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1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2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54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0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9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3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6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2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1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950B2-FAEE-42E8-9889-6D0729E9A15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1DC1D-D49A-42A2-90C5-B01652A7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7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6237" y="6648796"/>
            <a:ext cx="4120587" cy="280688"/>
          </a:xfrm>
        </p:spPr>
        <p:txBody>
          <a:bodyPr>
            <a:no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Proprietary information of  Hi –Tech ARAI Private Limited</a:t>
            </a:r>
            <a:endParaRPr lang="en-IN" sz="9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3934" y="289367"/>
            <a:ext cx="1053296" cy="2962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1452" y="936893"/>
            <a:ext cx="218821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Previous Process PFD</a:t>
            </a:r>
            <a:endParaRPr lang="en-US" b="1" u="sng" dirty="0"/>
          </a:p>
        </p:txBody>
      </p:sp>
      <p:grpSp>
        <p:nvGrpSpPr>
          <p:cNvPr id="4" name="Group 3"/>
          <p:cNvGrpSpPr/>
          <p:nvPr/>
        </p:nvGrpSpPr>
        <p:grpSpPr>
          <a:xfrm>
            <a:off x="314960" y="1510665"/>
            <a:ext cx="3691255" cy="4798695"/>
            <a:chOff x="1593" y="1080"/>
            <a:chExt cx="7067" cy="8829"/>
          </a:xfrm>
        </p:grpSpPr>
        <p:sp>
          <p:nvSpPr>
            <p:cNvPr id="7" name="Oval 6"/>
            <p:cNvSpPr/>
            <p:nvPr/>
          </p:nvSpPr>
          <p:spPr>
            <a:xfrm>
              <a:off x="1606" y="1080"/>
              <a:ext cx="2861" cy="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OP-10 CNC Process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000" y="2520"/>
              <a:ext cx="0" cy="4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1620" y="3040"/>
              <a:ext cx="2847" cy="12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/>
            </a:p>
            <a:p>
              <a:pPr algn="ctr"/>
              <a:r>
                <a:rPr lang="en-US" sz="1200" b="1" dirty="0" smtClean="0"/>
                <a:t>OP-20 </a:t>
              </a:r>
              <a:r>
                <a:rPr lang="en-US" sz="1200" b="1" dirty="0"/>
                <a:t>CNC Process</a:t>
              </a:r>
            </a:p>
            <a:p>
              <a:pPr algn="ctr"/>
              <a:endParaRPr lang="en-US" sz="1200" b="1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1593" y="4971"/>
              <a:ext cx="2847" cy="12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/>
            </a:p>
            <a:p>
              <a:pPr algn="ctr"/>
              <a:r>
                <a:rPr lang="en-US" sz="1200" b="1" dirty="0" smtClean="0"/>
                <a:t>OP-30 Drilling process</a:t>
              </a:r>
              <a:endParaRPr lang="en-US" sz="1200" b="1" dirty="0"/>
            </a:p>
            <a:p>
              <a:pPr algn="ctr"/>
              <a:endParaRPr lang="en-US" sz="1200" b="1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033" y="4297"/>
              <a:ext cx="0" cy="6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1593" y="6840"/>
              <a:ext cx="2847" cy="12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/>
            </a:p>
            <a:p>
              <a:pPr algn="ctr"/>
              <a:r>
                <a:rPr lang="en-US" sz="1200" b="1" dirty="0" smtClean="0"/>
                <a:t>OP-40 Reaming process</a:t>
              </a:r>
              <a:endParaRPr lang="en-US" sz="1200" b="1" dirty="0"/>
            </a:p>
            <a:p>
              <a:pPr algn="ctr"/>
              <a:endParaRPr lang="en-US" sz="1200" b="1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973" y="6228"/>
              <a:ext cx="0" cy="6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1593" y="8652"/>
              <a:ext cx="2847" cy="12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/>
            </a:p>
            <a:p>
              <a:pPr algn="ctr"/>
              <a:r>
                <a:rPr lang="en-US" sz="1200" b="1" dirty="0" smtClean="0"/>
                <a:t>OP-50 Pin Pressing</a:t>
              </a:r>
              <a:endParaRPr lang="en-US" sz="1200" b="1" dirty="0"/>
            </a:p>
            <a:p>
              <a:pPr algn="ctr"/>
              <a:endParaRPr lang="en-US" sz="1200" b="1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2973" y="8040"/>
              <a:ext cx="0" cy="6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ight Arrow 21"/>
            <p:cNvSpPr/>
            <p:nvPr/>
          </p:nvSpPr>
          <p:spPr>
            <a:xfrm>
              <a:off x="4440" y="1559"/>
              <a:ext cx="708" cy="4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 flipH="1">
              <a:off x="5246" y="1229"/>
              <a:ext cx="3414" cy="960"/>
            </a:xfrm>
            <a:prstGeom prst="rect">
              <a:avLst/>
            </a:prstGeom>
            <a:noFill/>
            <a:ln w="38100"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Grooving and its spot Face Machining</a:t>
              </a:r>
            </a:p>
          </p:txBody>
        </p:sp>
        <p:sp>
          <p:nvSpPr>
            <p:cNvPr id="25" name="Right Arrow 24"/>
            <p:cNvSpPr/>
            <p:nvPr/>
          </p:nvSpPr>
          <p:spPr>
            <a:xfrm>
              <a:off x="4440" y="3388"/>
              <a:ext cx="708" cy="4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 flipH="1">
              <a:off x="5246" y="3058"/>
              <a:ext cx="3414" cy="1356"/>
            </a:xfrm>
            <a:prstGeom prst="rect">
              <a:avLst/>
            </a:prstGeom>
            <a:noFill/>
            <a:ln w="38100"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Threading and its Bottom Face Machining</a:t>
              </a:r>
            </a:p>
          </p:txBody>
        </p:sp>
        <p:sp>
          <p:nvSpPr>
            <p:cNvPr id="27" name="Right Arrow 26"/>
            <p:cNvSpPr/>
            <p:nvPr/>
          </p:nvSpPr>
          <p:spPr>
            <a:xfrm>
              <a:off x="4440" y="5308"/>
              <a:ext cx="708" cy="4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8" name="TextBox 27"/>
            <p:cNvSpPr txBox="1"/>
            <p:nvPr/>
          </p:nvSpPr>
          <p:spPr>
            <a:xfrm flipH="1">
              <a:off x="5246" y="4978"/>
              <a:ext cx="3414" cy="960"/>
            </a:xfrm>
            <a:prstGeom prst="rect">
              <a:avLst/>
            </a:prstGeom>
            <a:noFill/>
            <a:ln w="38100">
              <a:solidFill>
                <a:schemeClr val="tx2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4">
                      <a:lumMod val="20000"/>
                      <a:lumOff val="80000"/>
                    </a:schemeClr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Dia 3.9 mm Drilling operation</a:t>
              </a:r>
            </a:p>
          </p:txBody>
        </p:sp>
        <p:sp>
          <p:nvSpPr>
            <p:cNvPr id="29" name="Right Arrow 28"/>
            <p:cNvSpPr/>
            <p:nvPr/>
          </p:nvSpPr>
          <p:spPr>
            <a:xfrm>
              <a:off x="4440" y="7170"/>
              <a:ext cx="708" cy="4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 flipH="1">
              <a:off x="5246" y="6840"/>
              <a:ext cx="3414" cy="960"/>
            </a:xfrm>
            <a:prstGeom prst="rect">
              <a:avLst/>
            </a:prstGeom>
            <a:noFill/>
            <a:ln w="38100">
              <a:solidFill>
                <a:schemeClr val="tx2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4">
                      <a:lumMod val="20000"/>
                      <a:lumOff val="80000"/>
                    </a:schemeClr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Dia 4.1 mm Reaming operation</a:t>
              </a:r>
            </a:p>
          </p:txBody>
        </p:sp>
        <p:sp>
          <p:nvSpPr>
            <p:cNvPr id="32" name="Oval 31"/>
            <p:cNvSpPr/>
            <p:nvPr/>
          </p:nvSpPr>
          <p:spPr>
            <a:xfrm>
              <a:off x="5073" y="8652"/>
              <a:ext cx="2847" cy="12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/>
            </a:p>
            <a:p>
              <a:pPr algn="ctr"/>
              <a:r>
                <a:rPr lang="en-US" sz="1200" b="1" dirty="0" smtClean="0"/>
                <a:t>OP-60 Leak testing</a:t>
              </a:r>
              <a:endParaRPr lang="en-US" sz="1200" b="1" dirty="0"/>
            </a:p>
            <a:p>
              <a:pPr algn="ctr"/>
              <a:endParaRPr lang="en-US" sz="1200" b="1" dirty="0"/>
            </a:p>
          </p:txBody>
        </p:sp>
        <p:cxnSp>
          <p:nvCxnSpPr>
            <p:cNvPr id="33" name="Straight Arrow Connector 32"/>
            <p:cNvCxnSpPr>
              <a:stCxn id="20" idx="6"/>
              <a:endCxn id="32" idx="2"/>
            </p:cNvCxnSpPr>
            <p:nvPr/>
          </p:nvCxnSpPr>
          <p:spPr>
            <a:xfrm>
              <a:off x="4440" y="9280"/>
              <a:ext cx="63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4427220" y="1591945"/>
            <a:ext cx="4214495" cy="4371975"/>
            <a:chOff x="1405" y="1800"/>
            <a:chExt cx="8975" cy="6020"/>
          </a:xfrm>
        </p:grpSpPr>
        <p:grpSp>
          <p:nvGrpSpPr>
            <p:cNvPr id="11" name="Group 10"/>
            <p:cNvGrpSpPr/>
            <p:nvPr/>
          </p:nvGrpSpPr>
          <p:grpSpPr>
            <a:xfrm>
              <a:off x="1405" y="1800"/>
              <a:ext cx="8975" cy="4140"/>
              <a:chOff x="892284" y="1143000"/>
              <a:chExt cx="5699096" cy="262892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019864" y="1143000"/>
                <a:ext cx="2092771" cy="914400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OP-10 VMC Process</a:t>
                </a: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892284" y="2753113"/>
                <a:ext cx="2292690" cy="1018813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OP-20 </a:t>
                </a:r>
                <a:r>
                  <a:rPr lang="en-US" sz="1200" b="1" dirty="0" smtClean="0">
                    <a:solidFill>
                      <a:schemeClr val="tx1"/>
                    </a:solidFill>
                  </a:rPr>
                  <a:t>Pin pressing process</a:t>
                </a:r>
                <a:endParaRPr lang="en-US" sz="1200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4" name="Straight Arrow Connector 23"/>
              <p:cNvCxnSpPr/>
              <p:nvPr/>
            </p:nvCxnSpPr>
            <p:spPr>
              <a:xfrm>
                <a:off x="1910723" y="2054844"/>
                <a:ext cx="0" cy="720077"/>
              </a:xfrm>
              <a:prstGeom prst="straightConnector1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ight Arrow 30"/>
              <p:cNvSpPr/>
              <p:nvPr/>
            </p:nvSpPr>
            <p:spPr>
              <a:xfrm>
                <a:off x="3169530" y="1447800"/>
                <a:ext cx="448310" cy="304800"/>
              </a:xfrm>
              <a:prstGeom prst="rightArrow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34" name="TextBox 22"/>
              <p:cNvSpPr txBox="1"/>
              <p:nvPr/>
            </p:nvSpPr>
            <p:spPr>
              <a:xfrm flipH="1">
                <a:off x="3663700" y="1302434"/>
                <a:ext cx="2893310" cy="833373"/>
              </a:xfrm>
              <a:prstGeom prst="rect">
                <a:avLst/>
              </a:prstGeom>
              <a:noFill/>
              <a:ln w="38100">
                <a:solidFill>
                  <a:schemeClr val="tx2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Grooving and its spot Face Machining, </a:t>
                </a:r>
                <a:r>
                  <a:rPr lang="en-US" sz="1400" dirty="0" smtClean="0">
                    <a:sym typeface="+mn-ea"/>
                  </a:rPr>
                  <a:t>Threading and its Bottom Face, </a:t>
                </a:r>
                <a:r>
                  <a:rPr lang="en-US" sz="1400" dirty="0" smtClean="0"/>
                  <a:t> </a:t>
                </a:r>
                <a:r>
                  <a:rPr lang="en-US" sz="1400" dirty="0" smtClean="0">
                    <a:sym typeface="+mn-ea"/>
                  </a:rPr>
                  <a:t>Drilling and Reaming Process</a:t>
                </a:r>
                <a:endParaRPr lang="en-US" sz="1400" dirty="0" smtClean="0"/>
              </a:p>
            </p:txBody>
          </p:sp>
          <p:sp>
            <p:nvSpPr>
              <p:cNvPr id="37" name="Right Arrow 36"/>
              <p:cNvSpPr/>
              <p:nvPr/>
            </p:nvSpPr>
            <p:spPr>
              <a:xfrm>
                <a:off x="3189351" y="3209939"/>
                <a:ext cx="448310" cy="304800"/>
              </a:xfrm>
              <a:prstGeom prst="rightArrow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38" name="TextBox 27"/>
              <p:cNvSpPr txBox="1"/>
              <p:nvPr/>
            </p:nvSpPr>
            <p:spPr>
              <a:xfrm flipH="1">
                <a:off x="3663434" y="3222634"/>
                <a:ext cx="2927946" cy="26816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38100">
                <a:solidFill>
                  <a:schemeClr val="tx2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Pin Pressing process</a:t>
                </a:r>
              </a:p>
            </p:txBody>
          </p:sp>
        </p:grpSp>
        <p:sp>
          <p:nvSpPr>
            <p:cNvPr id="44" name="Oval 43"/>
            <p:cNvSpPr/>
            <p:nvPr/>
          </p:nvSpPr>
          <p:spPr>
            <a:xfrm>
              <a:off x="1609" y="6563"/>
              <a:ext cx="2847" cy="1257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OP-30 Leak testing</a:t>
              </a:r>
              <a:endParaRPr lang="en-US" sz="1200" b="1" dirty="0">
                <a:solidFill>
                  <a:schemeClr val="tx1"/>
                </a:solidFill>
              </a:endParaRPr>
            </a:p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3031" y="5940"/>
              <a:ext cx="0" cy="623"/>
            </a:xfrm>
            <a:prstGeom prst="straightConnector1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4"/>
          <p:cNvSpPr txBox="1"/>
          <p:nvPr/>
        </p:nvSpPr>
        <p:spPr>
          <a:xfrm>
            <a:off x="5309937" y="952768"/>
            <a:ext cx="227139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Proposed Process PFD</a:t>
            </a:r>
            <a:endParaRPr lang="en-US" b="1" u="sng" dirty="0"/>
          </a:p>
        </p:txBody>
      </p:sp>
      <p:sp>
        <p:nvSpPr>
          <p:cNvPr id="40" name="Rectangle 10"/>
          <p:cNvSpPr/>
          <p:nvPr/>
        </p:nvSpPr>
        <p:spPr>
          <a:xfrm>
            <a:off x="5539489" y="5945505"/>
            <a:ext cx="2893309" cy="4022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Schedule Date:06-07-2022 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214630" y="2498090"/>
            <a:ext cx="4018915" cy="287782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"/>
          <p:cNvSpPr txBox="1"/>
          <p:nvPr/>
        </p:nvSpPr>
        <p:spPr>
          <a:xfrm>
            <a:off x="2319316" y="341512"/>
            <a:ext cx="4612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Phase-II Improvement Process PFD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899595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66831" y="875436"/>
            <a:ext cx="4367734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OP-10 VMC </a:t>
            </a:r>
            <a:r>
              <a:rPr lang="en-US" b="1" dirty="0" smtClean="0"/>
              <a:t>PROCESS MACHINING FIXTURE</a:t>
            </a:r>
            <a:endParaRPr lang="en-US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107504" y="713847"/>
            <a:ext cx="8005481" cy="6025779"/>
            <a:chOff x="107504" y="312250"/>
            <a:chExt cx="8005481" cy="6427377"/>
          </a:xfrm>
        </p:grpSpPr>
        <p:grpSp>
          <p:nvGrpSpPr>
            <p:cNvPr id="11" name="Group 10"/>
            <p:cNvGrpSpPr/>
            <p:nvPr/>
          </p:nvGrpSpPr>
          <p:grpSpPr>
            <a:xfrm>
              <a:off x="107504" y="713848"/>
              <a:ext cx="8005481" cy="6025779"/>
              <a:chOff x="107504" y="713848"/>
              <a:chExt cx="7916953" cy="6025779"/>
            </a:xfrm>
          </p:grpSpPr>
          <p:pic>
            <p:nvPicPr>
              <p:cNvPr id="409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504" y="1052736"/>
                <a:ext cx="4464496" cy="48965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099" name="Picture 3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1800"/>
              <a:stretch/>
            </p:blipFill>
            <p:spPr bwMode="auto">
              <a:xfrm>
                <a:off x="5724127" y="713848"/>
                <a:ext cx="2300329" cy="22110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100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4128" y="3632665"/>
                <a:ext cx="2300329" cy="24606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5" name="Straight Arrow Connector 4"/>
              <p:cNvCxnSpPr/>
              <p:nvPr/>
            </p:nvCxnSpPr>
            <p:spPr>
              <a:xfrm flipV="1">
                <a:off x="4211960" y="2060848"/>
                <a:ext cx="2376264" cy="360040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2843808" y="4077072"/>
                <a:ext cx="3888432" cy="936104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5724127" y="2936641"/>
                <a:ext cx="2300330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With dot marking top side station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724127" y="6093296"/>
                <a:ext cx="2300330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Without dot marking down side station</a:t>
                </a:r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6588224" y="1819396"/>
                <a:ext cx="286068" cy="421472"/>
              </a:xfrm>
              <a:prstGeom prst="ellipse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5739002" y="312250"/>
              <a:ext cx="2373983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IDENTIFICATION MARK</a:t>
              </a:r>
              <a:endParaRPr lang="en-US" b="1" dirty="0"/>
            </a:p>
          </p:txBody>
        </p:sp>
      </p:grpSp>
      <p:sp>
        <p:nvSpPr>
          <p:cNvPr id="18" name="TextBox 4"/>
          <p:cNvSpPr txBox="1"/>
          <p:nvPr/>
        </p:nvSpPr>
        <p:spPr>
          <a:xfrm>
            <a:off x="1547664" y="0"/>
            <a:ext cx="4612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Phase-II Improvement Process PFD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188316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114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HITECH</cp:lastModifiedBy>
  <cp:revision>2</cp:revision>
  <dcterms:created xsi:type="dcterms:W3CDTF">2022-07-06T09:48:24Z</dcterms:created>
  <dcterms:modified xsi:type="dcterms:W3CDTF">2022-07-06T10:50:01Z</dcterms:modified>
</cp:coreProperties>
</file>