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</p:sldMasterIdLst>
  <p:notesMasterIdLst>
    <p:notesMasterId r:id="rId7"/>
  </p:notesMasterIdLst>
  <p:handoutMasterIdLst>
    <p:handoutMasterId r:id="rId8"/>
  </p:handoutMasterIdLst>
  <p:sldIdLst>
    <p:sldId id="257" r:id="rId3"/>
    <p:sldId id="287" r:id="rId4"/>
    <p:sldId id="288" r:id="rId5"/>
    <p:sldId id="286" r:id="rId6"/>
  </p:sldIdLst>
  <p:sldSz cx="9906000" cy="6858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ip Kumar" initials="K" lastIdx="1" clrIdx="0">
    <p:extLst>
      <p:ext uri="{19B8F6BF-5375-455C-9EA6-DF929625EA0E}">
        <p15:presenceInfo xmlns:p15="http://schemas.microsoft.com/office/powerpoint/2012/main" userId="Dilip K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24E3B"/>
    <a:srgbClr val="DFF9D3"/>
    <a:srgbClr val="9D9D98"/>
    <a:srgbClr val="BEBEB4"/>
    <a:srgbClr val="9D9D93"/>
    <a:srgbClr val="FFD7CC"/>
    <a:srgbClr val="688261"/>
    <a:srgbClr val="B2CCA7"/>
    <a:srgbClr val="FF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6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AEA8B3-3900-4DDC-A0F0-AECDFAFA3F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24C8-C276-4AC1-83AC-7B35047657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9217FE-9AA3-40A5-AE31-8055AA5ECC0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32EAC-CC54-44A5-B0CF-1D03CDAECC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57E60-37DC-49A5-9481-F81812557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857A27-328A-469E-848F-68D728841F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1067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618B9B-4AAC-43A1-AB79-975E4180856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097107-F4C4-4C98-A5B1-8E3E82A6A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1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97107-F4C4-4C98-A5B1-8E3E82A6A4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FE56-94F0-4CC6-BCEE-8487C6B3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0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30CEE2-8A31-4E71-819E-BAF8954F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2000" y="6444000"/>
            <a:ext cx="414000" cy="414000"/>
          </a:xfrm>
          <a:prstGeom prst="rect">
            <a:avLst/>
          </a:prstGeom>
          <a:solidFill>
            <a:srgbClr val="224E3B"/>
          </a:solidFill>
          <a:ln>
            <a:solidFill>
              <a:srgbClr val="224E3B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F2D3A6-97DC-4FC0-9A64-18CA548A3C3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367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E9D44A7-B458-43C5-9D5B-E6D38357A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2000" y="6444000"/>
            <a:ext cx="414000" cy="414000"/>
          </a:xfrm>
          <a:prstGeom prst="rect">
            <a:avLst/>
          </a:prstGeom>
          <a:solidFill>
            <a:srgbClr val="224E3B"/>
          </a:solidFill>
          <a:ln>
            <a:solidFill>
              <a:srgbClr val="224E3B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F2D3A6-97DC-4FC0-9A64-18CA548A3C3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501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ECBB60-14F5-4C55-A1BF-F123FDA78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"/>
          <a:stretch/>
        </p:blipFill>
        <p:spPr>
          <a:xfrm>
            <a:off x="97653" y="106535"/>
            <a:ext cx="9729928" cy="43513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62208F-F970-42D3-8807-40B148B7AA6D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190500">
            <a:solidFill>
              <a:srgbClr val="224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60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0E9EA9-4F9F-41A7-AFCA-B8952F29CB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794398"/>
            <a:ext cx="9906001" cy="60636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3F4E6-D396-4168-998C-93DE092C263E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38100">
            <a:solidFill>
              <a:srgbClr val="224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B9C6E0-15C8-41D3-ACD4-AAF05F166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6" y="94718"/>
            <a:ext cx="1402673" cy="574502"/>
          </a:xfrm>
          <a:prstGeom prst="rect">
            <a:avLst/>
          </a:prstGeom>
        </p:spPr>
      </p:pic>
      <p:pic>
        <p:nvPicPr>
          <p:cNvPr id="1026" name="Picture 2" descr="IATF 16949: 2016 and ISO 9001: 2015 - Successful transition audit ...">
            <a:extLst>
              <a:ext uri="{FF2B5EF4-FFF2-40B4-BE49-F238E27FC236}">
                <a16:creationId xmlns:a16="http://schemas.microsoft.com/office/drawing/2014/main" id="{0E568160-3C0C-4131-9EB9-41D386A7D4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729" y="23694"/>
            <a:ext cx="76293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C30622-E114-4F65-91F5-5CA602272714}"/>
              </a:ext>
            </a:extLst>
          </p:cNvPr>
          <p:cNvCxnSpPr/>
          <p:nvPr userDrawn="1"/>
        </p:nvCxnSpPr>
        <p:spPr>
          <a:xfrm>
            <a:off x="8878" y="776766"/>
            <a:ext cx="9879366" cy="0"/>
          </a:xfrm>
          <a:prstGeom prst="line">
            <a:avLst/>
          </a:prstGeom>
          <a:ln w="38100">
            <a:solidFill>
              <a:srgbClr val="224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985197-8936-4BAF-9592-CCE1BC29FFD8}"/>
              </a:ext>
            </a:extLst>
          </p:cNvPr>
          <p:cNvSpPr txBox="1"/>
          <p:nvPr userDrawn="1"/>
        </p:nvSpPr>
        <p:spPr>
          <a:xfrm>
            <a:off x="44382" y="518299"/>
            <a:ext cx="14638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>
                <a:latin typeface="Arial Black" panose="020B0A04020102020204" pitchFamily="34" charset="0"/>
                <a:cs typeface="Arial" panose="020B0604020202020204" pitchFamily="34" charset="0"/>
              </a:rPr>
              <a:t>IATF 16949:2016 Certified</a:t>
            </a:r>
            <a:endParaRPr lang="en-IN" sz="7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773A79-AD81-461A-9994-547AC4EC0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2000" y="6444000"/>
            <a:ext cx="414000" cy="414000"/>
          </a:xfrm>
          <a:prstGeom prst="rect">
            <a:avLst/>
          </a:prstGeom>
          <a:solidFill>
            <a:srgbClr val="224E3B"/>
          </a:solidFill>
          <a:ln>
            <a:solidFill>
              <a:srgbClr val="224E3B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F2D3A6-97DC-4FC0-9A64-18CA548A3C3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3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0C503F6E-8E66-41F2-9936-565BAB0EEBC9}"/>
              </a:ext>
            </a:extLst>
          </p:cNvPr>
          <p:cNvSpPr txBox="1"/>
          <p:nvPr/>
        </p:nvSpPr>
        <p:spPr>
          <a:xfrm>
            <a:off x="107463" y="4790946"/>
            <a:ext cx="9720117" cy="156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24E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TOPIC		: Chamundi – Green Belt Photos</a:t>
            </a: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224E3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224E3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24E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DATE		: 07</a:t>
            </a:r>
            <a:r>
              <a:rPr lang="en-US" sz="2000" b="1" baseline="30000" dirty="0">
                <a:solidFill>
                  <a:srgbClr val="224E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224E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June,2021</a:t>
            </a:r>
            <a:endParaRPr lang="en-US" sz="2000" dirty="0">
              <a:solidFill>
                <a:srgbClr val="224E3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AAFC5-3EF4-4C06-BFCC-5EC3B97F3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2000" y="6444000"/>
            <a:ext cx="414000" cy="414000"/>
          </a:xfrm>
        </p:spPr>
        <p:txBody>
          <a:bodyPr/>
          <a:lstStyle/>
          <a:p>
            <a:fld id="{C7F2D3A6-97DC-4FC0-9A64-18CA548A3C30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F78CC06-7847-4F4E-902E-637C2455240F}"/>
              </a:ext>
            </a:extLst>
          </p:cNvPr>
          <p:cNvSpPr txBox="1"/>
          <p:nvPr/>
        </p:nvSpPr>
        <p:spPr>
          <a:xfrm>
            <a:off x="3025530" y="252417"/>
            <a:ext cx="4313606" cy="323165"/>
          </a:xfrm>
          <a:prstGeom prst="rect">
            <a:avLst/>
          </a:prstGeom>
          <a:solidFill>
            <a:srgbClr val="224E3B"/>
          </a:solidFill>
          <a:ln>
            <a:solidFill>
              <a:srgbClr val="224E3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Belt Areas Inside Plant – Photos</a:t>
            </a:r>
          </a:p>
        </p:txBody>
      </p:sp>
      <p:pic>
        <p:nvPicPr>
          <p:cNvPr id="6" name="Picture 5" descr="A picture containing text, outdoor, trailer, plant&#10;&#10;Description automatically generated">
            <a:extLst>
              <a:ext uri="{FF2B5EF4-FFF2-40B4-BE49-F238E27FC236}">
                <a16:creationId xmlns:a16="http://schemas.microsoft.com/office/drawing/2014/main" id="{DE96BB08-DD3F-4786-8114-8BC91008FA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78" y="1124535"/>
            <a:ext cx="4418428" cy="3552092"/>
          </a:xfrm>
          <a:prstGeom prst="rect">
            <a:avLst/>
          </a:prstGeom>
        </p:spPr>
      </p:pic>
      <p:pic>
        <p:nvPicPr>
          <p:cNvPr id="10" name="Picture 9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2B85DB66-4EFF-424E-B0B3-DF03BAC9C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124535"/>
            <a:ext cx="4736122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9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AAFC5-3EF4-4C06-BFCC-5EC3B97F3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2000" y="6444000"/>
            <a:ext cx="414000" cy="414000"/>
          </a:xfrm>
        </p:spPr>
        <p:txBody>
          <a:bodyPr/>
          <a:lstStyle/>
          <a:p>
            <a:fld id="{C7F2D3A6-97DC-4FC0-9A64-18CA548A3C30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F78CC06-7847-4F4E-902E-637C2455240F}"/>
              </a:ext>
            </a:extLst>
          </p:cNvPr>
          <p:cNvSpPr txBox="1"/>
          <p:nvPr/>
        </p:nvSpPr>
        <p:spPr>
          <a:xfrm>
            <a:off x="3025530" y="252417"/>
            <a:ext cx="4313606" cy="323165"/>
          </a:xfrm>
          <a:prstGeom prst="rect">
            <a:avLst/>
          </a:prstGeom>
          <a:solidFill>
            <a:srgbClr val="224E3B"/>
          </a:solidFill>
          <a:ln>
            <a:solidFill>
              <a:srgbClr val="224E3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Belt Areas Inside Plant – Photos</a:t>
            </a:r>
          </a:p>
        </p:txBody>
      </p:sp>
      <p:pic>
        <p:nvPicPr>
          <p:cNvPr id="4" name="Picture 3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1AC26A22-1626-43B0-A82D-E2543A9D67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44" y="928468"/>
            <a:ext cx="4779656" cy="3584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BF9083-7A10-483B-B153-50E0BE0338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393" y="928468"/>
            <a:ext cx="4621721" cy="35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EC49C-835A-44C8-9F07-A6AE396BA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2000" y="6444000"/>
            <a:ext cx="414000" cy="414000"/>
          </a:xfrm>
        </p:spPr>
        <p:txBody>
          <a:bodyPr/>
          <a:lstStyle/>
          <a:p>
            <a:fld id="{C7F2D3A6-97DC-4FC0-9A64-18CA548A3C30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725441E5-E5FB-4C5A-9FFD-DD94EF75261E}"/>
              </a:ext>
            </a:extLst>
          </p:cNvPr>
          <p:cNvSpPr/>
          <p:nvPr/>
        </p:nvSpPr>
        <p:spPr>
          <a:xfrm>
            <a:off x="2827257" y="2545897"/>
            <a:ext cx="4251487" cy="1766206"/>
          </a:xfrm>
          <a:prstGeom prst="horizontalScroll">
            <a:avLst/>
          </a:prstGeom>
          <a:solidFill>
            <a:srgbClr val="224E3B"/>
          </a:solidFill>
          <a:ln>
            <a:solidFill>
              <a:srgbClr val="224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>
                <a:latin typeface="Harrington" panose="04040505050A02020702" pitchFamily="82" charset="0"/>
              </a:rPr>
              <a:t>THANK YOU</a:t>
            </a:r>
            <a:endParaRPr lang="en-IN" sz="4800" b="1" i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38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37</Words>
  <Application>Microsoft Office PowerPoint</Application>
  <PresentationFormat>A4 Paper (210x297 mm)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Harrington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Dilip Kumar</dc:creator>
  <cp:lastModifiedBy>Chamundi Gauthaman</cp:lastModifiedBy>
  <cp:revision>222</cp:revision>
  <cp:lastPrinted>2021-04-17T12:04:44Z</cp:lastPrinted>
  <dcterms:created xsi:type="dcterms:W3CDTF">2020-09-02T09:39:14Z</dcterms:created>
  <dcterms:modified xsi:type="dcterms:W3CDTF">2021-06-07T05:37:44Z</dcterms:modified>
</cp:coreProperties>
</file>