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61163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E115-86DD-4407-B8DF-A73FF8AE3768}" type="datetimeFigureOut">
              <a:rPr lang="en-US" smtClean="0"/>
              <a:pPr/>
              <a:t>25-May-21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0553B-7541-49F5-9FBA-C9040036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E115-86DD-4407-B8DF-A73FF8AE3768}" type="datetimeFigureOut">
              <a:rPr lang="en-US" smtClean="0"/>
              <a:pPr/>
              <a:t>25-May-21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0553B-7541-49F5-9FBA-C9040036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E115-86DD-4407-B8DF-A73FF8AE3768}" type="datetimeFigureOut">
              <a:rPr lang="en-US" smtClean="0"/>
              <a:pPr/>
              <a:t>25-May-21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0553B-7541-49F5-9FBA-C9040036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E115-86DD-4407-B8DF-A73FF8AE3768}" type="datetimeFigureOut">
              <a:rPr lang="en-US" smtClean="0"/>
              <a:pPr/>
              <a:t>25-May-21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0553B-7541-49F5-9FBA-C9040036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E115-86DD-4407-B8DF-A73FF8AE3768}" type="datetimeFigureOut">
              <a:rPr lang="en-US" smtClean="0"/>
              <a:pPr/>
              <a:t>25-May-21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0553B-7541-49F5-9FBA-C9040036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E115-86DD-4407-B8DF-A73FF8AE3768}" type="datetimeFigureOut">
              <a:rPr lang="en-US" smtClean="0"/>
              <a:pPr/>
              <a:t>25-May-21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0553B-7541-49F5-9FBA-C9040036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E115-86DD-4407-B8DF-A73FF8AE3768}" type="datetimeFigureOut">
              <a:rPr lang="en-US" smtClean="0"/>
              <a:pPr/>
              <a:t>25-May-21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0553B-7541-49F5-9FBA-C9040036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E115-86DD-4407-B8DF-A73FF8AE3768}" type="datetimeFigureOut">
              <a:rPr lang="en-US" smtClean="0"/>
              <a:pPr/>
              <a:t>25-May-21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0553B-7541-49F5-9FBA-C9040036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E115-86DD-4407-B8DF-A73FF8AE3768}" type="datetimeFigureOut">
              <a:rPr lang="en-US" smtClean="0"/>
              <a:pPr/>
              <a:t>25-May-21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0553B-7541-49F5-9FBA-C9040036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E115-86DD-4407-B8DF-A73FF8AE3768}" type="datetimeFigureOut">
              <a:rPr lang="en-US" smtClean="0"/>
              <a:pPr/>
              <a:t>25-May-21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0553B-7541-49F5-9FBA-C9040036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EE115-86DD-4407-B8DF-A73FF8AE3768}" type="datetimeFigureOut">
              <a:rPr lang="en-US" smtClean="0"/>
              <a:pPr/>
              <a:t>25-May-21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0553B-7541-49F5-9FBA-C9040036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6EE115-86DD-4407-B8DF-A73FF8AE3768}" type="datetimeFigureOut">
              <a:rPr lang="en-US" smtClean="0"/>
              <a:pPr/>
              <a:t>25-May-21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0553B-7541-49F5-9FBA-C9040036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" y="76200"/>
            <a:ext cx="8991600" cy="670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524000" y="986135"/>
            <a:ext cx="6553200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latin typeface="Cambria" pitchFamily="18" charset="0"/>
              </a:rPr>
              <a:t>ETP PROCESS FLOW DIAGRAM</a:t>
            </a:r>
            <a:endParaRPr lang="en-US" sz="2400" i="1" dirty="0">
              <a:latin typeface="Cambria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199" y="1943100"/>
            <a:ext cx="8458201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3" descr="Description: Description: Description: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83" y="239114"/>
            <a:ext cx="1970317" cy="5613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7</cp:revision>
  <cp:lastPrinted>2018-03-04T09:32:54Z</cp:lastPrinted>
  <dcterms:created xsi:type="dcterms:W3CDTF">2018-03-04T08:51:34Z</dcterms:created>
  <dcterms:modified xsi:type="dcterms:W3CDTF">2021-05-25T11:19:22Z</dcterms:modified>
</cp:coreProperties>
</file>