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0" r:id="rId2"/>
  </p:sldMasterIdLst>
  <p:notesMasterIdLst>
    <p:notesMasterId r:id="rId4"/>
  </p:notesMasterIdLst>
  <p:handoutMasterIdLst>
    <p:handoutMasterId r:id="rId5"/>
  </p:handoutMasterIdLst>
  <p:sldIdLst>
    <p:sldId id="31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975" autoAdjust="0"/>
    <p:restoredTop sz="95388" autoAdjust="0"/>
  </p:normalViewPr>
  <p:slideViewPr>
    <p:cSldViewPr snapToGrid="0" showGuides="1">
      <p:cViewPr>
        <p:scale>
          <a:sx n="71" d="100"/>
          <a:sy n="71" d="100"/>
        </p:scale>
        <p:origin x="-1200" y="-5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DA8D0-F948-408D-8057-344C2CA11565}" type="datetimeFigureOut">
              <a:rPr lang="en-GB" smtClean="0"/>
              <a:pPr/>
              <a:t>26/01/2021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A70C2-7A7D-45D1-AAC6-2E223E4FA44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3793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788F-98E8-4762-8205-2F0650439F7C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72FE6-FA1C-4A24-B007-BB3ADB5261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6020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3D89B62-2CD4-48FB-A1F8-7EBB79F8C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277" y="2104224"/>
            <a:ext cx="3474039" cy="24690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D30884-169B-4908-80B0-1BB0783AD9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23770" y="1565925"/>
            <a:ext cx="6716143" cy="1816876"/>
          </a:xfr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lang="en-US" sz="4000" dirty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CLICK TO EDIT MASTER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4AE6737D-EB47-44B3-810D-6AE7B896FB1A}"/>
              </a:ext>
            </a:extLst>
          </p:cNvPr>
          <p:cNvCxnSpPr>
            <a:cxnSpLocks/>
          </p:cNvCxnSpPr>
          <p:nvPr/>
        </p:nvCxnSpPr>
        <p:spPr>
          <a:xfrm>
            <a:off x="5243470" y="3387151"/>
            <a:ext cx="918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0BD17A8D-757F-472E-9FBB-A679CC1E27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4275" y="3820757"/>
            <a:ext cx="6715125" cy="878834"/>
          </a:xfrm>
        </p:spPr>
        <p:txBody>
          <a:bodyPr/>
          <a:lstStyle>
            <a:lvl1pPr marL="0" indent="0" algn="l" defTabSz="914354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0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xmlns="" id="{02528A0F-C1BC-3748-B50D-21FBF4E734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3258" y="3433460"/>
            <a:ext cx="6716143" cy="355190"/>
          </a:xfrm>
        </p:spPr>
        <p:txBody>
          <a:bodyPr anchor="t" anchorCtr="0"/>
          <a:lstStyle>
            <a:lvl1pPr marL="0" indent="0" algn="l" defTabSz="914354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4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957062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t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CBCE5C1-6F30-3543-94E2-FF1AF2A10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23" y="-10937"/>
            <a:ext cx="2849180" cy="6883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F9BD222-D925-EF40-B170-A67318C30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077" y="6"/>
            <a:ext cx="1689841" cy="53010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3FD7AB-0637-FE4C-818B-416E4F2210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408" y="-2407"/>
            <a:ext cx="406815" cy="12329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FA7B351-FC2E-6F45-8271-07CBB261A8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53408" y="6360750"/>
            <a:ext cx="548640" cy="36073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0FB76E6B-E148-3040-9B31-08F357EAC15B}"/>
              </a:ext>
            </a:extLst>
          </p:cNvPr>
          <p:cNvCxnSpPr>
            <a:cxnSpLocks/>
          </p:cNvCxnSpPr>
          <p:nvPr/>
        </p:nvCxnSpPr>
        <p:spPr>
          <a:xfrm>
            <a:off x="11500753" y="6414358"/>
            <a:ext cx="0" cy="26153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72D2EFA-DF1B-46B6-9FA2-A3C1B2D7F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FE70-8D60-7240-84E8-3D6DD2508AB4}" type="datetime1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9F7D21-A92F-4583-88F0-409CE947F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0AC8CC9-9F8F-470A-B3E2-5A2CAAC6F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01AA-D487-4BCD-B82B-49A104D148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xmlns="" id="{7E87B4D6-3500-C044-9D3F-EB9E78159D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6346" y="1230552"/>
            <a:ext cx="9207063" cy="212231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xmlns="" id="{1BA30BC1-1B8D-5143-BAD4-22B6CE399C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46346" y="3457961"/>
            <a:ext cx="9207063" cy="184313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4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2252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t 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CBCE5C1-6F30-3543-94E2-FF1AF2A10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23" y="-10937"/>
            <a:ext cx="2849180" cy="6883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F9BD222-D925-EF40-B170-A67318C30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077" y="6"/>
            <a:ext cx="1689841" cy="53010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3FD7AB-0637-FE4C-818B-416E4F2210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408" y="-2407"/>
            <a:ext cx="406815" cy="12329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FA7B351-FC2E-6F45-8271-07CBB261A8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53408" y="6360750"/>
            <a:ext cx="548640" cy="36073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0FB76E6B-E148-3040-9B31-08F357EAC15B}"/>
              </a:ext>
            </a:extLst>
          </p:cNvPr>
          <p:cNvCxnSpPr>
            <a:cxnSpLocks/>
          </p:cNvCxnSpPr>
          <p:nvPr/>
        </p:nvCxnSpPr>
        <p:spPr>
          <a:xfrm>
            <a:off x="11500753" y="6414358"/>
            <a:ext cx="0" cy="26153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72D2EFA-DF1B-46B6-9FA2-A3C1B2D7F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FE70-8D60-7240-84E8-3D6DD2508AB4}" type="datetime1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9F7D21-A92F-4583-88F0-409CE947F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0AC8CC9-9F8F-470A-B3E2-5A2CAAC6F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01AA-D487-4BCD-B82B-49A104D148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5388CF15-588F-C843-B4B8-CE14EEA7C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217" y="668516"/>
            <a:ext cx="9130043" cy="112407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4B5FDDA1-C3A9-2448-B032-461E55993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217" y="1814380"/>
            <a:ext cx="9130043" cy="44054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15029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t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CBCE5C1-6F30-3543-94E2-FF1AF2A10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23" y="-10937"/>
            <a:ext cx="2849180" cy="6883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F9BD222-D925-EF40-B170-A67318C30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077" y="6"/>
            <a:ext cx="1689841" cy="53010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3FD7AB-0637-FE4C-818B-416E4F2210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408" y="-2407"/>
            <a:ext cx="406815" cy="12329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FA7B351-FC2E-6F45-8271-07CBB261A8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53408" y="6360750"/>
            <a:ext cx="548640" cy="36073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0FB76E6B-E148-3040-9B31-08F357EAC15B}"/>
              </a:ext>
            </a:extLst>
          </p:cNvPr>
          <p:cNvCxnSpPr>
            <a:cxnSpLocks/>
          </p:cNvCxnSpPr>
          <p:nvPr/>
        </p:nvCxnSpPr>
        <p:spPr>
          <a:xfrm>
            <a:off x="11500753" y="6414358"/>
            <a:ext cx="0" cy="26153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72D2EFA-DF1B-46B6-9FA2-A3C1B2D7F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FE70-8D60-7240-84E8-3D6DD2508AB4}" type="datetime1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9F7D21-A92F-4583-88F0-409CE947F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0AC8CC9-9F8F-470A-B3E2-5A2CAAC6F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01AA-D487-4BCD-B82B-49A104D148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5388CF15-588F-C843-B4B8-CE14EEA7C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217" y="668516"/>
            <a:ext cx="9130043" cy="112407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4B5FDDA1-C3A9-2448-B032-461E55993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217" y="1814380"/>
            <a:ext cx="9130043" cy="44054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924009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t 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CBCE5C1-6F30-3543-94E2-FF1AF2A10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23" y="-10937"/>
            <a:ext cx="2849180" cy="6883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F9BD222-D925-EF40-B170-A67318C30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077" y="6"/>
            <a:ext cx="1689841" cy="53010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3FD7AB-0637-FE4C-818B-416E4F2210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408" y="-2407"/>
            <a:ext cx="406815" cy="12329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FA7B351-FC2E-6F45-8271-07CBB261A8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53408" y="6360750"/>
            <a:ext cx="548640" cy="36073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0FB76E6B-E148-3040-9B31-08F357EAC15B}"/>
              </a:ext>
            </a:extLst>
          </p:cNvPr>
          <p:cNvCxnSpPr>
            <a:cxnSpLocks/>
          </p:cNvCxnSpPr>
          <p:nvPr/>
        </p:nvCxnSpPr>
        <p:spPr>
          <a:xfrm>
            <a:off x="11500753" y="6414358"/>
            <a:ext cx="0" cy="26153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72D2EFA-DF1B-46B6-9FA2-A3C1B2D7F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FE70-8D60-7240-84E8-3D6DD2508AB4}" type="datetime1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9F7D21-A92F-4583-88F0-409CE947F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0AC8CC9-9F8F-470A-B3E2-5A2CAAC6F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01AA-D487-4BCD-B82B-49A104D148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5388CF15-588F-C843-B4B8-CE14EEA7C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217" y="668516"/>
            <a:ext cx="9130043" cy="112407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4B5FDDA1-C3A9-2448-B032-461E55993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217" y="1814380"/>
            <a:ext cx="9130043" cy="44054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304762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t 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CBCE5C1-6F30-3543-94E2-FF1AF2A10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23" y="-10937"/>
            <a:ext cx="2849180" cy="6883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F9BD222-D925-EF40-B170-A67318C30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077" y="6"/>
            <a:ext cx="1689841" cy="53010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3FD7AB-0637-FE4C-818B-416E4F2210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408" y="-2407"/>
            <a:ext cx="406815" cy="12329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FA7B351-FC2E-6F45-8271-07CBB261A8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53408" y="6360750"/>
            <a:ext cx="548640" cy="36073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0FB76E6B-E148-3040-9B31-08F357EAC15B}"/>
              </a:ext>
            </a:extLst>
          </p:cNvPr>
          <p:cNvCxnSpPr>
            <a:cxnSpLocks/>
          </p:cNvCxnSpPr>
          <p:nvPr/>
        </p:nvCxnSpPr>
        <p:spPr>
          <a:xfrm>
            <a:off x="11500753" y="6414358"/>
            <a:ext cx="0" cy="26153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72D2EFA-DF1B-46B6-9FA2-A3C1B2D7F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FE70-8D60-7240-84E8-3D6DD2508AB4}" type="datetime1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9F7D21-A92F-4583-88F0-409CE947F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0AC8CC9-9F8F-470A-B3E2-5A2CAAC6F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01AA-D487-4BCD-B82B-49A104D148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5388CF15-588F-C843-B4B8-CE14EEA7C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217" y="668516"/>
            <a:ext cx="9130043" cy="112407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4B5FDDA1-C3A9-2448-B032-461E55993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217" y="1814380"/>
            <a:ext cx="9130043" cy="44054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30251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062682"/>
            <a:ext cx="12192000" cy="5597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330" y="0"/>
            <a:ext cx="12203332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603906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xmlns="" val="1187532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xmlns="" val="2866132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921" y="1420321"/>
            <a:ext cx="5323417" cy="4525963"/>
          </a:xfrm>
        </p:spPr>
        <p:txBody>
          <a:bodyPr/>
          <a:lstStyle>
            <a:lvl1pPr marL="238119" indent="-238119">
              <a:buClr>
                <a:schemeClr val="accent5"/>
              </a:buClr>
              <a:tabLst/>
              <a:defRPr sz="2200"/>
            </a:lvl1pPr>
            <a:lvl2pPr>
              <a:buClr>
                <a:schemeClr val="accent5"/>
              </a:buClr>
              <a:defRPr sz="2000"/>
            </a:lvl2pPr>
            <a:lvl3pPr>
              <a:buClr>
                <a:schemeClr val="accent5"/>
              </a:buClr>
              <a:defRPr sz="1800"/>
            </a:lvl3pPr>
            <a:lvl4pPr>
              <a:buClr>
                <a:schemeClr val="accent5"/>
              </a:buClr>
              <a:defRPr sz="1600"/>
            </a:lvl4pPr>
            <a:lvl5pPr>
              <a:buClr>
                <a:schemeClr val="accent5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4201" y="1420321"/>
            <a:ext cx="5378784" cy="4525963"/>
          </a:xfrm>
        </p:spPr>
        <p:txBody>
          <a:bodyPr/>
          <a:lstStyle>
            <a:lvl1pPr marL="238119" indent="-238119">
              <a:buClr>
                <a:schemeClr val="accent5"/>
              </a:buClr>
              <a:tabLst/>
              <a:defRPr sz="2200"/>
            </a:lvl1pPr>
            <a:lvl2pPr>
              <a:buClr>
                <a:schemeClr val="accent5"/>
              </a:buClr>
              <a:defRPr sz="2000"/>
            </a:lvl2pPr>
            <a:lvl3pPr>
              <a:buClr>
                <a:schemeClr val="accent5"/>
              </a:buClr>
              <a:defRPr sz="1800"/>
            </a:lvl3pPr>
            <a:lvl4pPr>
              <a:buClr>
                <a:schemeClr val="accent5"/>
              </a:buClr>
              <a:defRPr sz="1600"/>
            </a:lvl4pPr>
            <a:lvl5pPr>
              <a:buClr>
                <a:schemeClr val="accent5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2532" y="6658172"/>
            <a:ext cx="611397" cy="295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FEA2E03D-9F5B-5343-B21F-6252580077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038600" y="66153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kern="0" spc="100" dirty="0">
                <a:cs typeface="Arial Narrow"/>
              </a:rPr>
              <a:t>TENNECO CONFIDENTIAL YELLOW</a:t>
            </a:r>
          </a:p>
        </p:txBody>
      </p:sp>
    </p:spTree>
    <p:extLst>
      <p:ext uri="{BB962C8B-B14F-4D97-AF65-F5344CB8AC3E}">
        <p14:creationId xmlns:p14="http://schemas.microsoft.com/office/powerpoint/2010/main" xmlns="" val="621714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B9A4-58BE-4440-9492-1D5AEB8FC074}" type="datetime1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33901AA-D487-4BCD-B82B-49A104D148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0D1500-1947-40A9-A902-F55A25900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0899F4-2AAC-43EA-92E8-22CDE0ED1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07C6A-50E1-3949-9A68-F0A88101B1AB}" type="datetime1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BDF419-4388-4E44-A777-7229A2EE7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4AA2A9-1A45-468D-B998-4C1D79328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01AA-D487-4BCD-B82B-49A104D148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612D2048-D1B6-4DE9-A94C-2ABE18DFC6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5041" y="1206911"/>
            <a:ext cx="11024275" cy="5794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chemeClr val="tx2"/>
                </a:solidFill>
                <a:latin typeface="+mj-lt"/>
              </a:defRPr>
            </a:lvl1pPr>
            <a:lvl2pPr marL="457178" indent="0">
              <a:buNone/>
              <a:defRPr>
                <a:latin typeface="+mj-lt"/>
              </a:defRPr>
            </a:lvl2pPr>
            <a:lvl3pPr marL="914354" indent="0">
              <a:buNone/>
              <a:defRPr>
                <a:latin typeface="+mj-lt"/>
              </a:defRPr>
            </a:lvl3pPr>
            <a:lvl4pPr marL="1371532" indent="0">
              <a:buNone/>
              <a:defRPr>
                <a:latin typeface="+mj-lt"/>
              </a:defRPr>
            </a:lvl4pPr>
            <a:lvl5pPr marL="1828709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9F23CBF3-ECFB-4663-BD3E-6FD8EA0E4E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5041" y="1814380"/>
            <a:ext cx="11024275" cy="4405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4729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B9A4-58BE-4440-9492-1D5AEB8FC074}" type="datetime1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A33901AA-D487-4BCD-B82B-49A104D148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B9A4-58BE-4440-9492-1D5AEB8FC074}" type="datetime1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33901AA-D487-4BCD-B82B-49A104D148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8656B9A4-58BE-4440-9492-1D5AEB8FC074}" type="datetime1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01AA-D487-4BCD-B82B-49A104D148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B9A4-58BE-4440-9492-1D5AEB8FC074}" type="datetime1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A33901AA-D487-4BCD-B82B-49A104D148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221FF-50D7-8946-881D-8A176A63D624}" type="datetime1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A33901AA-D487-4BCD-B82B-49A104D148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FE70-8D60-7240-84E8-3D6DD2508AB4}" type="datetime1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3901AA-D487-4BCD-B82B-49A104D148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33901AA-D487-4BCD-B82B-49A104D148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B9A4-58BE-4440-9492-1D5AEB8FC074}" type="datetime1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A33901AA-D487-4BCD-B82B-49A104D148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8656B9A4-58BE-4440-9492-1D5AEB8FC074}" type="datetime1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B9A4-58BE-4440-9492-1D5AEB8FC074}" type="datetime1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01AA-D487-4BCD-B82B-49A104D148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A33901AA-D487-4BCD-B82B-49A104D148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B9A4-58BE-4440-9492-1D5AEB8FC074}" type="datetime1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72D2EFA-DF1B-46B6-9FA2-A3C1B2D7F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CA06F-9AF5-074F-996C-D8DCB7B693A8}" type="datetime1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9F7D21-A92F-4583-88F0-409CE947F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0AC8CC9-9F8F-470A-B3E2-5A2CAAC6F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01AA-D487-4BCD-B82B-49A104D148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C791A035-A3B8-45D7-BA54-2118227C2F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16613" y="1857442"/>
            <a:ext cx="9207063" cy="149542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317D0D11-6EAA-407F-B913-331A432036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16613" y="3457961"/>
            <a:ext cx="9207063" cy="11461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4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30936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Spl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xmlns="" val="1187532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C5D623-C58E-6C4A-B181-9D975FA803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9C0F27-F74B-3B47-A4C1-8BC2DA720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041" y="1814380"/>
            <a:ext cx="11024275" cy="44054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AB83EB-D13E-D342-9BBC-941646947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2E32-2B5C-FB4D-825E-9B4C0DF96D70}" type="datetime1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647050-F4BF-F343-BB9B-0B13707F9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A801E7-0131-7C48-9EF1-9C45BD439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EF57F-3805-B343-AE47-ED9F952A31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4585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269892-58FF-4F16-AA7D-ED8DED33F0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C81F7F4-84A3-48D3-8303-1A6746B14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221FF-50D7-8946-881D-8A176A63D624}" type="datetime1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D7F3F4F-E359-4D39-8339-FFFD4AFC0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7BCF0EA-9786-4A4C-9C35-6AAB6FF2F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01AA-D487-4BCD-B82B-49A104D148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1962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269892-58FF-4F16-AA7D-ED8DED33F0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C81F7F4-84A3-48D3-8303-1A6746B14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57E5-DFE8-3F42-9DC6-6F23152D30AC}" type="datetime1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D7F3F4F-E359-4D39-8339-FFFD4AFC0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7BCF0EA-9786-4A4C-9C35-6AAB6FF2F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01AA-D487-4BCD-B82B-49A104D148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0AD7E8BC-FB72-4BD4-BD36-BD15457364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5041" y="1206911"/>
            <a:ext cx="11024275" cy="5794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30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589" lvl="0" indent="-228589" algn="l" defTabSz="914354" rtl="0" eaLnBrk="1" latinLnBrk="0" hangingPunct="1">
              <a:lnSpc>
                <a:spcPts val="3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44028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72D2EFA-DF1B-46B6-9FA2-A3C1B2D7F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FE70-8D60-7240-84E8-3D6DD2508AB4}" type="datetime1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9F7D21-A92F-4583-88F0-409CE947F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0AC8CC9-9F8F-470A-B3E2-5A2CAAC6F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01AA-D487-4BCD-B82B-49A104D148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8564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555E7286-8D19-417C-AC71-5D390009DE82}"/>
              </a:ext>
            </a:extLst>
          </p:cNvPr>
          <p:cNvSpPr/>
          <p:nvPr/>
        </p:nvSpPr>
        <p:spPr>
          <a:xfrm>
            <a:off x="-5592" y="-5149"/>
            <a:ext cx="880467" cy="2746740"/>
          </a:xfrm>
          <a:custGeom>
            <a:avLst/>
            <a:gdLst>
              <a:gd name="connsiteX0" fmla="*/ 1265275 w 1956391"/>
              <a:gd name="connsiteY0" fmla="*/ 0 h 4667693"/>
              <a:gd name="connsiteX1" fmla="*/ 1956391 w 1956391"/>
              <a:gd name="connsiteY1" fmla="*/ 0 h 4667693"/>
              <a:gd name="connsiteX2" fmla="*/ 0 w 1956391"/>
              <a:gd name="connsiteY2" fmla="*/ 4667693 h 4667693"/>
              <a:gd name="connsiteX3" fmla="*/ 0 w 1956391"/>
              <a:gd name="connsiteY3" fmla="*/ 2998381 h 4667693"/>
              <a:gd name="connsiteX4" fmla="*/ 1265275 w 1956391"/>
              <a:gd name="connsiteY4" fmla="*/ 0 h 4667693"/>
              <a:gd name="connsiteX0" fmla="*/ 950315 w 1956391"/>
              <a:gd name="connsiteY0" fmla="*/ 0 h 4667693"/>
              <a:gd name="connsiteX1" fmla="*/ 1956391 w 1956391"/>
              <a:gd name="connsiteY1" fmla="*/ 0 h 4667693"/>
              <a:gd name="connsiteX2" fmla="*/ 0 w 1956391"/>
              <a:gd name="connsiteY2" fmla="*/ 4667693 h 4667693"/>
              <a:gd name="connsiteX3" fmla="*/ 0 w 1956391"/>
              <a:gd name="connsiteY3" fmla="*/ 2998381 h 4667693"/>
              <a:gd name="connsiteX4" fmla="*/ 950315 w 1956391"/>
              <a:gd name="connsiteY4" fmla="*/ 0 h 4667693"/>
              <a:gd name="connsiteX0" fmla="*/ 950315 w 1529671"/>
              <a:gd name="connsiteY0" fmla="*/ 10160 h 4677853"/>
              <a:gd name="connsiteX1" fmla="*/ 1529671 w 1529671"/>
              <a:gd name="connsiteY1" fmla="*/ 0 h 4677853"/>
              <a:gd name="connsiteX2" fmla="*/ 0 w 1529671"/>
              <a:gd name="connsiteY2" fmla="*/ 4677853 h 4677853"/>
              <a:gd name="connsiteX3" fmla="*/ 0 w 1529671"/>
              <a:gd name="connsiteY3" fmla="*/ 3008541 h 4677853"/>
              <a:gd name="connsiteX4" fmla="*/ 950315 w 1529671"/>
              <a:gd name="connsiteY4" fmla="*/ 10160 h 4677853"/>
              <a:gd name="connsiteX0" fmla="*/ 950315 w 1306151"/>
              <a:gd name="connsiteY0" fmla="*/ 30480 h 4698173"/>
              <a:gd name="connsiteX1" fmla="*/ 1306151 w 1306151"/>
              <a:gd name="connsiteY1" fmla="*/ 0 h 4698173"/>
              <a:gd name="connsiteX2" fmla="*/ 0 w 1306151"/>
              <a:gd name="connsiteY2" fmla="*/ 4698173 h 4698173"/>
              <a:gd name="connsiteX3" fmla="*/ 0 w 1306151"/>
              <a:gd name="connsiteY3" fmla="*/ 3028861 h 4698173"/>
              <a:gd name="connsiteX4" fmla="*/ 950315 w 1306151"/>
              <a:gd name="connsiteY4" fmla="*/ 30480 h 4698173"/>
              <a:gd name="connsiteX0" fmla="*/ 950315 w 1445851"/>
              <a:gd name="connsiteY0" fmla="*/ 0 h 4667693"/>
              <a:gd name="connsiteX1" fmla="*/ 1445851 w 1445851"/>
              <a:gd name="connsiteY1" fmla="*/ 7620 h 4667693"/>
              <a:gd name="connsiteX2" fmla="*/ 0 w 1445851"/>
              <a:gd name="connsiteY2" fmla="*/ 4667693 h 4667693"/>
              <a:gd name="connsiteX3" fmla="*/ 0 w 1445851"/>
              <a:gd name="connsiteY3" fmla="*/ 2998381 h 4667693"/>
              <a:gd name="connsiteX4" fmla="*/ 950315 w 1445851"/>
              <a:gd name="connsiteY4" fmla="*/ 0 h 4667693"/>
              <a:gd name="connsiteX0" fmla="*/ 950315 w 1445851"/>
              <a:gd name="connsiteY0" fmla="*/ 0 h 3797743"/>
              <a:gd name="connsiteX1" fmla="*/ 1445851 w 1445851"/>
              <a:gd name="connsiteY1" fmla="*/ 7620 h 3797743"/>
              <a:gd name="connsiteX2" fmla="*/ 6350 w 1445851"/>
              <a:gd name="connsiteY2" fmla="*/ 3797743 h 3797743"/>
              <a:gd name="connsiteX3" fmla="*/ 0 w 1445851"/>
              <a:gd name="connsiteY3" fmla="*/ 2998381 h 3797743"/>
              <a:gd name="connsiteX4" fmla="*/ 950315 w 1445851"/>
              <a:gd name="connsiteY4" fmla="*/ 0 h 3797743"/>
              <a:gd name="connsiteX0" fmla="*/ 950926 w 1446462"/>
              <a:gd name="connsiteY0" fmla="*/ 0 h 4540693"/>
              <a:gd name="connsiteX1" fmla="*/ 1446462 w 1446462"/>
              <a:gd name="connsiteY1" fmla="*/ 7620 h 4540693"/>
              <a:gd name="connsiteX2" fmla="*/ 611 w 1446462"/>
              <a:gd name="connsiteY2" fmla="*/ 4540693 h 4540693"/>
              <a:gd name="connsiteX3" fmla="*/ 611 w 1446462"/>
              <a:gd name="connsiteY3" fmla="*/ 2998381 h 4540693"/>
              <a:gd name="connsiteX4" fmla="*/ 950926 w 1446462"/>
              <a:gd name="connsiteY4" fmla="*/ 0 h 4540693"/>
              <a:gd name="connsiteX0" fmla="*/ 950926 w 1446462"/>
              <a:gd name="connsiteY0" fmla="*/ 0 h 4540693"/>
              <a:gd name="connsiteX1" fmla="*/ 1446462 w 1446462"/>
              <a:gd name="connsiteY1" fmla="*/ 2178 h 4540693"/>
              <a:gd name="connsiteX2" fmla="*/ 611 w 1446462"/>
              <a:gd name="connsiteY2" fmla="*/ 4540693 h 4540693"/>
              <a:gd name="connsiteX3" fmla="*/ 611 w 1446462"/>
              <a:gd name="connsiteY3" fmla="*/ 2998381 h 4540693"/>
              <a:gd name="connsiteX4" fmla="*/ 950926 w 1446462"/>
              <a:gd name="connsiteY4" fmla="*/ 0 h 4540693"/>
              <a:gd name="connsiteX0" fmla="*/ 950926 w 1146016"/>
              <a:gd name="connsiteY0" fmla="*/ 2176 h 4542869"/>
              <a:gd name="connsiteX1" fmla="*/ 1146016 w 1146016"/>
              <a:gd name="connsiteY1" fmla="*/ 0 h 4542869"/>
              <a:gd name="connsiteX2" fmla="*/ 611 w 1146016"/>
              <a:gd name="connsiteY2" fmla="*/ 4542869 h 4542869"/>
              <a:gd name="connsiteX3" fmla="*/ 611 w 1146016"/>
              <a:gd name="connsiteY3" fmla="*/ 3000557 h 4542869"/>
              <a:gd name="connsiteX4" fmla="*/ 950926 w 1146016"/>
              <a:gd name="connsiteY4" fmla="*/ 2176 h 4542869"/>
              <a:gd name="connsiteX0" fmla="*/ 950926 w 1146016"/>
              <a:gd name="connsiteY0" fmla="*/ 2176 h 3526869"/>
              <a:gd name="connsiteX1" fmla="*/ 1146016 w 1146016"/>
              <a:gd name="connsiteY1" fmla="*/ 0 h 3526869"/>
              <a:gd name="connsiteX2" fmla="*/ 611 w 1146016"/>
              <a:gd name="connsiteY2" fmla="*/ 3526869 h 3526869"/>
              <a:gd name="connsiteX3" fmla="*/ 611 w 1146016"/>
              <a:gd name="connsiteY3" fmla="*/ 3000557 h 3526869"/>
              <a:gd name="connsiteX4" fmla="*/ 950926 w 1146016"/>
              <a:gd name="connsiteY4" fmla="*/ 2176 h 3526869"/>
              <a:gd name="connsiteX0" fmla="*/ 950926 w 1146016"/>
              <a:gd name="connsiteY0" fmla="*/ 2176 h 3590665"/>
              <a:gd name="connsiteX1" fmla="*/ 1146016 w 1146016"/>
              <a:gd name="connsiteY1" fmla="*/ 0 h 3590665"/>
              <a:gd name="connsiteX2" fmla="*/ 611 w 1146016"/>
              <a:gd name="connsiteY2" fmla="*/ 3590665 h 3590665"/>
              <a:gd name="connsiteX3" fmla="*/ 611 w 1146016"/>
              <a:gd name="connsiteY3" fmla="*/ 3000557 h 3590665"/>
              <a:gd name="connsiteX4" fmla="*/ 950926 w 1146016"/>
              <a:gd name="connsiteY4" fmla="*/ 2176 h 3590665"/>
              <a:gd name="connsiteX0" fmla="*/ 950333 w 1145423"/>
              <a:gd name="connsiteY0" fmla="*/ 2176 h 3590665"/>
              <a:gd name="connsiteX1" fmla="*/ 1145423 w 1145423"/>
              <a:gd name="connsiteY1" fmla="*/ 0 h 3590665"/>
              <a:gd name="connsiteX2" fmla="*/ 18 w 1145423"/>
              <a:gd name="connsiteY2" fmla="*/ 3590665 h 3590665"/>
              <a:gd name="connsiteX3" fmla="*/ 185403 w 1145423"/>
              <a:gd name="connsiteY3" fmla="*/ 2419350 h 3590665"/>
              <a:gd name="connsiteX4" fmla="*/ 950333 w 1145423"/>
              <a:gd name="connsiteY4" fmla="*/ 2176 h 3590665"/>
              <a:gd name="connsiteX0" fmla="*/ 765542 w 960632"/>
              <a:gd name="connsiteY0" fmla="*/ 2176 h 2999437"/>
              <a:gd name="connsiteX1" fmla="*/ 960632 w 960632"/>
              <a:gd name="connsiteY1" fmla="*/ 0 h 2999437"/>
              <a:gd name="connsiteX2" fmla="*/ 612 w 960632"/>
              <a:gd name="connsiteY2" fmla="*/ 2999437 h 2999437"/>
              <a:gd name="connsiteX3" fmla="*/ 612 w 960632"/>
              <a:gd name="connsiteY3" fmla="*/ 2419350 h 2999437"/>
              <a:gd name="connsiteX4" fmla="*/ 765542 w 960632"/>
              <a:gd name="connsiteY4" fmla="*/ 2176 h 2999437"/>
              <a:gd name="connsiteX0" fmla="*/ 682871 w 960632"/>
              <a:gd name="connsiteY0" fmla="*/ 252697 h 2999437"/>
              <a:gd name="connsiteX1" fmla="*/ 960632 w 960632"/>
              <a:gd name="connsiteY1" fmla="*/ 0 h 2999437"/>
              <a:gd name="connsiteX2" fmla="*/ 612 w 960632"/>
              <a:gd name="connsiteY2" fmla="*/ 2999437 h 2999437"/>
              <a:gd name="connsiteX3" fmla="*/ 612 w 960632"/>
              <a:gd name="connsiteY3" fmla="*/ 2419350 h 2999437"/>
              <a:gd name="connsiteX4" fmla="*/ 682871 w 960632"/>
              <a:gd name="connsiteY4" fmla="*/ 252697 h 2999437"/>
              <a:gd name="connsiteX0" fmla="*/ 682871 w 880466"/>
              <a:gd name="connsiteY0" fmla="*/ 0 h 2746740"/>
              <a:gd name="connsiteX1" fmla="*/ 880466 w 880466"/>
              <a:gd name="connsiteY1" fmla="*/ 5339 h 2746740"/>
              <a:gd name="connsiteX2" fmla="*/ 612 w 880466"/>
              <a:gd name="connsiteY2" fmla="*/ 2746740 h 2746740"/>
              <a:gd name="connsiteX3" fmla="*/ 612 w 880466"/>
              <a:gd name="connsiteY3" fmla="*/ 2166653 h 2746740"/>
              <a:gd name="connsiteX4" fmla="*/ 682871 w 880466"/>
              <a:gd name="connsiteY4" fmla="*/ 0 h 274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0466" h="2746740">
                <a:moveTo>
                  <a:pt x="682871" y="0"/>
                </a:moveTo>
                <a:lnTo>
                  <a:pt x="880466" y="5339"/>
                </a:lnTo>
                <a:lnTo>
                  <a:pt x="612" y="2746740"/>
                </a:lnTo>
                <a:cubicBezTo>
                  <a:pt x="-1505" y="2480286"/>
                  <a:pt x="2729" y="2433107"/>
                  <a:pt x="612" y="2166653"/>
                </a:cubicBezTo>
                <a:lnTo>
                  <a:pt x="682871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F37E7DC5-ACCB-4497-AC45-946173F35061}"/>
              </a:ext>
            </a:extLst>
          </p:cNvPr>
          <p:cNvSpPr/>
          <p:nvPr/>
        </p:nvSpPr>
        <p:spPr>
          <a:xfrm>
            <a:off x="-6568" y="0"/>
            <a:ext cx="527267" cy="1663700"/>
          </a:xfrm>
          <a:custGeom>
            <a:avLst/>
            <a:gdLst>
              <a:gd name="connsiteX0" fmla="*/ 0 w 539750"/>
              <a:gd name="connsiteY0" fmla="*/ 12700 h 1619250"/>
              <a:gd name="connsiteX1" fmla="*/ 539750 w 539750"/>
              <a:gd name="connsiteY1" fmla="*/ 0 h 1619250"/>
              <a:gd name="connsiteX2" fmla="*/ 12700 w 539750"/>
              <a:gd name="connsiteY2" fmla="*/ 1619250 h 1619250"/>
              <a:gd name="connsiteX3" fmla="*/ 0 w 539750"/>
              <a:gd name="connsiteY3" fmla="*/ 12700 h 1619250"/>
              <a:gd name="connsiteX0" fmla="*/ 36356 w 527120"/>
              <a:gd name="connsiteY0" fmla="*/ 48079 h 1619250"/>
              <a:gd name="connsiteX1" fmla="*/ 527120 w 527120"/>
              <a:gd name="connsiteY1" fmla="*/ 0 h 1619250"/>
              <a:gd name="connsiteX2" fmla="*/ 70 w 527120"/>
              <a:gd name="connsiteY2" fmla="*/ 1619250 h 1619250"/>
              <a:gd name="connsiteX3" fmla="*/ 36356 w 527120"/>
              <a:gd name="connsiteY3" fmla="*/ 48079 h 1619250"/>
              <a:gd name="connsiteX0" fmla="*/ 3846 w 527267"/>
              <a:gd name="connsiteY0" fmla="*/ 0 h 1625600"/>
              <a:gd name="connsiteX1" fmla="*/ 527267 w 527267"/>
              <a:gd name="connsiteY1" fmla="*/ 6350 h 1625600"/>
              <a:gd name="connsiteX2" fmla="*/ 217 w 527267"/>
              <a:gd name="connsiteY2" fmla="*/ 1625600 h 1625600"/>
              <a:gd name="connsiteX3" fmla="*/ 3846 w 527267"/>
              <a:gd name="connsiteY3" fmla="*/ 0 h 1625600"/>
              <a:gd name="connsiteX0" fmla="*/ 3846 w 527267"/>
              <a:gd name="connsiteY0" fmla="*/ 0 h 1625600"/>
              <a:gd name="connsiteX1" fmla="*/ 527267 w 527267"/>
              <a:gd name="connsiteY1" fmla="*/ 907 h 1625600"/>
              <a:gd name="connsiteX2" fmla="*/ 217 w 527267"/>
              <a:gd name="connsiteY2" fmla="*/ 1625600 h 1625600"/>
              <a:gd name="connsiteX3" fmla="*/ 3846 w 527267"/>
              <a:gd name="connsiteY3" fmla="*/ 0 h 1625600"/>
              <a:gd name="connsiteX0" fmla="*/ 3846 w 527267"/>
              <a:gd name="connsiteY0" fmla="*/ 0 h 1663700"/>
              <a:gd name="connsiteX1" fmla="*/ 527267 w 527267"/>
              <a:gd name="connsiteY1" fmla="*/ 907 h 1663700"/>
              <a:gd name="connsiteX2" fmla="*/ 217 w 527267"/>
              <a:gd name="connsiteY2" fmla="*/ 1663700 h 1663700"/>
              <a:gd name="connsiteX3" fmla="*/ 3846 w 527267"/>
              <a:gd name="connsiteY3" fmla="*/ 0 h 166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267" h="1663700">
                <a:moveTo>
                  <a:pt x="3846" y="0"/>
                </a:moveTo>
                <a:lnTo>
                  <a:pt x="527267" y="907"/>
                </a:lnTo>
                <a:lnTo>
                  <a:pt x="217" y="1663700"/>
                </a:lnTo>
                <a:cubicBezTo>
                  <a:pt x="-1900" y="1123950"/>
                  <a:pt x="12313" y="527050"/>
                  <a:pt x="384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2376748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20890FF-96BC-144A-AB64-DA97A4583C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53408" y="6360750"/>
            <a:ext cx="548640" cy="36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2451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4822521-89CE-4D14-BAD0-68AD28001E9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53408" y="6360750"/>
            <a:ext cx="548640" cy="36073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19D7568-F24A-4061-A05B-16E09D791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041" y="136521"/>
            <a:ext cx="11024275" cy="11240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6A74EA-40AA-4652-982D-3B808B7096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6"/>
            <a:ext cx="880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8656B9A4-58BE-4440-9492-1D5AEB8FC074}" type="datetime1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0565C7-96CD-499D-85DF-D61E9FB30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0731" y="6356356"/>
            <a:ext cx="8130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3BBE10-01AC-42C0-908F-AA2E11403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1219" y="6356356"/>
            <a:ext cx="548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A33901AA-D487-4BCD-B82B-49A104D1481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3C3F31DB-1EE1-437B-83EE-313A794164C0}"/>
              </a:ext>
            </a:extLst>
          </p:cNvPr>
          <p:cNvCxnSpPr>
            <a:cxnSpLocks/>
          </p:cNvCxnSpPr>
          <p:nvPr/>
        </p:nvCxnSpPr>
        <p:spPr>
          <a:xfrm>
            <a:off x="11500753" y="6414358"/>
            <a:ext cx="0" cy="26153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C922B091-A8FF-4AA4-BC2D-CABD49406753}"/>
              </a:ext>
            </a:extLst>
          </p:cNvPr>
          <p:cNvSpPr/>
          <p:nvPr/>
        </p:nvSpPr>
        <p:spPr>
          <a:xfrm>
            <a:off x="-5592" y="-5149"/>
            <a:ext cx="880467" cy="2746740"/>
          </a:xfrm>
          <a:custGeom>
            <a:avLst/>
            <a:gdLst>
              <a:gd name="connsiteX0" fmla="*/ 1265275 w 1956391"/>
              <a:gd name="connsiteY0" fmla="*/ 0 h 4667693"/>
              <a:gd name="connsiteX1" fmla="*/ 1956391 w 1956391"/>
              <a:gd name="connsiteY1" fmla="*/ 0 h 4667693"/>
              <a:gd name="connsiteX2" fmla="*/ 0 w 1956391"/>
              <a:gd name="connsiteY2" fmla="*/ 4667693 h 4667693"/>
              <a:gd name="connsiteX3" fmla="*/ 0 w 1956391"/>
              <a:gd name="connsiteY3" fmla="*/ 2998381 h 4667693"/>
              <a:gd name="connsiteX4" fmla="*/ 1265275 w 1956391"/>
              <a:gd name="connsiteY4" fmla="*/ 0 h 4667693"/>
              <a:gd name="connsiteX0" fmla="*/ 950315 w 1956391"/>
              <a:gd name="connsiteY0" fmla="*/ 0 h 4667693"/>
              <a:gd name="connsiteX1" fmla="*/ 1956391 w 1956391"/>
              <a:gd name="connsiteY1" fmla="*/ 0 h 4667693"/>
              <a:gd name="connsiteX2" fmla="*/ 0 w 1956391"/>
              <a:gd name="connsiteY2" fmla="*/ 4667693 h 4667693"/>
              <a:gd name="connsiteX3" fmla="*/ 0 w 1956391"/>
              <a:gd name="connsiteY3" fmla="*/ 2998381 h 4667693"/>
              <a:gd name="connsiteX4" fmla="*/ 950315 w 1956391"/>
              <a:gd name="connsiteY4" fmla="*/ 0 h 4667693"/>
              <a:gd name="connsiteX0" fmla="*/ 950315 w 1529671"/>
              <a:gd name="connsiteY0" fmla="*/ 10160 h 4677853"/>
              <a:gd name="connsiteX1" fmla="*/ 1529671 w 1529671"/>
              <a:gd name="connsiteY1" fmla="*/ 0 h 4677853"/>
              <a:gd name="connsiteX2" fmla="*/ 0 w 1529671"/>
              <a:gd name="connsiteY2" fmla="*/ 4677853 h 4677853"/>
              <a:gd name="connsiteX3" fmla="*/ 0 w 1529671"/>
              <a:gd name="connsiteY3" fmla="*/ 3008541 h 4677853"/>
              <a:gd name="connsiteX4" fmla="*/ 950315 w 1529671"/>
              <a:gd name="connsiteY4" fmla="*/ 10160 h 4677853"/>
              <a:gd name="connsiteX0" fmla="*/ 950315 w 1306151"/>
              <a:gd name="connsiteY0" fmla="*/ 30480 h 4698173"/>
              <a:gd name="connsiteX1" fmla="*/ 1306151 w 1306151"/>
              <a:gd name="connsiteY1" fmla="*/ 0 h 4698173"/>
              <a:gd name="connsiteX2" fmla="*/ 0 w 1306151"/>
              <a:gd name="connsiteY2" fmla="*/ 4698173 h 4698173"/>
              <a:gd name="connsiteX3" fmla="*/ 0 w 1306151"/>
              <a:gd name="connsiteY3" fmla="*/ 3028861 h 4698173"/>
              <a:gd name="connsiteX4" fmla="*/ 950315 w 1306151"/>
              <a:gd name="connsiteY4" fmla="*/ 30480 h 4698173"/>
              <a:gd name="connsiteX0" fmla="*/ 950315 w 1445851"/>
              <a:gd name="connsiteY0" fmla="*/ 0 h 4667693"/>
              <a:gd name="connsiteX1" fmla="*/ 1445851 w 1445851"/>
              <a:gd name="connsiteY1" fmla="*/ 7620 h 4667693"/>
              <a:gd name="connsiteX2" fmla="*/ 0 w 1445851"/>
              <a:gd name="connsiteY2" fmla="*/ 4667693 h 4667693"/>
              <a:gd name="connsiteX3" fmla="*/ 0 w 1445851"/>
              <a:gd name="connsiteY3" fmla="*/ 2998381 h 4667693"/>
              <a:gd name="connsiteX4" fmla="*/ 950315 w 1445851"/>
              <a:gd name="connsiteY4" fmla="*/ 0 h 4667693"/>
              <a:gd name="connsiteX0" fmla="*/ 950315 w 1445851"/>
              <a:gd name="connsiteY0" fmla="*/ 0 h 3797743"/>
              <a:gd name="connsiteX1" fmla="*/ 1445851 w 1445851"/>
              <a:gd name="connsiteY1" fmla="*/ 7620 h 3797743"/>
              <a:gd name="connsiteX2" fmla="*/ 6350 w 1445851"/>
              <a:gd name="connsiteY2" fmla="*/ 3797743 h 3797743"/>
              <a:gd name="connsiteX3" fmla="*/ 0 w 1445851"/>
              <a:gd name="connsiteY3" fmla="*/ 2998381 h 3797743"/>
              <a:gd name="connsiteX4" fmla="*/ 950315 w 1445851"/>
              <a:gd name="connsiteY4" fmla="*/ 0 h 3797743"/>
              <a:gd name="connsiteX0" fmla="*/ 950926 w 1446462"/>
              <a:gd name="connsiteY0" fmla="*/ 0 h 4540693"/>
              <a:gd name="connsiteX1" fmla="*/ 1446462 w 1446462"/>
              <a:gd name="connsiteY1" fmla="*/ 7620 h 4540693"/>
              <a:gd name="connsiteX2" fmla="*/ 611 w 1446462"/>
              <a:gd name="connsiteY2" fmla="*/ 4540693 h 4540693"/>
              <a:gd name="connsiteX3" fmla="*/ 611 w 1446462"/>
              <a:gd name="connsiteY3" fmla="*/ 2998381 h 4540693"/>
              <a:gd name="connsiteX4" fmla="*/ 950926 w 1446462"/>
              <a:gd name="connsiteY4" fmla="*/ 0 h 4540693"/>
              <a:gd name="connsiteX0" fmla="*/ 950926 w 1446462"/>
              <a:gd name="connsiteY0" fmla="*/ 0 h 4540693"/>
              <a:gd name="connsiteX1" fmla="*/ 1446462 w 1446462"/>
              <a:gd name="connsiteY1" fmla="*/ 2178 h 4540693"/>
              <a:gd name="connsiteX2" fmla="*/ 611 w 1446462"/>
              <a:gd name="connsiteY2" fmla="*/ 4540693 h 4540693"/>
              <a:gd name="connsiteX3" fmla="*/ 611 w 1446462"/>
              <a:gd name="connsiteY3" fmla="*/ 2998381 h 4540693"/>
              <a:gd name="connsiteX4" fmla="*/ 950926 w 1446462"/>
              <a:gd name="connsiteY4" fmla="*/ 0 h 4540693"/>
              <a:gd name="connsiteX0" fmla="*/ 950926 w 1146016"/>
              <a:gd name="connsiteY0" fmla="*/ 2176 h 4542869"/>
              <a:gd name="connsiteX1" fmla="*/ 1146016 w 1146016"/>
              <a:gd name="connsiteY1" fmla="*/ 0 h 4542869"/>
              <a:gd name="connsiteX2" fmla="*/ 611 w 1146016"/>
              <a:gd name="connsiteY2" fmla="*/ 4542869 h 4542869"/>
              <a:gd name="connsiteX3" fmla="*/ 611 w 1146016"/>
              <a:gd name="connsiteY3" fmla="*/ 3000557 h 4542869"/>
              <a:gd name="connsiteX4" fmla="*/ 950926 w 1146016"/>
              <a:gd name="connsiteY4" fmla="*/ 2176 h 4542869"/>
              <a:gd name="connsiteX0" fmla="*/ 950926 w 1146016"/>
              <a:gd name="connsiteY0" fmla="*/ 2176 h 3526869"/>
              <a:gd name="connsiteX1" fmla="*/ 1146016 w 1146016"/>
              <a:gd name="connsiteY1" fmla="*/ 0 h 3526869"/>
              <a:gd name="connsiteX2" fmla="*/ 611 w 1146016"/>
              <a:gd name="connsiteY2" fmla="*/ 3526869 h 3526869"/>
              <a:gd name="connsiteX3" fmla="*/ 611 w 1146016"/>
              <a:gd name="connsiteY3" fmla="*/ 3000557 h 3526869"/>
              <a:gd name="connsiteX4" fmla="*/ 950926 w 1146016"/>
              <a:gd name="connsiteY4" fmla="*/ 2176 h 3526869"/>
              <a:gd name="connsiteX0" fmla="*/ 950926 w 1146016"/>
              <a:gd name="connsiteY0" fmla="*/ 2176 h 3590665"/>
              <a:gd name="connsiteX1" fmla="*/ 1146016 w 1146016"/>
              <a:gd name="connsiteY1" fmla="*/ 0 h 3590665"/>
              <a:gd name="connsiteX2" fmla="*/ 611 w 1146016"/>
              <a:gd name="connsiteY2" fmla="*/ 3590665 h 3590665"/>
              <a:gd name="connsiteX3" fmla="*/ 611 w 1146016"/>
              <a:gd name="connsiteY3" fmla="*/ 3000557 h 3590665"/>
              <a:gd name="connsiteX4" fmla="*/ 950926 w 1146016"/>
              <a:gd name="connsiteY4" fmla="*/ 2176 h 3590665"/>
              <a:gd name="connsiteX0" fmla="*/ 950333 w 1145423"/>
              <a:gd name="connsiteY0" fmla="*/ 2176 h 3590665"/>
              <a:gd name="connsiteX1" fmla="*/ 1145423 w 1145423"/>
              <a:gd name="connsiteY1" fmla="*/ 0 h 3590665"/>
              <a:gd name="connsiteX2" fmla="*/ 18 w 1145423"/>
              <a:gd name="connsiteY2" fmla="*/ 3590665 h 3590665"/>
              <a:gd name="connsiteX3" fmla="*/ 185403 w 1145423"/>
              <a:gd name="connsiteY3" fmla="*/ 2419350 h 3590665"/>
              <a:gd name="connsiteX4" fmla="*/ 950333 w 1145423"/>
              <a:gd name="connsiteY4" fmla="*/ 2176 h 3590665"/>
              <a:gd name="connsiteX0" fmla="*/ 765542 w 960632"/>
              <a:gd name="connsiteY0" fmla="*/ 2176 h 2999437"/>
              <a:gd name="connsiteX1" fmla="*/ 960632 w 960632"/>
              <a:gd name="connsiteY1" fmla="*/ 0 h 2999437"/>
              <a:gd name="connsiteX2" fmla="*/ 612 w 960632"/>
              <a:gd name="connsiteY2" fmla="*/ 2999437 h 2999437"/>
              <a:gd name="connsiteX3" fmla="*/ 612 w 960632"/>
              <a:gd name="connsiteY3" fmla="*/ 2419350 h 2999437"/>
              <a:gd name="connsiteX4" fmla="*/ 765542 w 960632"/>
              <a:gd name="connsiteY4" fmla="*/ 2176 h 2999437"/>
              <a:gd name="connsiteX0" fmla="*/ 682871 w 960632"/>
              <a:gd name="connsiteY0" fmla="*/ 252697 h 2999437"/>
              <a:gd name="connsiteX1" fmla="*/ 960632 w 960632"/>
              <a:gd name="connsiteY1" fmla="*/ 0 h 2999437"/>
              <a:gd name="connsiteX2" fmla="*/ 612 w 960632"/>
              <a:gd name="connsiteY2" fmla="*/ 2999437 h 2999437"/>
              <a:gd name="connsiteX3" fmla="*/ 612 w 960632"/>
              <a:gd name="connsiteY3" fmla="*/ 2419350 h 2999437"/>
              <a:gd name="connsiteX4" fmla="*/ 682871 w 960632"/>
              <a:gd name="connsiteY4" fmla="*/ 252697 h 2999437"/>
              <a:gd name="connsiteX0" fmla="*/ 682871 w 880466"/>
              <a:gd name="connsiteY0" fmla="*/ 0 h 2746740"/>
              <a:gd name="connsiteX1" fmla="*/ 880466 w 880466"/>
              <a:gd name="connsiteY1" fmla="*/ 5339 h 2746740"/>
              <a:gd name="connsiteX2" fmla="*/ 612 w 880466"/>
              <a:gd name="connsiteY2" fmla="*/ 2746740 h 2746740"/>
              <a:gd name="connsiteX3" fmla="*/ 612 w 880466"/>
              <a:gd name="connsiteY3" fmla="*/ 2166653 h 2746740"/>
              <a:gd name="connsiteX4" fmla="*/ 682871 w 880466"/>
              <a:gd name="connsiteY4" fmla="*/ 0 h 274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0466" h="2746740">
                <a:moveTo>
                  <a:pt x="682871" y="0"/>
                </a:moveTo>
                <a:lnTo>
                  <a:pt x="880466" y="5339"/>
                </a:lnTo>
                <a:lnTo>
                  <a:pt x="612" y="2746740"/>
                </a:lnTo>
                <a:cubicBezTo>
                  <a:pt x="-1505" y="2480286"/>
                  <a:pt x="2729" y="2433107"/>
                  <a:pt x="612" y="2166653"/>
                </a:cubicBezTo>
                <a:lnTo>
                  <a:pt x="682871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5E5D1934-FDC4-48C3-9145-5F6866B41681}"/>
              </a:ext>
            </a:extLst>
          </p:cNvPr>
          <p:cNvSpPr/>
          <p:nvPr/>
        </p:nvSpPr>
        <p:spPr>
          <a:xfrm>
            <a:off x="-5592" y="0"/>
            <a:ext cx="527267" cy="1663700"/>
          </a:xfrm>
          <a:custGeom>
            <a:avLst/>
            <a:gdLst>
              <a:gd name="connsiteX0" fmla="*/ 0 w 539750"/>
              <a:gd name="connsiteY0" fmla="*/ 12700 h 1619250"/>
              <a:gd name="connsiteX1" fmla="*/ 539750 w 539750"/>
              <a:gd name="connsiteY1" fmla="*/ 0 h 1619250"/>
              <a:gd name="connsiteX2" fmla="*/ 12700 w 539750"/>
              <a:gd name="connsiteY2" fmla="*/ 1619250 h 1619250"/>
              <a:gd name="connsiteX3" fmla="*/ 0 w 539750"/>
              <a:gd name="connsiteY3" fmla="*/ 12700 h 1619250"/>
              <a:gd name="connsiteX0" fmla="*/ 36356 w 527120"/>
              <a:gd name="connsiteY0" fmla="*/ 48079 h 1619250"/>
              <a:gd name="connsiteX1" fmla="*/ 527120 w 527120"/>
              <a:gd name="connsiteY1" fmla="*/ 0 h 1619250"/>
              <a:gd name="connsiteX2" fmla="*/ 70 w 527120"/>
              <a:gd name="connsiteY2" fmla="*/ 1619250 h 1619250"/>
              <a:gd name="connsiteX3" fmla="*/ 36356 w 527120"/>
              <a:gd name="connsiteY3" fmla="*/ 48079 h 1619250"/>
              <a:gd name="connsiteX0" fmla="*/ 3846 w 527267"/>
              <a:gd name="connsiteY0" fmla="*/ 0 h 1625600"/>
              <a:gd name="connsiteX1" fmla="*/ 527267 w 527267"/>
              <a:gd name="connsiteY1" fmla="*/ 6350 h 1625600"/>
              <a:gd name="connsiteX2" fmla="*/ 217 w 527267"/>
              <a:gd name="connsiteY2" fmla="*/ 1625600 h 1625600"/>
              <a:gd name="connsiteX3" fmla="*/ 3846 w 527267"/>
              <a:gd name="connsiteY3" fmla="*/ 0 h 1625600"/>
              <a:gd name="connsiteX0" fmla="*/ 3846 w 527267"/>
              <a:gd name="connsiteY0" fmla="*/ 0 h 1625600"/>
              <a:gd name="connsiteX1" fmla="*/ 527267 w 527267"/>
              <a:gd name="connsiteY1" fmla="*/ 907 h 1625600"/>
              <a:gd name="connsiteX2" fmla="*/ 217 w 527267"/>
              <a:gd name="connsiteY2" fmla="*/ 1625600 h 1625600"/>
              <a:gd name="connsiteX3" fmla="*/ 3846 w 527267"/>
              <a:gd name="connsiteY3" fmla="*/ 0 h 1625600"/>
              <a:gd name="connsiteX0" fmla="*/ 3846 w 527267"/>
              <a:gd name="connsiteY0" fmla="*/ 0 h 1663700"/>
              <a:gd name="connsiteX1" fmla="*/ 527267 w 527267"/>
              <a:gd name="connsiteY1" fmla="*/ 907 h 1663700"/>
              <a:gd name="connsiteX2" fmla="*/ 217 w 527267"/>
              <a:gd name="connsiteY2" fmla="*/ 1663700 h 1663700"/>
              <a:gd name="connsiteX3" fmla="*/ 3846 w 527267"/>
              <a:gd name="connsiteY3" fmla="*/ 0 h 166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267" h="1663700">
                <a:moveTo>
                  <a:pt x="3846" y="0"/>
                </a:moveTo>
                <a:lnTo>
                  <a:pt x="527267" y="907"/>
                </a:lnTo>
                <a:lnTo>
                  <a:pt x="217" y="1663700"/>
                </a:lnTo>
                <a:cubicBezTo>
                  <a:pt x="-1900" y="1123950"/>
                  <a:pt x="12313" y="527050"/>
                  <a:pt x="38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EC019920-141F-48E4-9A53-2A3577440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5041" y="1814380"/>
            <a:ext cx="11024275" cy="4405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686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  <p:hf hdr="0" dt="0"/>
  <p:txStyles>
    <p:titleStyle>
      <a:lvl1pPr algn="l" defTabSz="914354" rtl="0" eaLnBrk="1" latinLnBrk="0" hangingPunct="1">
        <a:lnSpc>
          <a:spcPts val="41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ts val="31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511162" indent="-274632" algn="l" defTabSz="914354" rtl="0" eaLnBrk="1" latinLnBrk="0" hangingPunct="1">
        <a:lnSpc>
          <a:spcPts val="28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–"/>
        <a:tabLst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275" indent="-285744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656B9A4-58BE-4440-9492-1D5AEB8FC074}" type="datetime1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33901AA-D487-4BCD-B82B-49A104D148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2659" y="403412"/>
            <a:ext cx="10206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ETP Plant Photos</a:t>
            </a:r>
            <a:endParaRPr lang="en-US" sz="2800" b="1" u="sng" dirty="0" smtClean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3836" y="1358153"/>
            <a:ext cx="4220746" cy="2725819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2492" y="4128999"/>
            <a:ext cx="4304061" cy="2352484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4329" y="3886200"/>
            <a:ext cx="3523129" cy="2716305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5"/>
          <a:srcRect l="22247" t="32852" r="14706" b="19534"/>
          <a:stretch>
            <a:fillRect/>
          </a:stretch>
        </p:blipFill>
        <p:spPr bwMode="auto">
          <a:xfrm>
            <a:off x="1290917" y="1331259"/>
            <a:ext cx="4329954" cy="2544244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DRiV_Theme_Widescreen">
  <a:themeElements>
    <a:clrScheme name="DRiV">
      <a:dk1>
        <a:srgbClr val="272524"/>
      </a:dk1>
      <a:lt1>
        <a:srgbClr val="FFFFFF"/>
      </a:lt1>
      <a:dk2>
        <a:srgbClr val="B1B1B1"/>
      </a:dk2>
      <a:lt2>
        <a:srgbClr val="D8DFE1"/>
      </a:lt2>
      <a:accent1>
        <a:srgbClr val="E1241B"/>
      </a:accent1>
      <a:accent2>
        <a:srgbClr val="4A4A4A"/>
      </a:accent2>
      <a:accent3>
        <a:srgbClr val="920000"/>
      </a:accent3>
      <a:accent4>
        <a:srgbClr val="D8DFE1"/>
      </a:accent4>
      <a:accent5>
        <a:srgbClr val="7081A1"/>
      </a:accent5>
      <a:accent6>
        <a:srgbClr val="F32734"/>
      </a:accent6>
      <a:hlink>
        <a:srgbClr val="41A0F7"/>
      </a:hlink>
      <a:folHlink>
        <a:srgbClr val="00ADB1"/>
      </a:folHlink>
    </a:clrScheme>
    <a:fontScheme name="DRiV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1" id="{1B10CBB6-1085-F64B-A441-1F0D5767C6EE}" vid="{8AFF0AC7-A07E-2E4E-9246-437EEA113F57}"/>
    </a:ext>
  </a:extLst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4263</TotalTime>
  <Words>3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DRiV_Theme_Widescreen</vt:lpstr>
      <vt:lpstr>Civic</vt:lpstr>
      <vt:lpstr>Slide 1</vt:lpstr>
    </vt:vector>
  </TitlesOfParts>
  <Company>Tenneco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J-OE</dc:title>
  <dc:creator>Vaibhav Joshi</dc:creator>
  <cp:lastModifiedBy>Windows User</cp:lastModifiedBy>
  <cp:revision>252</cp:revision>
  <dcterms:created xsi:type="dcterms:W3CDTF">2019-08-06T02:44:43Z</dcterms:created>
  <dcterms:modified xsi:type="dcterms:W3CDTF">2021-01-26T09:41:54Z</dcterms:modified>
</cp:coreProperties>
</file>