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A88EB-572F-4E43-9EF8-D989A6751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84DA71-1041-4CA2-903D-E67DC2DB8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A96BD-BED8-4837-8726-DA02DDDE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AC255-8F90-4AA9-82B7-E16B794DB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143F6-C354-4A29-8138-0B99B79BA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668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A0700-B44B-4F2E-905F-DD827DD12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A9ACC8-DE98-4DE1-BF27-C7398C7A9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4B1E4-6527-4669-9D2B-049FBDB1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DCC0-896F-4173-8143-640016AA9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56E21-6971-4AB7-B593-C5C371C25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080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FF3D1E-B992-478A-A82C-FDEB52E96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1DAE17-F79A-4EC6-921C-0B398F739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B0D66-9873-44BE-9457-B6E669FBE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EECFF-EB0B-4137-AEF4-20735B995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2F847-7024-4AB7-A054-B83E6D6F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860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11BE-0114-4595-B50A-0FEA7AC2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A6629-2289-4AB0-81D2-C8AF61B04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D6DC6-6A90-45C7-85EB-03FCCECD2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75786-785A-4679-B1F8-CE7440368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E8397-B3DD-4107-8939-DCAE5F73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843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390B5-C002-4EE0-9B52-7EE9FF848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FF686-A3DC-461F-AB7D-B9A6502F4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3D453-AFD9-447A-B2F9-B7B708DC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51B08-95A3-46A9-A3D4-98C3304A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CEC8C-890C-4A0D-A909-647E11E79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016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FCB34-3989-4BA8-A7BD-C0E3B0C2D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FBFD7-BBC2-4644-A096-0E3A11640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DAB5A-9974-4F2E-9FA1-39D944E8F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D67914-6B2E-468C-970C-C7CB6A14E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C717A-DBE1-4D87-BC74-F31022AF0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A089C-6C5C-4CBB-B528-47516640D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010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06F18-F15F-4E6D-93E6-D7E533EC5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9A226-2D2F-4005-87DF-79D01A51E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6A006D-853E-4295-A64B-AB797D481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81FF8D-0572-4D65-B366-08AFDBA55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BDC670-877F-491C-8BAC-145C52F8A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FD9EE1-28EC-46A9-8C4B-A3CFF2B8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88E238-6802-4481-A60D-F02588B4C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9D1EB9-A4F7-4476-B2F1-AD74AA05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725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DF2D6-2270-4F82-9DAF-73260E628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5E66D9-4251-44BC-883A-59BEE2ED8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BAC8D-8118-4F36-8A72-F3CD43875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F4C95-112E-4B69-9832-AC11B2435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685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40FCBA-110F-42EA-AB68-45CCE4BB0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8B80F6-B06D-492B-AD51-EBA67DFA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12342-29AF-4D27-A506-6882A910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054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B522B-BDB3-4164-953C-2E5619980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39B31-932E-4E89-A99D-743073F1F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3EC6A-DC7E-4A9B-8422-CF7134E7C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0DDD7-E5CA-4AF3-A73C-9E2DAB0C3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6E452-DA44-4709-B8B2-C64DD5CD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0DC1A-32C1-4B42-A645-4570CB61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06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700F8-F91A-4022-B22A-16D7BDD5C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EFA4B8-430D-45C5-9608-BE4CB41E44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BCEA4-53FD-47AC-872A-0645BE027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9C5067-F0FB-471D-8A23-D91DDAC38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68E3A1-C2B6-4E06-967A-4CC6DB7F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749FE-23A4-43DA-A0E8-3CBA1ACAC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00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E31E2F-1E33-482B-94DD-60365131F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F7AA22-BDCA-4594-870A-A5BC3FE6B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7CC7A-4C24-4D79-8CD8-C3BD2C4443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F1902-820A-4799-B777-4234F3CE8358}" type="datetimeFigureOut">
              <a:rPr lang="en-IN" smtClean="0"/>
              <a:t>01-06-2023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A2247-A99D-4C5E-A105-4167D72EE5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A0004-7808-497F-93B7-4D828E936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8DC09-A2D0-4C97-9736-BD8E7BD5A3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584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B84A03-7BCA-4832-A045-9DF1FAF88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22" y="1368522"/>
            <a:ext cx="11279555" cy="41209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1DD58A-89D8-42C6-9A8C-209BBE9C5C73}"/>
              </a:ext>
            </a:extLst>
          </p:cNvPr>
          <p:cNvSpPr txBox="1"/>
          <p:nvPr/>
        </p:nvSpPr>
        <p:spPr>
          <a:xfrm>
            <a:off x="0" y="1081"/>
            <a:ext cx="12192000" cy="646331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US" b="1" dirty="0">
                <a:highlight>
                  <a:srgbClr val="00FF00"/>
                </a:highlight>
              </a:rPr>
              <a:t>Separate Area has been made to  store different types of hazardous wastes. Work has completed, refer attached photos of Hazardous area</a:t>
            </a:r>
            <a:endParaRPr lang="en-IN" b="1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93029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PAWAN KUMAR XMTPX/Pawan KumarXMTPX</dc:creator>
  <cp:lastModifiedBy>PAWAN KUMAR XMTPX/Pawan KumarXMTPX</cp:lastModifiedBy>
  <cp:revision>4</cp:revision>
  <dcterms:created xsi:type="dcterms:W3CDTF">2022-08-18T17:08:19Z</dcterms:created>
  <dcterms:modified xsi:type="dcterms:W3CDTF">2023-06-01T06:01:47Z</dcterms:modified>
</cp:coreProperties>
</file>