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6" r:id="rId9"/>
    <p:sldId id="263"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B05D4C-202F-4D9D-87F4-F9631110C686}" type="datetimeFigureOut">
              <a:rPr lang="en-US" smtClean="0"/>
              <a:t>9/18/2021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D96CED-F016-4B45-9D27-3038DF7D6D8F}"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C31A53-B1DF-4F2C-83FD-E3550BCE4B82}" type="datetime3">
              <a:rPr lang="en-US" smtClean="0"/>
              <a:t>18 September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330739-F668-48DA-BB3B-6D2DDE86A32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6923EC-82ED-44CF-9314-D0F640D0E3AB}" type="datetime3">
              <a:rPr lang="en-US" smtClean="0"/>
              <a:t>18 September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330739-F668-48DA-BB3B-6D2DDE86A3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94F87C-452C-4E8E-B064-7EA24FA24F7A}" type="datetime3">
              <a:rPr lang="en-US" smtClean="0"/>
              <a:t>18 September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330739-F668-48DA-BB3B-6D2DDE86A3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AEAA4F-6F4E-46BB-A397-56E0EF382DF1}" type="datetime3">
              <a:rPr lang="en-US" smtClean="0"/>
              <a:t>18 September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330739-F668-48DA-BB3B-6D2DDE86A32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0D424F-6A15-494C-A0C0-A492CE14F4D0}" type="datetime3">
              <a:rPr lang="en-US" smtClean="0"/>
              <a:t>18 September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330739-F668-48DA-BB3B-6D2DDE86A32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BD06354-EA18-4BDE-917D-E08E7D62AA29}" type="datetime3">
              <a:rPr lang="en-US" smtClean="0"/>
              <a:t>18 September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330739-F668-48DA-BB3B-6D2DDE86A32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A6D9F2-629B-470F-BD5B-C633F99C3663}" type="datetime3">
              <a:rPr lang="en-US" smtClean="0"/>
              <a:t>18 September 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330739-F668-48DA-BB3B-6D2DDE86A32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974FDEA-2316-4171-B6D2-7249733B2ED2}" type="datetime3">
              <a:rPr lang="en-US" smtClean="0"/>
              <a:t>18 September 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330739-F668-48DA-BB3B-6D2DDE86A3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CB3FB2-6404-4783-8AD8-12AEEE8229ED}" type="datetime3">
              <a:rPr lang="en-US" smtClean="0"/>
              <a:t>18 September 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330739-F668-48DA-BB3B-6D2DDE86A3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32F047-D4DC-47F8-93C1-74AA96E65E3A}" type="datetime3">
              <a:rPr lang="en-US" smtClean="0"/>
              <a:t>18 September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330739-F668-48DA-BB3B-6D2DDE86A32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261AEE-6970-47D5-8D9A-566B732C66A6}" type="datetime3">
              <a:rPr lang="en-US" smtClean="0"/>
              <a:t>18 September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330739-F668-48DA-BB3B-6D2DDE86A32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DE9665-E862-4216-AEF2-E1C3F7C55570}" type="datetime3">
              <a:rPr lang="en-US" smtClean="0"/>
              <a:t>18 September 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330739-F668-48DA-BB3B-6D2DDE86A32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28800"/>
            <a:ext cx="7772400" cy="1470025"/>
          </a:xfrm>
        </p:spPr>
        <p:txBody>
          <a:bodyPr/>
          <a:lstStyle/>
          <a:p>
            <a:r>
              <a:rPr lang="en-US" b="1" dirty="0" smtClean="0"/>
              <a:t>INDUCTION PROGRAMME</a:t>
            </a:r>
            <a:endParaRPr lang="en-US" b="1" dirty="0"/>
          </a:p>
        </p:txBody>
      </p:sp>
      <p:sp>
        <p:nvSpPr>
          <p:cNvPr id="3" name="Subtitle 2"/>
          <p:cNvSpPr>
            <a:spLocks noGrp="1"/>
          </p:cNvSpPr>
          <p:nvPr>
            <p:ph type="subTitle" idx="1"/>
          </p:nvPr>
        </p:nvSpPr>
        <p:spPr>
          <a:xfrm>
            <a:off x="1295400" y="6341016"/>
            <a:ext cx="6400800" cy="457200"/>
          </a:xfrm>
        </p:spPr>
        <p:txBody>
          <a:bodyPr>
            <a:normAutofit fontScale="92500" lnSpcReduction="10000"/>
          </a:bodyPr>
          <a:lstStyle/>
          <a:p>
            <a:r>
              <a:rPr lang="en-US" sz="2800" b="1" dirty="0" smtClean="0">
                <a:solidFill>
                  <a:srgbClr val="FF0000"/>
                </a:solidFill>
                <a:latin typeface="Algerian" pitchFamily="82" charset="0"/>
              </a:rPr>
              <a:t>U N Enterprises</a:t>
            </a:r>
            <a:endParaRPr lang="en-US" sz="2800" b="1" dirty="0">
              <a:solidFill>
                <a:srgbClr val="FF0000"/>
              </a:solidFill>
              <a:latin typeface="Algerian" pitchFamily="82" charset="0"/>
            </a:endParaRPr>
          </a:p>
        </p:txBody>
      </p:sp>
      <p:sp>
        <p:nvSpPr>
          <p:cNvPr id="4" name="Title 1"/>
          <p:cNvSpPr txBox="1">
            <a:spLocks/>
          </p:cNvSpPr>
          <p:nvPr/>
        </p:nvSpPr>
        <p:spPr>
          <a:xfrm>
            <a:off x="838200" y="3733800"/>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mj-lt"/>
                <a:ea typeface="+mj-ea"/>
                <a:cs typeface="+mj-cs"/>
              </a:rPr>
              <a:t>For UN Employees</a:t>
            </a:r>
          </a:p>
        </p:txBody>
      </p:sp>
      <p:sp>
        <p:nvSpPr>
          <p:cNvPr id="5" name="Date Placeholder 4"/>
          <p:cNvSpPr>
            <a:spLocks noGrp="1"/>
          </p:cNvSpPr>
          <p:nvPr>
            <p:ph type="dt" sz="half" idx="10"/>
          </p:nvPr>
        </p:nvSpPr>
        <p:spPr/>
        <p:txBody>
          <a:bodyPr/>
          <a:lstStyle/>
          <a:p>
            <a:fld id="{02A57363-76CE-47A2-B00D-A85C1D291FCE}" type="datetime3">
              <a:rPr lang="en-US" smtClean="0"/>
              <a:t>18 September 2021</a:t>
            </a:fld>
            <a:endParaRPr lang="en-US"/>
          </a:p>
        </p:txBody>
      </p:sp>
      <p:sp>
        <p:nvSpPr>
          <p:cNvPr id="6" name="Slide Number Placeholder 5"/>
          <p:cNvSpPr>
            <a:spLocks noGrp="1"/>
          </p:cNvSpPr>
          <p:nvPr>
            <p:ph type="sldNum" sz="quarter" idx="12"/>
          </p:nvPr>
        </p:nvSpPr>
        <p:spPr/>
        <p:txBody>
          <a:bodyPr/>
          <a:lstStyle/>
          <a:p>
            <a:fld id="{B2330739-F668-48DA-BB3B-6D2DDE86A32B}" type="slidenum">
              <a:rPr lang="en-US" smtClean="0"/>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t>Positive Attitude For Healthy Life </a:t>
            </a:r>
            <a:endParaRPr lang="en-US" b="1" dirty="0"/>
          </a:p>
        </p:txBody>
      </p:sp>
      <p:sp>
        <p:nvSpPr>
          <p:cNvPr id="3" name="Content Placeholder 2"/>
          <p:cNvSpPr>
            <a:spLocks noGrp="1"/>
          </p:cNvSpPr>
          <p:nvPr>
            <p:ph idx="1"/>
          </p:nvPr>
        </p:nvSpPr>
        <p:spPr>
          <a:xfrm>
            <a:off x="457200" y="1066800"/>
            <a:ext cx="8458200" cy="5257800"/>
          </a:xfrm>
        </p:spPr>
        <p:txBody>
          <a:bodyPr>
            <a:normAutofit/>
          </a:bodyPr>
          <a:lstStyle/>
          <a:p>
            <a:r>
              <a:rPr lang="en-US" dirty="0" smtClean="0"/>
              <a:t>About Attitude – Positive attitude</a:t>
            </a:r>
          </a:p>
          <a:p>
            <a:r>
              <a:rPr lang="en-US" dirty="0" smtClean="0"/>
              <a:t>Discipline in Life</a:t>
            </a:r>
          </a:p>
          <a:p>
            <a:r>
              <a:rPr lang="en-US" dirty="0" smtClean="0"/>
              <a:t>Key Points for Healthy life</a:t>
            </a:r>
          </a:p>
          <a:p>
            <a:r>
              <a:rPr lang="en-US" dirty="0" smtClean="0"/>
              <a:t>Importance of Teamwork</a:t>
            </a:r>
          </a:p>
          <a:p>
            <a:r>
              <a:rPr lang="en-US" dirty="0" smtClean="0"/>
              <a:t>Importance Of Work</a:t>
            </a:r>
          </a:p>
          <a:p>
            <a:r>
              <a:rPr lang="en-US" dirty="0" smtClean="0"/>
              <a:t>Everyone can contribute for nation building</a:t>
            </a:r>
          </a:p>
          <a:p>
            <a:r>
              <a:rPr lang="en-US" dirty="0" smtClean="0"/>
              <a:t>Must Do – 5 Things</a:t>
            </a:r>
          </a:p>
          <a:p>
            <a:r>
              <a:rPr lang="en-US" dirty="0" smtClean="0"/>
              <a:t>Must Do Not Do – 5 Things</a:t>
            </a:r>
            <a:endParaRPr lang="en-US" dirty="0"/>
          </a:p>
        </p:txBody>
      </p:sp>
      <p:sp>
        <p:nvSpPr>
          <p:cNvPr id="4" name="Subtitle 2"/>
          <p:cNvSpPr txBox="1">
            <a:spLocks/>
          </p:cNvSpPr>
          <p:nvPr/>
        </p:nvSpPr>
        <p:spPr>
          <a:xfrm>
            <a:off x="1295400" y="6341016"/>
            <a:ext cx="6400800" cy="457200"/>
          </a:xfrm>
          <a:prstGeom prst="rect">
            <a:avLst/>
          </a:prstGeom>
        </p:spPr>
        <p:txBody>
          <a:bodyPr vert="horz" lIns="91440" tIns="45720" rIns="91440" bIns="45720" rtlCol="0">
            <a:normAutofit fontScale="92500" lnSpcReduction="10000"/>
          </a:bodyPr>
          <a:lstStyle/>
          <a:p>
            <a:pPr marL="342900" marR="0" lvl="0" indent="-342900" algn="ctr" defTabSz="914400" rtl="0" eaLnBrk="1" fontAlgn="auto" latinLnBrk="0" hangingPunct="1">
              <a:lnSpc>
                <a:spcPct val="100000"/>
              </a:lnSpc>
              <a:spcBef>
                <a:spcPct val="20000"/>
              </a:spcBef>
              <a:spcAft>
                <a:spcPts val="0"/>
              </a:spcAft>
              <a:buClrTx/>
              <a:buSzTx/>
              <a:tabLst/>
              <a:defRPr/>
            </a:pPr>
            <a:r>
              <a:rPr kumimoji="0" lang="en-US" sz="2800" b="1" i="0" u="none" strike="noStrike" kern="1200" cap="none" spc="0" normalizeH="0" baseline="0" noProof="0" dirty="0" smtClean="0">
                <a:ln>
                  <a:noFill/>
                </a:ln>
                <a:solidFill>
                  <a:srgbClr val="FF0000"/>
                </a:solidFill>
                <a:effectLst/>
                <a:uLnTx/>
                <a:uFillTx/>
                <a:latin typeface="Algerian" pitchFamily="82" charset="0"/>
                <a:ea typeface="+mn-ea"/>
                <a:cs typeface="+mn-cs"/>
              </a:rPr>
              <a:t>U N Enterprises</a:t>
            </a:r>
          </a:p>
        </p:txBody>
      </p:sp>
      <p:sp>
        <p:nvSpPr>
          <p:cNvPr id="5" name="Date Placeholder 4"/>
          <p:cNvSpPr>
            <a:spLocks noGrp="1"/>
          </p:cNvSpPr>
          <p:nvPr>
            <p:ph type="dt" sz="half" idx="10"/>
          </p:nvPr>
        </p:nvSpPr>
        <p:spPr/>
        <p:txBody>
          <a:bodyPr/>
          <a:lstStyle/>
          <a:p>
            <a:fld id="{94344EE5-B33B-4992-87BC-DC3918B5E510}" type="datetime3">
              <a:rPr lang="en-US" smtClean="0"/>
              <a:t>18 September 2021</a:t>
            </a:fld>
            <a:endParaRPr lang="en-US"/>
          </a:p>
        </p:txBody>
      </p:sp>
      <p:sp>
        <p:nvSpPr>
          <p:cNvPr id="6" name="Slide Number Placeholder 5"/>
          <p:cNvSpPr>
            <a:spLocks noGrp="1"/>
          </p:cNvSpPr>
          <p:nvPr>
            <p:ph type="sldNum" sz="quarter" idx="12"/>
          </p:nvPr>
        </p:nvSpPr>
        <p:spPr/>
        <p:txBody>
          <a:bodyPr/>
          <a:lstStyle/>
          <a:p>
            <a:fld id="{B2330739-F668-48DA-BB3B-6D2DDE86A32B}" type="slidenum">
              <a:rPr lang="en-US" smtClean="0"/>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971800"/>
            <a:ext cx="8229600" cy="792162"/>
          </a:xfrm>
        </p:spPr>
        <p:txBody>
          <a:bodyPr/>
          <a:lstStyle/>
          <a:p>
            <a:r>
              <a:rPr lang="en-US" b="1" dirty="0" smtClean="0"/>
              <a:t>Thank You..!!</a:t>
            </a:r>
            <a:endParaRPr lang="en-US" b="1" dirty="0"/>
          </a:p>
        </p:txBody>
      </p:sp>
      <p:sp>
        <p:nvSpPr>
          <p:cNvPr id="4" name="Subtitle 2"/>
          <p:cNvSpPr txBox="1">
            <a:spLocks/>
          </p:cNvSpPr>
          <p:nvPr/>
        </p:nvSpPr>
        <p:spPr>
          <a:xfrm>
            <a:off x="1295400" y="6341016"/>
            <a:ext cx="6400800" cy="457200"/>
          </a:xfrm>
          <a:prstGeom prst="rect">
            <a:avLst/>
          </a:prstGeom>
        </p:spPr>
        <p:txBody>
          <a:bodyPr vert="horz" lIns="91440" tIns="45720" rIns="91440" bIns="45720" rtlCol="0">
            <a:normAutofit fontScale="92500" lnSpcReduction="10000"/>
          </a:bodyPr>
          <a:lstStyle/>
          <a:p>
            <a:pPr marL="342900" marR="0" lvl="0" indent="-342900" algn="ctr" defTabSz="914400" rtl="0" eaLnBrk="1" fontAlgn="auto" latinLnBrk="0" hangingPunct="1">
              <a:lnSpc>
                <a:spcPct val="100000"/>
              </a:lnSpc>
              <a:spcBef>
                <a:spcPct val="20000"/>
              </a:spcBef>
              <a:spcAft>
                <a:spcPts val="0"/>
              </a:spcAft>
              <a:buClrTx/>
              <a:buSzTx/>
              <a:tabLst/>
              <a:defRPr/>
            </a:pPr>
            <a:r>
              <a:rPr kumimoji="0" lang="en-US" sz="2800" b="1" i="0" u="none" strike="noStrike" kern="1200" cap="none" spc="0" normalizeH="0" baseline="0" noProof="0" dirty="0" smtClean="0">
                <a:ln>
                  <a:noFill/>
                </a:ln>
                <a:solidFill>
                  <a:srgbClr val="FF0000"/>
                </a:solidFill>
                <a:effectLst/>
                <a:uLnTx/>
                <a:uFillTx/>
                <a:latin typeface="Algerian" pitchFamily="82" charset="0"/>
                <a:ea typeface="+mn-ea"/>
                <a:cs typeface="+mn-cs"/>
              </a:rPr>
              <a:t>U N Enterprises</a:t>
            </a:r>
          </a:p>
        </p:txBody>
      </p:sp>
      <p:sp>
        <p:nvSpPr>
          <p:cNvPr id="6" name="Date Placeholder 5"/>
          <p:cNvSpPr>
            <a:spLocks noGrp="1"/>
          </p:cNvSpPr>
          <p:nvPr>
            <p:ph type="dt" sz="half" idx="10"/>
          </p:nvPr>
        </p:nvSpPr>
        <p:spPr/>
        <p:txBody>
          <a:bodyPr/>
          <a:lstStyle/>
          <a:p>
            <a:fld id="{64D7CB3E-7022-4124-B099-296AC91DFB66}" type="datetime3">
              <a:rPr lang="en-US" smtClean="0"/>
              <a:t>18 September 2021</a:t>
            </a:fld>
            <a:endParaRPr lang="en-US"/>
          </a:p>
        </p:txBody>
      </p:sp>
      <p:sp>
        <p:nvSpPr>
          <p:cNvPr id="7" name="Slide Number Placeholder 6"/>
          <p:cNvSpPr>
            <a:spLocks noGrp="1"/>
          </p:cNvSpPr>
          <p:nvPr>
            <p:ph type="sldNum" sz="quarter" idx="12"/>
          </p:nvPr>
        </p:nvSpPr>
        <p:spPr/>
        <p:txBody>
          <a:bodyPr/>
          <a:lstStyle/>
          <a:p>
            <a:fld id="{B2330739-F668-48DA-BB3B-6D2DDE86A32B}" type="slidenum">
              <a:rPr lang="en-US" smtClean="0"/>
              <a:t>11</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idx="1"/>
          </p:nvPr>
        </p:nvSpPr>
        <p:spPr/>
        <p:txBody>
          <a:bodyPr/>
          <a:lstStyle/>
          <a:p>
            <a:pPr>
              <a:buNone/>
            </a:pPr>
            <a:r>
              <a:rPr lang="en-US" dirty="0" smtClean="0"/>
              <a:t>About UN Enterprises</a:t>
            </a:r>
          </a:p>
          <a:p>
            <a:pPr>
              <a:buNone/>
            </a:pPr>
            <a:r>
              <a:rPr lang="en-US" dirty="0" smtClean="0"/>
              <a:t>About Customer </a:t>
            </a:r>
          </a:p>
          <a:p>
            <a:pPr>
              <a:buNone/>
            </a:pPr>
            <a:r>
              <a:rPr lang="en-US" dirty="0" smtClean="0"/>
              <a:t>Basic Rules </a:t>
            </a:r>
          </a:p>
          <a:p>
            <a:pPr>
              <a:buNone/>
            </a:pPr>
            <a:r>
              <a:rPr lang="en-US" dirty="0" smtClean="0"/>
              <a:t>Discipline At Customer Site</a:t>
            </a:r>
          </a:p>
          <a:p>
            <a:pPr>
              <a:buNone/>
            </a:pPr>
            <a:r>
              <a:rPr lang="en-US" dirty="0" smtClean="0"/>
              <a:t>Safety at Work</a:t>
            </a:r>
          </a:p>
          <a:p>
            <a:pPr>
              <a:buNone/>
            </a:pPr>
            <a:r>
              <a:rPr lang="en-US" dirty="0" smtClean="0"/>
              <a:t>Wages and Benefits</a:t>
            </a:r>
          </a:p>
          <a:p>
            <a:pPr>
              <a:buNone/>
            </a:pPr>
            <a:r>
              <a:rPr lang="en-US" dirty="0" smtClean="0"/>
              <a:t>Positive Attitude For Healthy Life </a:t>
            </a:r>
            <a:endParaRPr lang="en-US" dirty="0"/>
          </a:p>
        </p:txBody>
      </p:sp>
      <p:sp>
        <p:nvSpPr>
          <p:cNvPr id="4" name="Subtitle 2"/>
          <p:cNvSpPr txBox="1">
            <a:spLocks/>
          </p:cNvSpPr>
          <p:nvPr/>
        </p:nvSpPr>
        <p:spPr>
          <a:xfrm>
            <a:off x="1295400" y="6341016"/>
            <a:ext cx="6400800" cy="457200"/>
          </a:xfrm>
          <a:prstGeom prst="rect">
            <a:avLst/>
          </a:prstGeom>
        </p:spPr>
        <p:txBody>
          <a:bodyPr vert="horz" lIns="91440" tIns="45720" rIns="91440" bIns="45720" rtlCol="0">
            <a:normAutofit fontScale="92500" lnSpcReduction="10000"/>
          </a:bodyPr>
          <a:lstStyle/>
          <a:p>
            <a:pPr marL="342900" marR="0" lvl="0" indent="-342900" algn="ctr" defTabSz="914400" rtl="0" eaLnBrk="1" fontAlgn="auto" latinLnBrk="0" hangingPunct="1">
              <a:lnSpc>
                <a:spcPct val="100000"/>
              </a:lnSpc>
              <a:spcBef>
                <a:spcPct val="20000"/>
              </a:spcBef>
              <a:spcAft>
                <a:spcPts val="0"/>
              </a:spcAft>
              <a:buClrTx/>
              <a:buSzTx/>
              <a:tabLst/>
              <a:defRPr/>
            </a:pPr>
            <a:r>
              <a:rPr kumimoji="0" lang="en-US" sz="2800" b="1" i="0" u="none" strike="noStrike" kern="1200" cap="none" spc="0" normalizeH="0" baseline="0" noProof="0" dirty="0" smtClean="0">
                <a:ln>
                  <a:noFill/>
                </a:ln>
                <a:solidFill>
                  <a:srgbClr val="FF0000"/>
                </a:solidFill>
                <a:effectLst/>
                <a:uLnTx/>
                <a:uFillTx/>
                <a:latin typeface="Algerian" pitchFamily="82" charset="0"/>
                <a:ea typeface="+mn-ea"/>
                <a:cs typeface="+mn-cs"/>
              </a:rPr>
              <a:t>U N Enterprises</a:t>
            </a:r>
          </a:p>
        </p:txBody>
      </p:sp>
      <p:sp>
        <p:nvSpPr>
          <p:cNvPr id="5" name="Date Placeholder 4"/>
          <p:cNvSpPr>
            <a:spLocks noGrp="1"/>
          </p:cNvSpPr>
          <p:nvPr>
            <p:ph type="dt" sz="half" idx="10"/>
          </p:nvPr>
        </p:nvSpPr>
        <p:spPr/>
        <p:txBody>
          <a:bodyPr/>
          <a:lstStyle/>
          <a:p>
            <a:fld id="{869ECD78-3447-419F-B1F7-CBEEED6FA5FB}" type="datetime3">
              <a:rPr lang="en-US" smtClean="0"/>
              <a:t>18 September 2021</a:t>
            </a:fld>
            <a:endParaRPr lang="en-US"/>
          </a:p>
        </p:txBody>
      </p:sp>
      <p:sp>
        <p:nvSpPr>
          <p:cNvPr id="6" name="Slide Number Placeholder 5"/>
          <p:cNvSpPr>
            <a:spLocks noGrp="1"/>
          </p:cNvSpPr>
          <p:nvPr>
            <p:ph type="sldNum" sz="quarter" idx="12"/>
          </p:nvPr>
        </p:nvSpPr>
        <p:spPr/>
        <p:txBody>
          <a:bodyPr/>
          <a:lstStyle/>
          <a:p>
            <a:fld id="{B2330739-F668-48DA-BB3B-6D2DDE86A32B}" type="slidenum">
              <a:rPr lang="en-US" smtClean="0"/>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About UN Enterprises</a:t>
            </a:r>
            <a:endParaRPr lang="en-US" b="1" dirty="0"/>
          </a:p>
        </p:txBody>
      </p:sp>
      <p:sp>
        <p:nvSpPr>
          <p:cNvPr id="3" name="Content Placeholder 2"/>
          <p:cNvSpPr>
            <a:spLocks noGrp="1"/>
          </p:cNvSpPr>
          <p:nvPr>
            <p:ph idx="1"/>
          </p:nvPr>
        </p:nvSpPr>
        <p:spPr/>
        <p:txBody>
          <a:bodyPr/>
          <a:lstStyle/>
          <a:p>
            <a:r>
              <a:rPr lang="en-US" dirty="0" smtClean="0"/>
              <a:t>Started in June 2015</a:t>
            </a:r>
          </a:p>
          <a:p>
            <a:r>
              <a:rPr lang="en-US" dirty="0" smtClean="0"/>
              <a:t>Office at – </a:t>
            </a:r>
            <a:r>
              <a:rPr lang="en-US" dirty="0" err="1" smtClean="0"/>
              <a:t>Shikrapur</a:t>
            </a:r>
            <a:r>
              <a:rPr lang="en-US" dirty="0" smtClean="0"/>
              <a:t>, Pune.</a:t>
            </a:r>
          </a:p>
          <a:p>
            <a:r>
              <a:rPr lang="en-US" dirty="0" smtClean="0"/>
              <a:t>Business - Manpower supply in Manufacturing industries.</a:t>
            </a:r>
          </a:p>
          <a:p>
            <a:r>
              <a:rPr lang="en-US" dirty="0" smtClean="0"/>
              <a:t>Current Manpower – 210 No’s</a:t>
            </a:r>
          </a:p>
          <a:p>
            <a:r>
              <a:rPr lang="en-US" dirty="0" smtClean="0"/>
              <a:t>No Of Clients – 6</a:t>
            </a:r>
          </a:p>
          <a:p>
            <a:r>
              <a:rPr lang="en-US" dirty="0" smtClean="0"/>
              <a:t>Clients – </a:t>
            </a:r>
            <a:r>
              <a:rPr lang="en-US" dirty="0" err="1" smtClean="0"/>
              <a:t>Unipol</a:t>
            </a:r>
            <a:r>
              <a:rPr lang="en-US" dirty="0" smtClean="0"/>
              <a:t> India, Trinity India, </a:t>
            </a:r>
            <a:r>
              <a:rPr lang="en-US" dirty="0" err="1" smtClean="0"/>
              <a:t>Alcomech</a:t>
            </a:r>
            <a:r>
              <a:rPr lang="en-US" dirty="0" smtClean="0"/>
              <a:t>, etc </a:t>
            </a:r>
            <a:endParaRPr lang="en-US" dirty="0"/>
          </a:p>
        </p:txBody>
      </p:sp>
      <p:sp>
        <p:nvSpPr>
          <p:cNvPr id="4" name="Subtitle 2"/>
          <p:cNvSpPr txBox="1">
            <a:spLocks/>
          </p:cNvSpPr>
          <p:nvPr/>
        </p:nvSpPr>
        <p:spPr>
          <a:xfrm>
            <a:off x="1295400" y="6341016"/>
            <a:ext cx="6400800" cy="457200"/>
          </a:xfrm>
          <a:prstGeom prst="rect">
            <a:avLst/>
          </a:prstGeom>
        </p:spPr>
        <p:txBody>
          <a:bodyPr vert="horz" lIns="91440" tIns="45720" rIns="91440" bIns="45720" rtlCol="0">
            <a:normAutofit fontScale="92500" lnSpcReduction="10000"/>
          </a:bodyPr>
          <a:lstStyle/>
          <a:p>
            <a:pPr marL="342900" marR="0" lvl="0" indent="-342900" algn="ctr" defTabSz="914400" rtl="0" eaLnBrk="1" fontAlgn="auto" latinLnBrk="0" hangingPunct="1">
              <a:lnSpc>
                <a:spcPct val="100000"/>
              </a:lnSpc>
              <a:spcBef>
                <a:spcPct val="20000"/>
              </a:spcBef>
              <a:spcAft>
                <a:spcPts val="0"/>
              </a:spcAft>
              <a:buClrTx/>
              <a:buSzTx/>
              <a:tabLst/>
              <a:defRPr/>
            </a:pPr>
            <a:r>
              <a:rPr kumimoji="0" lang="en-US" sz="2800" b="1" i="0" u="none" strike="noStrike" kern="1200" cap="none" spc="0" normalizeH="0" baseline="0" noProof="0" dirty="0" smtClean="0">
                <a:ln>
                  <a:noFill/>
                </a:ln>
                <a:solidFill>
                  <a:srgbClr val="FF0000"/>
                </a:solidFill>
                <a:effectLst/>
                <a:uLnTx/>
                <a:uFillTx/>
                <a:latin typeface="Algerian" pitchFamily="82" charset="0"/>
                <a:ea typeface="+mn-ea"/>
                <a:cs typeface="+mn-cs"/>
              </a:rPr>
              <a:t>U N Enterprises</a:t>
            </a:r>
          </a:p>
        </p:txBody>
      </p:sp>
      <p:sp>
        <p:nvSpPr>
          <p:cNvPr id="5" name="Date Placeholder 4"/>
          <p:cNvSpPr>
            <a:spLocks noGrp="1"/>
          </p:cNvSpPr>
          <p:nvPr>
            <p:ph type="dt" sz="half" idx="10"/>
          </p:nvPr>
        </p:nvSpPr>
        <p:spPr/>
        <p:txBody>
          <a:bodyPr/>
          <a:lstStyle/>
          <a:p>
            <a:fld id="{36F4B37C-F394-4ABB-B128-C14CC28346B4}" type="datetime3">
              <a:rPr lang="en-US" smtClean="0"/>
              <a:t>18 September 2021</a:t>
            </a:fld>
            <a:endParaRPr lang="en-US"/>
          </a:p>
        </p:txBody>
      </p:sp>
      <p:sp>
        <p:nvSpPr>
          <p:cNvPr id="6" name="Slide Number Placeholder 5"/>
          <p:cNvSpPr>
            <a:spLocks noGrp="1"/>
          </p:cNvSpPr>
          <p:nvPr>
            <p:ph type="sldNum" sz="quarter" idx="12"/>
          </p:nvPr>
        </p:nvSpPr>
        <p:spPr/>
        <p:txBody>
          <a:bodyPr/>
          <a:lstStyle/>
          <a:p>
            <a:fld id="{B2330739-F668-48DA-BB3B-6D2DDE86A32B}" type="slidenum">
              <a:rPr lang="en-US" smtClean="0"/>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en-US" b="1" dirty="0" smtClean="0"/>
              <a:t>About – ETL</a:t>
            </a:r>
            <a:endParaRPr lang="en-US" b="1" dirty="0"/>
          </a:p>
        </p:txBody>
      </p:sp>
      <p:sp>
        <p:nvSpPr>
          <p:cNvPr id="3" name="Content Placeholder 2"/>
          <p:cNvSpPr>
            <a:spLocks noGrp="1"/>
          </p:cNvSpPr>
          <p:nvPr>
            <p:ph idx="1"/>
          </p:nvPr>
        </p:nvSpPr>
        <p:spPr>
          <a:xfrm>
            <a:off x="457200" y="1143000"/>
            <a:ext cx="8534400" cy="5181600"/>
          </a:xfrm>
        </p:spPr>
        <p:txBody>
          <a:bodyPr>
            <a:normAutofit fontScale="92500" lnSpcReduction="20000"/>
          </a:bodyPr>
          <a:lstStyle/>
          <a:p>
            <a:r>
              <a:rPr lang="en-US" dirty="0" smtClean="0"/>
              <a:t>ETL is established in 1980</a:t>
            </a:r>
          </a:p>
          <a:p>
            <a:r>
              <a:rPr lang="en-US" dirty="0" smtClean="0"/>
              <a:t>Business – Two wheeler auto component manufacturing.</a:t>
            </a:r>
          </a:p>
          <a:p>
            <a:r>
              <a:rPr lang="en-US" dirty="0" smtClean="0"/>
              <a:t>Pune B-20 : Bajaj 2W engine parts powder coating and machining.</a:t>
            </a:r>
          </a:p>
          <a:p>
            <a:r>
              <a:rPr lang="en-US" dirty="0" smtClean="0"/>
              <a:t>Pune B-22 : Supply of alloy wheel to Bajaj and Other customers. GDC, PDC, Powder Coating, Machining operations happen.</a:t>
            </a:r>
          </a:p>
          <a:p>
            <a:r>
              <a:rPr lang="en-US" dirty="0" smtClean="0"/>
              <a:t>Pune B1/3 : Operations of </a:t>
            </a:r>
            <a:r>
              <a:rPr lang="en-US" dirty="0" smtClean="0"/>
              <a:t>GDC, PDC and Machining activities.  </a:t>
            </a:r>
          </a:p>
          <a:p>
            <a:r>
              <a:rPr lang="en-US" dirty="0" smtClean="0"/>
              <a:t>Company supply component majorly to Bajaj for their high end products like Pulsar, Avenger etc.</a:t>
            </a:r>
            <a:endParaRPr lang="en-US" dirty="0"/>
          </a:p>
        </p:txBody>
      </p:sp>
      <p:sp>
        <p:nvSpPr>
          <p:cNvPr id="4" name="Subtitle 2"/>
          <p:cNvSpPr txBox="1">
            <a:spLocks/>
          </p:cNvSpPr>
          <p:nvPr/>
        </p:nvSpPr>
        <p:spPr>
          <a:xfrm>
            <a:off x="1295400" y="6341016"/>
            <a:ext cx="6400800" cy="457200"/>
          </a:xfrm>
          <a:prstGeom prst="rect">
            <a:avLst/>
          </a:prstGeom>
        </p:spPr>
        <p:txBody>
          <a:bodyPr vert="horz" lIns="91440" tIns="45720" rIns="91440" bIns="45720" rtlCol="0">
            <a:normAutofit fontScale="92500" lnSpcReduction="10000"/>
          </a:bodyPr>
          <a:lstStyle/>
          <a:p>
            <a:pPr marL="342900" marR="0" lvl="0" indent="-342900" algn="ctr" defTabSz="914400" rtl="0" eaLnBrk="1" fontAlgn="auto" latinLnBrk="0" hangingPunct="1">
              <a:lnSpc>
                <a:spcPct val="100000"/>
              </a:lnSpc>
              <a:spcBef>
                <a:spcPct val="20000"/>
              </a:spcBef>
              <a:spcAft>
                <a:spcPts val="0"/>
              </a:spcAft>
              <a:buClrTx/>
              <a:buSzTx/>
              <a:tabLst/>
              <a:defRPr/>
            </a:pPr>
            <a:r>
              <a:rPr kumimoji="0" lang="en-US" sz="2800" b="1" i="0" u="none" strike="noStrike" kern="1200" cap="none" spc="0" normalizeH="0" baseline="0" noProof="0" dirty="0" smtClean="0">
                <a:ln>
                  <a:noFill/>
                </a:ln>
                <a:solidFill>
                  <a:srgbClr val="FF0000"/>
                </a:solidFill>
                <a:effectLst/>
                <a:uLnTx/>
                <a:uFillTx/>
                <a:latin typeface="Algerian" pitchFamily="82" charset="0"/>
                <a:ea typeface="+mn-ea"/>
                <a:cs typeface="+mn-cs"/>
              </a:rPr>
              <a:t>U N Enterprises</a:t>
            </a:r>
          </a:p>
        </p:txBody>
      </p:sp>
      <p:sp>
        <p:nvSpPr>
          <p:cNvPr id="5" name="Date Placeholder 4"/>
          <p:cNvSpPr>
            <a:spLocks noGrp="1"/>
          </p:cNvSpPr>
          <p:nvPr>
            <p:ph type="dt" sz="half" idx="10"/>
          </p:nvPr>
        </p:nvSpPr>
        <p:spPr/>
        <p:txBody>
          <a:bodyPr/>
          <a:lstStyle/>
          <a:p>
            <a:fld id="{7E6AE38A-976A-40DB-911B-82A7A0FEB697}" type="datetime3">
              <a:rPr lang="en-US" smtClean="0"/>
              <a:t>18 September 2021</a:t>
            </a:fld>
            <a:endParaRPr lang="en-US"/>
          </a:p>
        </p:txBody>
      </p:sp>
      <p:sp>
        <p:nvSpPr>
          <p:cNvPr id="6" name="Slide Number Placeholder 5"/>
          <p:cNvSpPr>
            <a:spLocks noGrp="1"/>
          </p:cNvSpPr>
          <p:nvPr>
            <p:ph type="sldNum" sz="quarter" idx="12"/>
          </p:nvPr>
        </p:nvSpPr>
        <p:spPr/>
        <p:txBody>
          <a:bodyPr/>
          <a:lstStyle/>
          <a:p>
            <a:fld id="{B2330739-F668-48DA-BB3B-6D2DDE86A32B}" type="slidenum">
              <a:rPr lang="en-US" smtClean="0"/>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t>Basic Rules</a:t>
            </a:r>
            <a:endParaRPr lang="en-US" b="1" dirty="0"/>
          </a:p>
        </p:txBody>
      </p:sp>
      <p:sp>
        <p:nvSpPr>
          <p:cNvPr id="3" name="Content Placeholder 2"/>
          <p:cNvSpPr>
            <a:spLocks noGrp="1"/>
          </p:cNvSpPr>
          <p:nvPr>
            <p:ph idx="1"/>
          </p:nvPr>
        </p:nvSpPr>
        <p:spPr>
          <a:xfrm>
            <a:off x="457200" y="1066800"/>
            <a:ext cx="8458200" cy="5257800"/>
          </a:xfrm>
        </p:spPr>
        <p:txBody>
          <a:bodyPr>
            <a:normAutofit lnSpcReduction="10000"/>
          </a:bodyPr>
          <a:lstStyle/>
          <a:p>
            <a:r>
              <a:rPr lang="en-US" dirty="0" smtClean="0"/>
              <a:t>Joining Formalities</a:t>
            </a:r>
          </a:p>
          <a:p>
            <a:r>
              <a:rPr lang="en-US" dirty="0" smtClean="0"/>
              <a:t>Uniform </a:t>
            </a:r>
          </a:p>
          <a:p>
            <a:r>
              <a:rPr lang="en-US" dirty="0" smtClean="0"/>
              <a:t>Safety Shoes</a:t>
            </a:r>
          </a:p>
          <a:p>
            <a:r>
              <a:rPr lang="en-US" dirty="0" smtClean="0"/>
              <a:t>Punching/ </a:t>
            </a:r>
            <a:r>
              <a:rPr lang="en-US" dirty="0" err="1" smtClean="0"/>
              <a:t>Attnd</a:t>
            </a:r>
            <a:r>
              <a:rPr lang="en-US" dirty="0" smtClean="0"/>
              <a:t> Card</a:t>
            </a:r>
          </a:p>
          <a:p>
            <a:r>
              <a:rPr lang="en-US" dirty="0" smtClean="0"/>
              <a:t>Attendance Verification</a:t>
            </a:r>
          </a:p>
          <a:p>
            <a:r>
              <a:rPr lang="en-US" dirty="0" smtClean="0"/>
              <a:t>Wages Payment</a:t>
            </a:r>
          </a:p>
          <a:p>
            <a:r>
              <a:rPr lang="en-US" dirty="0" smtClean="0"/>
              <a:t>Absenteeism</a:t>
            </a:r>
          </a:p>
          <a:p>
            <a:r>
              <a:rPr lang="en-US" dirty="0" smtClean="0"/>
              <a:t>About Duty</a:t>
            </a:r>
          </a:p>
          <a:p>
            <a:r>
              <a:rPr lang="en-US" dirty="0" smtClean="0"/>
              <a:t>Overall attitude and </a:t>
            </a:r>
            <a:r>
              <a:rPr lang="en-US" dirty="0" err="1" smtClean="0"/>
              <a:t>behaviour</a:t>
            </a:r>
            <a:endParaRPr lang="en-US" dirty="0" smtClean="0"/>
          </a:p>
          <a:p>
            <a:endParaRPr lang="en-US" dirty="0" smtClean="0"/>
          </a:p>
          <a:p>
            <a:endParaRPr lang="en-US" dirty="0"/>
          </a:p>
        </p:txBody>
      </p:sp>
      <p:sp>
        <p:nvSpPr>
          <p:cNvPr id="4" name="Subtitle 2"/>
          <p:cNvSpPr txBox="1">
            <a:spLocks/>
          </p:cNvSpPr>
          <p:nvPr/>
        </p:nvSpPr>
        <p:spPr>
          <a:xfrm>
            <a:off x="1295400" y="6341016"/>
            <a:ext cx="6400800" cy="457200"/>
          </a:xfrm>
          <a:prstGeom prst="rect">
            <a:avLst/>
          </a:prstGeom>
        </p:spPr>
        <p:txBody>
          <a:bodyPr vert="horz" lIns="91440" tIns="45720" rIns="91440" bIns="45720" rtlCol="0">
            <a:normAutofit fontScale="92500" lnSpcReduction="10000"/>
          </a:bodyPr>
          <a:lstStyle/>
          <a:p>
            <a:pPr marL="342900" marR="0" lvl="0" indent="-342900" algn="ctr" defTabSz="914400" rtl="0" eaLnBrk="1" fontAlgn="auto" latinLnBrk="0" hangingPunct="1">
              <a:lnSpc>
                <a:spcPct val="100000"/>
              </a:lnSpc>
              <a:spcBef>
                <a:spcPct val="20000"/>
              </a:spcBef>
              <a:spcAft>
                <a:spcPts val="0"/>
              </a:spcAft>
              <a:buClrTx/>
              <a:buSzTx/>
              <a:tabLst/>
              <a:defRPr/>
            </a:pPr>
            <a:r>
              <a:rPr kumimoji="0" lang="en-US" sz="2800" b="1" i="0" u="none" strike="noStrike" kern="1200" cap="none" spc="0" normalizeH="0" baseline="0" noProof="0" dirty="0" smtClean="0">
                <a:ln>
                  <a:noFill/>
                </a:ln>
                <a:solidFill>
                  <a:srgbClr val="FF0000"/>
                </a:solidFill>
                <a:effectLst/>
                <a:uLnTx/>
                <a:uFillTx/>
                <a:latin typeface="Algerian" pitchFamily="82" charset="0"/>
                <a:ea typeface="+mn-ea"/>
                <a:cs typeface="+mn-cs"/>
              </a:rPr>
              <a:t>U N Enterprises</a:t>
            </a:r>
          </a:p>
        </p:txBody>
      </p:sp>
      <p:sp>
        <p:nvSpPr>
          <p:cNvPr id="5" name="Date Placeholder 4"/>
          <p:cNvSpPr>
            <a:spLocks noGrp="1"/>
          </p:cNvSpPr>
          <p:nvPr>
            <p:ph type="dt" sz="half" idx="10"/>
          </p:nvPr>
        </p:nvSpPr>
        <p:spPr/>
        <p:txBody>
          <a:bodyPr/>
          <a:lstStyle/>
          <a:p>
            <a:fld id="{AE051AB1-B35D-4DE9-A407-434A252F1D57}" type="datetime3">
              <a:rPr lang="en-US" smtClean="0"/>
              <a:t>18 September 2021</a:t>
            </a:fld>
            <a:endParaRPr lang="en-US"/>
          </a:p>
        </p:txBody>
      </p:sp>
      <p:sp>
        <p:nvSpPr>
          <p:cNvPr id="6" name="Slide Number Placeholder 5"/>
          <p:cNvSpPr>
            <a:spLocks noGrp="1"/>
          </p:cNvSpPr>
          <p:nvPr>
            <p:ph type="sldNum" sz="quarter" idx="12"/>
          </p:nvPr>
        </p:nvSpPr>
        <p:spPr/>
        <p:txBody>
          <a:bodyPr/>
          <a:lstStyle/>
          <a:p>
            <a:fld id="{B2330739-F668-48DA-BB3B-6D2DDE86A32B}" type="slidenum">
              <a:rPr lang="en-US" smtClean="0"/>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t>Discipline At Work Site</a:t>
            </a:r>
            <a:endParaRPr lang="en-US" b="1" dirty="0"/>
          </a:p>
        </p:txBody>
      </p:sp>
      <p:sp>
        <p:nvSpPr>
          <p:cNvPr id="3" name="Content Placeholder 2"/>
          <p:cNvSpPr>
            <a:spLocks noGrp="1"/>
          </p:cNvSpPr>
          <p:nvPr>
            <p:ph idx="1"/>
          </p:nvPr>
        </p:nvSpPr>
        <p:spPr>
          <a:xfrm>
            <a:off x="457200" y="1066800"/>
            <a:ext cx="8458200" cy="5257800"/>
          </a:xfrm>
        </p:spPr>
        <p:txBody>
          <a:bodyPr>
            <a:normAutofit fontScale="92500" lnSpcReduction="20000"/>
          </a:bodyPr>
          <a:lstStyle/>
          <a:p>
            <a:r>
              <a:rPr lang="en-US" dirty="0" smtClean="0"/>
              <a:t>Wear Uniform and Safety shoes</a:t>
            </a:r>
          </a:p>
          <a:p>
            <a:r>
              <a:rPr lang="en-US" dirty="0" err="1" smtClean="0"/>
              <a:t>Gutkha</a:t>
            </a:r>
            <a:r>
              <a:rPr lang="en-US" dirty="0" smtClean="0"/>
              <a:t>, Smoking Strictly prohibited</a:t>
            </a:r>
          </a:p>
          <a:p>
            <a:r>
              <a:rPr lang="en-US" dirty="0" smtClean="0"/>
              <a:t>Reach at Work Place  - Before 15 Min.</a:t>
            </a:r>
          </a:p>
          <a:p>
            <a:r>
              <a:rPr lang="en-US" dirty="0" smtClean="0"/>
              <a:t>Handover – Takeover with reliever</a:t>
            </a:r>
          </a:p>
          <a:p>
            <a:r>
              <a:rPr lang="en-US" dirty="0" smtClean="0"/>
              <a:t>Understand fully about work</a:t>
            </a:r>
          </a:p>
          <a:p>
            <a:r>
              <a:rPr lang="en-US" dirty="0" smtClean="0"/>
              <a:t>Do’s and Don’ts at work</a:t>
            </a:r>
          </a:p>
          <a:p>
            <a:r>
              <a:rPr lang="en-US" dirty="0" smtClean="0"/>
              <a:t>Don’t Leave place without intimation</a:t>
            </a:r>
          </a:p>
          <a:p>
            <a:r>
              <a:rPr lang="en-US" dirty="0" smtClean="0"/>
              <a:t>Follow Safety instructions carefully</a:t>
            </a:r>
          </a:p>
          <a:p>
            <a:r>
              <a:rPr lang="en-US" dirty="0" smtClean="0"/>
              <a:t>Follow machine operating guidelines</a:t>
            </a:r>
          </a:p>
          <a:p>
            <a:r>
              <a:rPr lang="en-US" dirty="0" smtClean="0"/>
              <a:t>Work to achieve productivity and Quality</a:t>
            </a:r>
          </a:p>
          <a:p>
            <a:r>
              <a:rPr lang="en-US" dirty="0" smtClean="0"/>
              <a:t>Respect to Customer and co-</a:t>
            </a:r>
            <a:r>
              <a:rPr lang="en-US" dirty="0" err="1" smtClean="0"/>
              <a:t>collegue</a:t>
            </a:r>
            <a:r>
              <a:rPr lang="en-US" dirty="0"/>
              <a:t>.</a:t>
            </a:r>
            <a:endParaRPr lang="en-US" dirty="0" smtClean="0"/>
          </a:p>
          <a:p>
            <a:endParaRPr lang="en-US" dirty="0"/>
          </a:p>
        </p:txBody>
      </p:sp>
      <p:sp>
        <p:nvSpPr>
          <p:cNvPr id="4" name="Subtitle 2"/>
          <p:cNvSpPr txBox="1">
            <a:spLocks/>
          </p:cNvSpPr>
          <p:nvPr/>
        </p:nvSpPr>
        <p:spPr>
          <a:xfrm>
            <a:off x="1295400" y="6341016"/>
            <a:ext cx="6400800" cy="457200"/>
          </a:xfrm>
          <a:prstGeom prst="rect">
            <a:avLst/>
          </a:prstGeom>
        </p:spPr>
        <p:txBody>
          <a:bodyPr vert="horz" lIns="91440" tIns="45720" rIns="91440" bIns="45720" rtlCol="0">
            <a:normAutofit fontScale="92500" lnSpcReduction="10000"/>
          </a:bodyPr>
          <a:lstStyle/>
          <a:p>
            <a:pPr marL="342900" marR="0" lvl="0" indent="-342900" algn="ctr" defTabSz="914400" rtl="0" eaLnBrk="1" fontAlgn="auto" latinLnBrk="0" hangingPunct="1">
              <a:lnSpc>
                <a:spcPct val="100000"/>
              </a:lnSpc>
              <a:spcBef>
                <a:spcPct val="20000"/>
              </a:spcBef>
              <a:spcAft>
                <a:spcPts val="0"/>
              </a:spcAft>
              <a:buClrTx/>
              <a:buSzTx/>
              <a:tabLst/>
              <a:defRPr/>
            </a:pPr>
            <a:r>
              <a:rPr kumimoji="0" lang="en-US" sz="2800" b="1" i="0" u="none" strike="noStrike" kern="1200" cap="none" spc="0" normalizeH="0" baseline="0" noProof="0" dirty="0" smtClean="0">
                <a:ln>
                  <a:noFill/>
                </a:ln>
                <a:solidFill>
                  <a:srgbClr val="FF0000"/>
                </a:solidFill>
                <a:effectLst/>
                <a:uLnTx/>
                <a:uFillTx/>
                <a:latin typeface="Algerian" pitchFamily="82" charset="0"/>
                <a:ea typeface="+mn-ea"/>
                <a:cs typeface="+mn-cs"/>
              </a:rPr>
              <a:t>U N Enterprises</a:t>
            </a:r>
          </a:p>
        </p:txBody>
      </p:sp>
      <p:sp>
        <p:nvSpPr>
          <p:cNvPr id="5" name="Date Placeholder 4"/>
          <p:cNvSpPr>
            <a:spLocks noGrp="1"/>
          </p:cNvSpPr>
          <p:nvPr>
            <p:ph type="dt" sz="half" idx="10"/>
          </p:nvPr>
        </p:nvSpPr>
        <p:spPr/>
        <p:txBody>
          <a:bodyPr/>
          <a:lstStyle/>
          <a:p>
            <a:fld id="{F12797E2-81FC-44AE-A136-F5471931CEA0}" type="datetime3">
              <a:rPr lang="en-US" smtClean="0"/>
              <a:t>18 September 2021</a:t>
            </a:fld>
            <a:endParaRPr lang="en-US"/>
          </a:p>
        </p:txBody>
      </p:sp>
      <p:sp>
        <p:nvSpPr>
          <p:cNvPr id="6" name="Slide Number Placeholder 5"/>
          <p:cNvSpPr>
            <a:spLocks noGrp="1"/>
          </p:cNvSpPr>
          <p:nvPr>
            <p:ph type="sldNum" sz="quarter" idx="12"/>
          </p:nvPr>
        </p:nvSpPr>
        <p:spPr/>
        <p:txBody>
          <a:bodyPr/>
          <a:lstStyle/>
          <a:p>
            <a:fld id="{B2330739-F668-48DA-BB3B-6D2DDE86A32B}" type="slidenum">
              <a:rPr lang="en-US" smtClean="0"/>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t>Safety At Work</a:t>
            </a:r>
            <a:endParaRPr lang="en-US" b="1" dirty="0"/>
          </a:p>
        </p:txBody>
      </p:sp>
      <p:sp>
        <p:nvSpPr>
          <p:cNvPr id="3" name="Content Placeholder 2"/>
          <p:cNvSpPr>
            <a:spLocks noGrp="1"/>
          </p:cNvSpPr>
          <p:nvPr>
            <p:ph idx="1"/>
          </p:nvPr>
        </p:nvSpPr>
        <p:spPr>
          <a:xfrm>
            <a:off x="457200" y="1066800"/>
            <a:ext cx="8458200" cy="5257800"/>
          </a:xfrm>
        </p:spPr>
        <p:txBody>
          <a:bodyPr>
            <a:normAutofit lnSpcReduction="10000"/>
          </a:bodyPr>
          <a:lstStyle/>
          <a:p>
            <a:r>
              <a:rPr lang="en-US" dirty="0" smtClean="0"/>
              <a:t>Know Safety &amp; Health policy </a:t>
            </a:r>
          </a:p>
          <a:p>
            <a:r>
              <a:rPr lang="en-US" dirty="0" smtClean="0"/>
              <a:t>Know safety instructions.</a:t>
            </a:r>
          </a:p>
          <a:p>
            <a:r>
              <a:rPr lang="en-US" dirty="0" smtClean="0"/>
              <a:t>Use PPE’s</a:t>
            </a:r>
          </a:p>
          <a:p>
            <a:r>
              <a:rPr lang="en-US" dirty="0" smtClean="0"/>
              <a:t>Know Emergency plan of the plant.</a:t>
            </a:r>
          </a:p>
          <a:p>
            <a:r>
              <a:rPr lang="en-US" dirty="0" smtClean="0"/>
              <a:t>Know Safe Machine Operating guidelines.</a:t>
            </a:r>
          </a:p>
          <a:p>
            <a:r>
              <a:rPr lang="en-US" dirty="0" smtClean="0"/>
              <a:t>Accident, Fire, First Aid, </a:t>
            </a:r>
            <a:r>
              <a:rPr lang="en-US" dirty="0" err="1" smtClean="0"/>
              <a:t>Erganomics</a:t>
            </a:r>
            <a:r>
              <a:rPr lang="en-US" dirty="0" smtClean="0"/>
              <a:t>, etc</a:t>
            </a:r>
          </a:p>
          <a:p>
            <a:r>
              <a:rPr lang="en-US" dirty="0" smtClean="0"/>
              <a:t>Handling tools.</a:t>
            </a:r>
          </a:p>
          <a:p>
            <a:r>
              <a:rPr lang="en-US" dirty="0" smtClean="0"/>
              <a:t>Good Safety </a:t>
            </a:r>
            <a:r>
              <a:rPr lang="en-US" dirty="0" err="1" smtClean="0"/>
              <a:t>Habbits</a:t>
            </a:r>
            <a:endParaRPr lang="en-US" dirty="0" smtClean="0"/>
          </a:p>
          <a:p>
            <a:r>
              <a:rPr lang="en-US" dirty="0" smtClean="0"/>
              <a:t>Do’s and </a:t>
            </a:r>
            <a:r>
              <a:rPr lang="en-US" dirty="0" err="1" smtClean="0"/>
              <a:t>Don’t’s</a:t>
            </a:r>
            <a:endParaRPr lang="en-US" dirty="0" smtClean="0"/>
          </a:p>
          <a:p>
            <a:endParaRPr lang="en-US" dirty="0"/>
          </a:p>
        </p:txBody>
      </p:sp>
      <p:sp>
        <p:nvSpPr>
          <p:cNvPr id="4" name="Subtitle 2"/>
          <p:cNvSpPr txBox="1">
            <a:spLocks/>
          </p:cNvSpPr>
          <p:nvPr/>
        </p:nvSpPr>
        <p:spPr>
          <a:xfrm>
            <a:off x="1295400" y="6341016"/>
            <a:ext cx="6400800" cy="457200"/>
          </a:xfrm>
          <a:prstGeom prst="rect">
            <a:avLst/>
          </a:prstGeom>
        </p:spPr>
        <p:txBody>
          <a:bodyPr vert="horz" lIns="91440" tIns="45720" rIns="91440" bIns="45720" rtlCol="0">
            <a:normAutofit fontScale="92500" lnSpcReduction="10000"/>
          </a:bodyPr>
          <a:lstStyle/>
          <a:p>
            <a:pPr marL="342900" marR="0" lvl="0" indent="-342900" algn="ctr" defTabSz="914400" rtl="0" eaLnBrk="1" fontAlgn="auto" latinLnBrk="0" hangingPunct="1">
              <a:lnSpc>
                <a:spcPct val="100000"/>
              </a:lnSpc>
              <a:spcBef>
                <a:spcPct val="20000"/>
              </a:spcBef>
              <a:spcAft>
                <a:spcPts val="0"/>
              </a:spcAft>
              <a:buClrTx/>
              <a:buSzTx/>
              <a:tabLst/>
              <a:defRPr/>
            </a:pPr>
            <a:r>
              <a:rPr kumimoji="0" lang="en-US" sz="2800" b="1" i="0" u="none" strike="noStrike" kern="1200" cap="none" spc="0" normalizeH="0" baseline="0" noProof="0" dirty="0" smtClean="0">
                <a:ln>
                  <a:noFill/>
                </a:ln>
                <a:solidFill>
                  <a:srgbClr val="FF0000"/>
                </a:solidFill>
                <a:effectLst/>
                <a:uLnTx/>
                <a:uFillTx/>
                <a:latin typeface="Algerian" pitchFamily="82" charset="0"/>
                <a:ea typeface="+mn-ea"/>
                <a:cs typeface="+mn-cs"/>
              </a:rPr>
              <a:t>U N Enterprises</a:t>
            </a:r>
          </a:p>
        </p:txBody>
      </p:sp>
      <p:sp>
        <p:nvSpPr>
          <p:cNvPr id="5" name="Date Placeholder 4"/>
          <p:cNvSpPr>
            <a:spLocks noGrp="1"/>
          </p:cNvSpPr>
          <p:nvPr>
            <p:ph type="dt" sz="half" idx="10"/>
          </p:nvPr>
        </p:nvSpPr>
        <p:spPr/>
        <p:txBody>
          <a:bodyPr/>
          <a:lstStyle/>
          <a:p>
            <a:fld id="{305E1274-BB10-4AFC-BC18-847AC261DBFE}" type="datetime3">
              <a:rPr lang="en-US" smtClean="0"/>
              <a:t>18 September 2021</a:t>
            </a:fld>
            <a:endParaRPr lang="en-US"/>
          </a:p>
        </p:txBody>
      </p:sp>
      <p:sp>
        <p:nvSpPr>
          <p:cNvPr id="6" name="Slide Number Placeholder 5"/>
          <p:cNvSpPr>
            <a:spLocks noGrp="1"/>
          </p:cNvSpPr>
          <p:nvPr>
            <p:ph type="sldNum" sz="quarter" idx="12"/>
          </p:nvPr>
        </p:nvSpPr>
        <p:spPr/>
        <p:txBody>
          <a:bodyPr/>
          <a:lstStyle/>
          <a:p>
            <a:fld id="{B2330739-F668-48DA-BB3B-6D2DDE86A32B}" type="slidenum">
              <a:rPr lang="en-US" smtClean="0"/>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92162"/>
          </a:xfrm>
        </p:spPr>
        <p:txBody>
          <a:bodyPr/>
          <a:lstStyle/>
          <a:p>
            <a:r>
              <a:rPr lang="en-US" b="1" dirty="0" smtClean="0"/>
              <a:t>Health &amp; Safety Policy</a:t>
            </a:r>
            <a:endParaRPr lang="en-US" b="1" dirty="0"/>
          </a:p>
        </p:txBody>
      </p:sp>
      <p:sp>
        <p:nvSpPr>
          <p:cNvPr id="4" name="Subtitle 2"/>
          <p:cNvSpPr txBox="1">
            <a:spLocks/>
          </p:cNvSpPr>
          <p:nvPr/>
        </p:nvSpPr>
        <p:spPr>
          <a:xfrm>
            <a:off x="1295400" y="6341016"/>
            <a:ext cx="6400800" cy="457200"/>
          </a:xfrm>
          <a:prstGeom prst="rect">
            <a:avLst/>
          </a:prstGeom>
        </p:spPr>
        <p:txBody>
          <a:bodyPr vert="horz" lIns="91440" tIns="45720" rIns="91440" bIns="45720" rtlCol="0">
            <a:normAutofit fontScale="92500" lnSpcReduction="10000"/>
          </a:bodyPr>
          <a:lstStyle/>
          <a:p>
            <a:pPr marL="342900" marR="0" lvl="0" indent="-342900" algn="ctr" defTabSz="914400" rtl="0" eaLnBrk="1" fontAlgn="auto" latinLnBrk="0" hangingPunct="1">
              <a:lnSpc>
                <a:spcPct val="100000"/>
              </a:lnSpc>
              <a:spcBef>
                <a:spcPct val="20000"/>
              </a:spcBef>
              <a:spcAft>
                <a:spcPts val="0"/>
              </a:spcAft>
              <a:buClrTx/>
              <a:buSzTx/>
              <a:tabLst/>
              <a:defRPr/>
            </a:pPr>
            <a:r>
              <a:rPr kumimoji="0" lang="en-US" sz="2800" b="1" i="0" u="none" strike="noStrike" kern="1200" cap="none" spc="0" normalizeH="0" baseline="0" noProof="0" dirty="0" smtClean="0">
                <a:ln>
                  <a:noFill/>
                </a:ln>
                <a:solidFill>
                  <a:srgbClr val="FF0000"/>
                </a:solidFill>
                <a:effectLst/>
                <a:uLnTx/>
                <a:uFillTx/>
                <a:latin typeface="Algerian" pitchFamily="82" charset="0"/>
                <a:ea typeface="+mn-ea"/>
                <a:cs typeface="+mn-cs"/>
              </a:rPr>
              <a:t>U N Enterprises</a:t>
            </a:r>
          </a:p>
        </p:txBody>
      </p:sp>
      <p:sp>
        <p:nvSpPr>
          <p:cNvPr id="5" name="Date Placeholder 4"/>
          <p:cNvSpPr>
            <a:spLocks noGrp="1"/>
          </p:cNvSpPr>
          <p:nvPr>
            <p:ph type="dt" sz="half" idx="10"/>
          </p:nvPr>
        </p:nvSpPr>
        <p:spPr/>
        <p:txBody>
          <a:bodyPr/>
          <a:lstStyle/>
          <a:p>
            <a:fld id="{F3EDB11C-7514-4A42-A28A-C7D1388A7DBE}" type="datetime3">
              <a:rPr lang="en-US" smtClean="0"/>
              <a:t>18 September 2021</a:t>
            </a:fld>
            <a:endParaRPr lang="en-US"/>
          </a:p>
        </p:txBody>
      </p:sp>
      <p:sp>
        <p:nvSpPr>
          <p:cNvPr id="6" name="Slide Number Placeholder 5"/>
          <p:cNvSpPr>
            <a:spLocks noGrp="1"/>
          </p:cNvSpPr>
          <p:nvPr>
            <p:ph type="sldNum" sz="quarter" idx="12"/>
          </p:nvPr>
        </p:nvSpPr>
        <p:spPr/>
        <p:txBody>
          <a:bodyPr/>
          <a:lstStyle/>
          <a:p>
            <a:fld id="{B2330739-F668-48DA-BB3B-6D2DDE86A32B}" type="slidenum">
              <a:rPr lang="en-US" smtClean="0"/>
              <a:t>8</a:t>
            </a:fld>
            <a:endParaRPr lang="en-US" dirty="0"/>
          </a:p>
        </p:txBody>
      </p:sp>
      <p:sp>
        <p:nvSpPr>
          <p:cNvPr id="7" name="Content Placeholder 6"/>
          <p:cNvSpPr>
            <a:spLocks noGrp="1"/>
          </p:cNvSpPr>
          <p:nvPr>
            <p:ph idx="1"/>
          </p:nvPr>
        </p:nvSpPr>
        <p:spPr>
          <a:xfrm>
            <a:off x="457200" y="990600"/>
            <a:ext cx="8382000" cy="5334000"/>
          </a:xfrm>
        </p:spPr>
        <p:txBody>
          <a:bodyPr>
            <a:normAutofit fontScale="47500" lnSpcReduction="20000"/>
          </a:bodyPr>
          <a:lstStyle/>
          <a:p>
            <a:pPr>
              <a:buNone/>
            </a:pPr>
            <a:r>
              <a:rPr lang="en-US" sz="3800" b="1" dirty="0" smtClean="0"/>
              <a:t>                                                           </a:t>
            </a:r>
          </a:p>
          <a:p>
            <a:pPr>
              <a:buNone/>
            </a:pPr>
            <a:r>
              <a:rPr lang="en-US" sz="3800" b="1" dirty="0"/>
              <a:t>	</a:t>
            </a:r>
            <a:r>
              <a:rPr lang="en-US" sz="3800" b="1" dirty="0" smtClean="0"/>
              <a:t>			</a:t>
            </a:r>
            <a:r>
              <a:rPr lang="en-US" sz="3800" b="1" u="sng" dirty="0" smtClean="0"/>
              <a:t>HEALTH AND SAFETY POLICY</a:t>
            </a:r>
            <a:endParaRPr lang="en-US" sz="3800" dirty="0" smtClean="0"/>
          </a:p>
          <a:p>
            <a:pPr>
              <a:buNone/>
            </a:pPr>
            <a:r>
              <a:rPr lang="en-US" dirty="0"/>
              <a:t> </a:t>
            </a:r>
          </a:p>
          <a:p>
            <a:pPr algn="just">
              <a:buNone/>
            </a:pPr>
            <a:r>
              <a:rPr lang="en-US" sz="3400" dirty="0" smtClean="0"/>
              <a:t>       The </a:t>
            </a:r>
            <a:r>
              <a:rPr lang="en-US" sz="3400" dirty="0"/>
              <a:t>Management of U N Enterprises, duly recognizing its responsibility towards its employees and other personnel working at its committed to </a:t>
            </a:r>
            <a:r>
              <a:rPr lang="en-US" sz="3400" dirty="0" smtClean="0"/>
              <a:t>:</a:t>
            </a:r>
          </a:p>
          <a:p>
            <a:pPr algn="just">
              <a:buNone/>
            </a:pPr>
            <a:endParaRPr lang="en-US" sz="3400" dirty="0"/>
          </a:p>
          <a:p>
            <a:pPr lvl="0" algn="just"/>
            <a:r>
              <a:rPr lang="en-US" sz="3400" dirty="0"/>
              <a:t>Ensure that all employees/personnel have a safe and healthy place to work and that the surrounding environment shall not be adversely affected by work activities.</a:t>
            </a:r>
          </a:p>
          <a:p>
            <a:pPr lvl="0" algn="just"/>
            <a:r>
              <a:rPr lang="en-US" sz="3400" dirty="0"/>
              <a:t>Continual improvement in prevention of accidents, particularly those involving personal health or injury, through improvisation in process, where permissible, to avoid hardship and suffering.</a:t>
            </a:r>
          </a:p>
          <a:p>
            <a:pPr lvl="0" algn="just"/>
            <a:r>
              <a:rPr lang="en-US" sz="3400" dirty="0"/>
              <a:t>Promote and maintain safety in the operation and maintenance of all plant and equipment. It is emphasized to prove facilities in the formation of manufacturing processes ,and in the safekeeping ,including transportation, of all substance, right from design and construction stage towards safety.</a:t>
            </a:r>
          </a:p>
          <a:p>
            <a:pPr lvl="0" algn="just"/>
            <a:r>
              <a:rPr lang="en-US" sz="3400" dirty="0"/>
              <a:t>Inculcate in all employees a sense of personal responsibility in preventing injury to themselves, their fellow workers and the public in general and to report to their immediate supervisor any hazard which they themselves cannot eliminate.</a:t>
            </a:r>
          </a:p>
          <a:p>
            <a:pPr lvl="0" algn="just"/>
            <a:r>
              <a:rPr lang="en-US" sz="3400" dirty="0"/>
              <a:t>Comply with all statutory, regulatory &amp; other applicable requirements related to occupational Health &amp; safety.</a:t>
            </a:r>
          </a:p>
          <a:p>
            <a:pPr>
              <a:buNone/>
            </a:pPr>
            <a:r>
              <a:rPr lang="en-US" dirty="0"/>
              <a:t> </a:t>
            </a:r>
          </a:p>
          <a:p>
            <a:endParaRPr lang="en-US" dirty="0"/>
          </a:p>
          <a:p>
            <a:pPr>
              <a:buNone/>
            </a:pPr>
            <a:r>
              <a:rPr lang="en-US" dirty="0" smtClean="0"/>
              <a:t>	Place </a:t>
            </a:r>
            <a:r>
              <a:rPr lang="en-US" dirty="0"/>
              <a:t>: Pune					</a:t>
            </a:r>
            <a:r>
              <a:rPr lang="en-US" dirty="0" smtClean="0"/>
              <a:t>    </a:t>
            </a:r>
            <a:r>
              <a:rPr lang="en-US" b="1" dirty="0" err="1" smtClean="0"/>
              <a:t>Nilesh</a:t>
            </a:r>
            <a:r>
              <a:rPr lang="en-US" b="1" dirty="0" smtClean="0"/>
              <a:t> </a:t>
            </a:r>
            <a:r>
              <a:rPr lang="en-US" b="1" dirty="0" err="1"/>
              <a:t>Umap</a:t>
            </a:r>
            <a:endParaRPr lang="en-US" b="1" dirty="0"/>
          </a:p>
          <a:p>
            <a:pPr>
              <a:buNone/>
            </a:pPr>
            <a:r>
              <a:rPr lang="en-US" dirty="0" smtClean="0"/>
              <a:t>	Date </a:t>
            </a:r>
            <a:r>
              <a:rPr lang="en-US" dirty="0"/>
              <a:t>: 01.01.2021                                                                                          </a:t>
            </a:r>
            <a:r>
              <a:rPr lang="en-US" b="1" dirty="0"/>
              <a:t>Business </a:t>
            </a:r>
            <a:r>
              <a:rPr lang="en-US" b="1" dirty="0" smtClean="0"/>
              <a:t>Head</a:t>
            </a:r>
            <a:endParaRPr lang="en-US"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t>Wages &amp; Benefits</a:t>
            </a:r>
            <a:endParaRPr lang="en-US" b="1" dirty="0"/>
          </a:p>
        </p:txBody>
      </p:sp>
      <p:sp>
        <p:nvSpPr>
          <p:cNvPr id="3" name="Content Placeholder 2"/>
          <p:cNvSpPr>
            <a:spLocks noGrp="1"/>
          </p:cNvSpPr>
          <p:nvPr>
            <p:ph idx="1"/>
          </p:nvPr>
        </p:nvSpPr>
        <p:spPr>
          <a:xfrm>
            <a:off x="457200" y="1066800"/>
            <a:ext cx="8458200" cy="5257800"/>
          </a:xfrm>
        </p:spPr>
        <p:txBody>
          <a:bodyPr>
            <a:normAutofit lnSpcReduction="10000"/>
          </a:bodyPr>
          <a:lstStyle/>
          <a:p>
            <a:r>
              <a:rPr lang="en-US" dirty="0" smtClean="0"/>
              <a:t>Wages Structure – Gross, Deductions, In Hand</a:t>
            </a:r>
          </a:p>
          <a:p>
            <a:r>
              <a:rPr lang="en-US" dirty="0" smtClean="0"/>
              <a:t>Payment Mode</a:t>
            </a:r>
          </a:p>
          <a:p>
            <a:r>
              <a:rPr lang="en-US" dirty="0" smtClean="0"/>
              <a:t>Payment Cycle</a:t>
            </a:r>
          </a:p>
          <a:p>
            <a:r>
              <a:rPr lang="en-US" dirty="0" smtClean="0"/>
              <a:t>About PF, ESIC, MLWF &amp; PT deductions</a:t>
            </a:r>
          </a:p>
          <a:p>
            <a:r>
              <a:rPr lang="en-US" dirty="0" smtClean="0"/>
              <a:t>Know your payment slip</a:t>
            </a:r>
          </a:p>
          <a:p>
            <a:r>
              <a:rPr lang="en-US" dirty="0" smtClean="0"/>
              <a:t>Importance of </a:t>
            </a:r>
            <a:r>
              <a:rPr lang="en-US" dirty="0" smtClean="0"/>
              <a:t>PF, ESIC, MLWF </a:t>
            </a:r>
          </a:p>
          <a:p>
            <a:r>
              <a:rPr lang="en-US" dirty="0" smtClean="0"/>
              <a:t>How to take benefit of ESIC &amp; MLWF</a:t>
            </a:r>
          </a:p>
          <a:p>
            <a:r>
              <a:rPr lang="en-US" dirty="0" smtClean="0"/>
              <a:t>How to withdraw PF</a:t>
            </a:r>
          </a:p>
          <a:p>
            <a:r>
              <a:rPr lang="en-US" dirty="0" smtClean="0"/>
              <a:t>Other payment rules</a:t>
            </a:r>
            <a:endParaRPr lang="en-US" dirty="0"/>
          </a:p>
        </p:txBody>
      </p:sp>
      <p:sp>
        <p:nvSpPr>
          <p:cNvPr id="4" name="Subtitle 2"/>
          <p:cNvSpPr txBox="1">
            <a:spLocks/>
          </p:cNvSpPr>
          <p:nvPr/>
        </p:nvSpPr>
        <p:spPr>
          <a:xfrm>
            <a:off x="1295400" y="6341016"/>
            <a:ext cx="6400800" cy="457200"/>
          </a:xfrm>
          <a:prstGeom prst="rect">
            <a:avLst/>
          </a:prstGeom>
        </p:spPr>
        <p:txBody>
          <a:bodyPr vert="horz" lIns="91440" tIns="45720" rIns="91440" bIns="45720" rtlCol="0">
            <a:normAutofit fontScale="92500" lnSpcReduction="10000"/>
          </a:bodyPr>
          <a:lstStyle/>
          <a:p>
            <a:pPr marL="342900" marR="0" lvl="0" indent="-342900" algn="ctr" defTabSz="914400" rtl="0" eaLnBrk="1" fontAlgn="auto" latinLnBrk="0" hangingPunct="1">
              <a:lnSpc>
                <a:spcPct val="100000"/>
              </a:lnSpc>
              <a:spcBef>
                <a:spcPct val="20000"/>
              </a:spcBef>
              <a:spcAft>
                <a:spcPts val="0"/>
              </a:spcAft>
              <a:buClrTx/>
              <a:buSzTx/>
              <a:tabLst/>
              <a:defRPr/>
            </a:pPr>
            <a:r>
              <a:rPr kumimoji="0" lang="en-US" sz="2800" b="1" i="0" u="none" strike="noStrike" kern="1200" cap="none" spc="0" normalizeH="0" baseline="0" noProof="0" dirty="0" smtClean="0">
                <a:ln>
                  <a:noFill/>
                </a:ln>
                <a:solidFill>
                  <a:srgbClr val="FF0000"/>
                </a:solidFill>
                <a:effectLst/>
                <a:uLnTx/>
                <a:uFillTx/>
                <a:latin typeface="Algerian" pitchFamily="82" charset="0"/>
                <a:ea typeface="+mn-ea"/>
                <a:cs typeface="+mn-cs"/>
              </a:rPr>
              <a:t>U N Enterprises</a:t>
            </a:r>
          </a:p>
        </p:txBody>
      </p:sp>
      <p:sp>
        <p:nvSpPr>
          <p:cNvPr id="5" name="Date Placeholder 4"/>
          <p:cNvSpPr>
            <a:spLocks noGrp="1"/>
          </p:cNvSpPr>
          <p:nvPr>
            <p:ph type="dt" sz="half" idx="10"/>
          </p:nvPr>
        </p:nvSpPr>
        <p:spPr/>
        <p:txBody>
          <a:bodyPr/>
          <a:lstStyle/>
          <a:p>
            <a:fld id="{F3EDB11C-7514-4A42-A28A-C7D1388A7DBE}" type="datetime3">
              <a:rPr lang="en-US" smtClean="0"/>
              <a:t>18 September 2021</a:t>
            </a:fld>
            <a:endParaRPr lang="en-US"/>
          </a:p>
        </p:txBody>
      </p:sp>
      <p:sp>
        <p:nvSpPr>
          <p:cNvPr id="6" name="Slide Number Placeholder 5"/>
          <p:cNvSpPr>
            <a:spLocks noGrp="1"/>
          </p:cNvSpPr>
          <p:nvPr>
            <p:ph type="sldNum" sz="quarter" idx="12"/>
          </p:nvPr>
        </p:nvSpPr>
        <p:spPr/>
        <p:txBody>
          <a:bodyPr/>
          <a:lstStyle/>
          <a:p>
            <a:fld id="{B2330739-F668-48DA-BB3B-6D2DDE86A32B}" type="slidenum">
              <a:rPr lang="en-US" smtClean="0"/>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TotalTime>
  <Words>438</Words>
  <Application>Microsoft Office PowerPoint</Application>
  <PresentationFormat>On-screen Show (4:3)</PresentationFormat>
  <Paragraphs>124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INDUCTION PROGRAMME</vt:lpstr>
      <vt:lpstr>Objective</vt:lpstr>
      <vt:lpstr>About UN Enterprises</vt:lpstr>
      <vt:lpstr>About – ETL</vt:lpstr>
      <vt:lpstr>Basic Rules</vt:lpstr>
      <vt:lpstr>Discipline At Work Site</vt:lpstr>
      <vt:lpstr>Safety At Work</vt:lpstr>
      <vt:lpstr>Health &amp; Safety Policy</vt:lpstr>
      <vt:lpstr>Wages &amp; Benefits</vt:lpstr>
      <vt:lpstr>Positive Attitude For Healthy Life </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INDUCTION PROGRAMME</dc:title>
  <dc:creator>SHREE</dc:creator>
  <cp:lastModifiedBy>SHREE</cp:lastModifiedBy>
  <cp:revision>1</cp:revision>
  <dcterms:created xsi:type="dcterms:W3CDTF">2021-09-18T04:45:55Z</dcterms:created>
  <dcterms:modified xsi:type="dcterms:W3CDTF">2021-09-18T06:30:24Z</dcterms:modified>
</cp:coreProperties>
</file>