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69" d="100"/>
          <a:sy n="69" d="100"/>
        </p:scale>
        <p:origin x="77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612045-B592-4E5F-A2B6-3763D77671A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92FF567F-C573-4DAC-A2D8-E1794B42DBF8}">
      <dgm:prSet phldrT="[Text]"/>
      <dgm:spPr/>
      <dgm:t>
        <a:bodyPr/>
        <a:lstStyle/>
        <a:p>
          <a:r>
            <a:rPr lang="en-US" dirty="0"/>
            <a:t>Nilesh </a:t>
          </a:r>
          <a:r>
            <a:rPr lang="en-US" dirty="0" err="1"/>
            <a:t>Umap</a:t>
          </a:r>
          <a:r>
            <a:rPr lang="en-US" dirty="0"/>
            <a:t> </a:t>
          </a:r>
          <a:r>
            <a:rPr lang="en-US"/>
            <a:t>(Operation Head)</a:t>
          </a:r>
          <a:endParaRPr lang="en-IN" dirty="0"/>
        </a:p>
      </dgm:t>
    </dgm:pt>
    <dgm:pt modelId="{C10C8674-1E59-4FE7-A05A-DCF5FA334AC3}" type="parTrans" cxnId="{390FE733-8BCC-4163-A6AA-BD03D8DA2768}">
      <dgm:prSet/>
      <dgm:spPr/>
      <dgm:t>
        <a:bodyPr/>
        <a:lstStyle/>
        <a:p>
          <a:endParaRPr lang="en-IN"/>
        </a:p>
      </dgm:t>
    </dgm:pt>
    <dgm:pt modelId="{14CF3708-0BEE-4A29-BF83-93920B589A04}" type="sibTrans" cxnId="{390FE733-8BCC-4163-A6AA-BD03D8DA2768}">
      <dgm:prSet/>
      <dgm:spPr/>
      <dgm:t>
        <a:bodyPr/>
        <a:lstStyle/>
        <a:p>
          <a:endParaRPr lang="en-IN"/>
        </a:p>
      </dgm:t>
    </dgm:pt>
    <dgm:pt modelId="{B224A91B-6FAF-4968-87C2-3C76EFB0E478}">
      <dgm:prSet phldrT="[Text]"/>
      <dgm:spPr/>
      <dgm:t>
        <a:bodyPr/>
        <a:lstStyle/>
        <a:p>
          <a:r>
            <a:rPr lang="en-US" dirty="0"/>
            <a:t>Sudhakar </a:t>
          </a:r>
        </a:p>
        <a:p>
          <a:r>
            <a:rPr lang="en-US" dirty="0"/>
            <a:t>(Field Supervisor</a:t>
          </a:r>
          <a:endParaRPr lang="en-IN" dirty="0"/>
        </a:p>
      </dgm:t>
    </dgm:pt>
    <dgm:pt modelId="{8B57AAD9-7832-49D6-92CB-29ED9536A8C6}" type="parTrans" cxnId="{36E797AF-B1B1-44B3-9A11-3CADCC0423D4}">
      <dgm:prSet/>
      <dgm:spPr/>
      <dgm:t>
        <a:bodyPr/>
        <a:lstStyle/>
        <a:p>
          <a:endParaRPr lang="en-IN"/>
        </a:p>
      </dgm:t>
    </dgm:pt>
    <dgm:pt modelId="{F2A0EF21-084E-4989-B58B-BF1541489B4F}" type="sibTrans" cxnId="{36E797AF-B1B1-44B3-9A11-3CADCC0423D4}">
      <dgm:prSet/>
      <dgm:spPr/>
      <dgm:t>
        <a:bodyPr/>
        <a:lstStyle/>
        <a:p>
          <a:endParaRPr lang="en-IN"/>
        </a:p>
      </dgm:t>
    </dgm:pt>
    <dgm:pt modelId="{3DFEFDB7-74D5-4D34-B6DA-240E1C261D99}">
      <dgm:prSet phldrT="[Text]"/>
      <dgm:spPr/>
      <dgm:t>
        <a:bodyPr/>
        <a:lstStyle/>
        <a:p>
          <a:r>
            <a:rPr lang="en-US" dirty="0"/>
            <a:t>Amol Shinde</a:t>
          </a:r>
        </a:p>
        <a:p>
          <a:r>
            <a:rPr lang="en-US" dirty="0"/>
            <a:t>(Field Supervisor</a:t>
          </a:r>
          <a:endParaRPr lang="en-IN" dirty="0"/>
        </a:p>
      </dgm:t>
    </dgm:pt>
    <dgm:pt modelId="{6C121058-8FD1-44FC-AB5D-D18A7C6F0FD7}" type="parTrans" cxnId="{A3C9975E-E391-43E2-A5D2-7B0235499BB0}">
      <dgm:prSet/>
      <dgm:spPr/>
      <dgm:t>
        <a:bodyPr/>
        <a:lstStyle/>
        <a:p>
          <a:endParaRPr lang="en-IN"/>
        </a:p>
      </dgm:t>
    </dgm:pt>
    <dgm:pt modelId="{98C3D0AE-96F4-4370-B47A-1EC6916D47A2}" type="sibTrans" cxnId="{A3C9975E-E391-43E2-A5D2-7B0235499BB0}">
      <dgm:prSet/>
      <dgm:spPr/>
      <dgm:t>
        <a:bodyPr/>
        <a:lstStyle/>
        <a:p>
          <a:endParaRPr lang="en-IN"/>
        </a:p>
      </dgm:t>
    </dgm:pt>
    <dgm:pt modelId="{F0CFAF66-672D-44E2-850B-3561483708FF}">
      <dgm:prSet phldrT="[Text]"/>
      <dgm:spPr/>
      <dgm:t>
        <a:bodyPr/>
        <a:lstStyle/>
        <a:p>
          <a:r>
            <a:rPr lang="en-US" dirty="0"/>
            <a:t>Krishna </a:t>
          </a:r>
          <a:r>
            <a:rPr lang="en-US" dirty="0" err="1"/>
            <a:t>Moite</a:t>
          </a:r>
          <a:endParaRPr lang="en-US" dirty="0"/>
        </a:p>
        <a:p>
          <a:r>
            <a:rPr lang="en-US" dirty="0"/>
            <a:t>(Field Supervisor</a:t>
          </a:r>
          <a:endParaRPr lang="en-IN" dirty="0"/>
        </a:p>
      </dgm:t>
    </dgm:pt>
    <dgm:pt modelId="{27DFE22D-5B22-4A3D-955E-57DDC28C9FD6}" type="parTrans" cxnId="{3E8F66D2-3D20-4A70-99B5-00F37F33259C}">
      <dgm:prSet/>
      <dgm:spPr/>
      <dgm:t>
        <a:bodyPr/>
        <a:lstStyle/>
        <a:p>
          <a:endParaRPr lang="en-IN"/>
        </a:p>
      </dgm:t>
    </dgm:pt>
    <dgm:pt modelId="{4D735678-25F1-4A28-8302-5E9654E7C2CC}" type="sibTrans" cxnId="{3E8F66D2-3D20-4A70-99B5-00F37F33259C}">
      <dgm:prSet/>
      <dgm:spPr/>
      <dgm:t>
        <a:bodyPr/>
        <a:lstStyle/>
        <a:p>
          <a:endParaRPr lang="en-IN"/>
        </a:p>
      </dgm:t>
    </dgm:pt>
    <dgm:pt modelId="{60D96501-CE84-4A9D-A6DE-9FED1A7F91B8}" type="pres">
      <dgm:prSet presAssocID="{8B612045-B592-4E5F-A2B6-3763D77671A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D27A2B4-E640-4808-A9DF-3A2879DFBEE5}" type="pres">
      <dgm:prSet presAssocID="{92FF567F-C573-4DAC-A2D8-E1794B42DBF8}" presName="hierRoot1" presStyleCnt="0">
        <dgm:presLayoutVars>
          <dgm:hierBranch val="init"/>
        </dgm:presLayoutVars>
      </dgm:prSet>
      <dgm:spPr/>
    </dgm:pt>
    <dgm:pt modelId="{70A61E91-8D26-4A1F-9951-74A8A4AF8115}" type="pres">
      <dgm:prSet presAssocID="{92FF567F-C573-4DAC-A2D8-E1794B42DBF8}" presName="rootComposite1" presStyleCnt="0"/>
      <dgm:spPr/>
    </dgm:pt>
    <dgm:pt modelId="{5630484B-0EEB-4E0A-ACA2-CA7820C288FE}" type="pres">
      <dgm:prSet presAssocID="{92FF567F-C573-4DAC-A2D8-E1794B42DBF8}" presName="rootText1" presStyleLbl="node0" presStyleIdx="0" presStyleCnt="1" custScaleX="123467">
        <dgm:presLayoutVars>
          <dgm:chPref val="3"/>
        </dgm:presLayoutVars>
      </dgm:prSet>
      <dgm:spPr/>
    </dgm:pt>
    <dgm:pt modelId="{21FC3B00-22FE-49A5-9AF0-727E7ED40A6A}" type="pres">
      <dgm:prSet presAssocID="{92FF567F-C573-4DAC-A2D8-E1794B42DBF8}" presName="rootConnector1" presStyleLbl="node1" presStyleIdx="0" presStyleCnt="0"/>
      <dgm:spPr/>
    </dgm:pt>
    <dgm:pt modelId="{C83D6E25-0DC7-4819-99AE-12DF90399B82}" type="pres">
      <dgm:prSet presAssocID="{92FF567F-C573-4DAC-A2D8-E1794B42DBF8}" presName="hierChild2" presStyleCnt="0"/>
      <dgm:spPr/>
    </dgm:pt>
    <dgm:pt modelId="{4EED8A76-55F0-4DF3-9053-2EC682594D83}" type="pres">
      <dgm:prSet presAssocID="{8B57AAD9-7832-49D6-92CB-29ED9536A8C6}" presName="Name37" presStyleLbl="parChTrans1D2" presStyleIdx="0" presStyleCnt="3"/>
      <dgm:spPr/>
    </dgm:pt>
    <dgm:pt modelId="{575354A4-671C-441F-8EAC-CA009E3CFE2D}" type="pres">
      <dgm:prSet presAssocID="{B224A91B-6FAF-4968-87C2-3C76EFB0E478}" presName="hierRoot2" presStyleCnt="0">
        <dgm:presLayoutVars>
          <dgm:hierBranch val="init"/>
        </dgm:presLayoutVars>
      </dgm:prSet>
      <dgm:spPr/>
    </dgm:pt>
    <dgm:pt modelId="{B6A3171D-9794-464B-A375-F2DF43CCB2B2}" type="pres">
      <dgm:prSet presAssocID="{B224A91B-6FAF-4968-87C2-3C76EFB0E478}" presName="rootComposite" presStyleCnt="0"/>
      <dgm:spPr/>
    </dgm:pt>
    <dgm:pt modelId="{D0605373-8992-4651-B03F-F1C80EA344D4}" type="pres">
      <dgm:prSet presAssocID="{B224A91B-6FAF-4968-87C2-3C76EFB0E478}" presName="rootText" presStyleLbl="node2" presStyleIdx="0" presStyleCnt="3">
        <dgm:presLayoutVars>
          <dgm:chPref val="3"/>
        </dgm:presLayoutVars>
      </dgm:prSet>
      <dgm:spPr/>
    </dgm:pt>
    <dgm:pt modelId="{0EC0F616-33D3-4E27-9F20-32A3E48DF34C}" type="pres">
      <dgm:prSet presAssocID="{B224A91B-6FAF-4968-87C2-3C76EFB0E478}" presName="rootConnector" presStyleLbl="node2" presStyleIdx="0" presStyleCnt="3"/>
      <dgm:spPr/>
    </dgm:pt>
    <dgm:pt modelId="{BFFD0029-3F19-4883-B081-5B2808C79878}" type="pres">
      <dgm:prSet presAssocID="{B224A91B-6FAF-4968-87C2-3C76EFB0E478}" presName="hierChild4" presStyleCnt="0"/>
      <dgm:spPr/>
    </dgm:pt>
    <dgm:pt modelId="{BD1303D4-E514-48A9-AAE9-70D49C87CCB4}" type="pres">
      <dgm:prSet presAssocID="{B224A91B-6FAF-4968-87C2-3C76EFB0E478}" presName="hierChild5" presStyleCnt="0"/>
      <dgm:spPr/>
    </dgm:pt>
    <dgm:pt modelId="{430FE202-1F01-455A-AB5C-261AF06C718F}" type="pres">
      <dgm:prSet presAssocID="{6C121058-8FD1-44FC-AB5D-D18A7C6F0FD7}" presName="Name37" presStyleLbl="parChTrans1D2" presStyleIdx="1" presStyleCnt="3"/>
      <dgm:spPr/>
    </dgm:pt>
    <dgm:pt modelId="{91D4A249-5F99-4D12-AAE4-7FB924570B8F}" type="pres">
      <dgm:prSet presAssocID="{3DFEFDB7-74D5-4D34-B6DA-240E1C261D99}" presName="hierRoot2" presStyleCnt="0">
        <dgm:presLayoutVars>
          <dgm:hierBranch val="init"/>
        </dgm:presLayoutVars>
      </dgm:prSet>
      <dgm:spPr/>
    </dgm:pt>
    <dgm:pt modelId="{ACE203B8-2CE4-45E5-A997-A6D420277D30}" type="pres">
      <dgm:prSet presAssocID="{3DFEFDB7-74D5-4D34-B6DA-240E1C261D99}" presName="rootComposite" presStyleCnt="0"/>
      <dgm:spPr/>
    </dgm:pt>
    <dgm:pt modelId="{0608A2AE-5852-4E5A-BECA-598B310019E0}" type="pres">
      <dgm:prSet presAssocID="{3DFEFDB7-74D5-4D34-B6DA-240E1C261D99}" presName="rootText" presStyleLbl="node2" presStyleIdx="1" presStyleCnt="3">
        <dgm:presLayoutVars>
          <dgm:chPref val="3"/>
        </dgm:presLayoutVars>
      </dgm:prSet>
      <dgm:spPr/>
    </dgm:pt>
    <dgm:pt modelId="{40EED70B-AD4D-46A6-9012-3DB8021B1C62}" type="pres">
      <dgm:prSet presAssocID="{3DFEFDB7-74D5-4D34-B6DA-240E1C261D99}" presName="rootConnector" presStyleLbl="node2" presStyleIdx="1" presStyleCnt="3"/>
      <dgm:spPr/>
    </dgm:pt>
    <dgm:pt modelId="{451D9BF8-5190-4DFC-838E-99DB3E1A35E3}" type="pres">
      <dgm:prSet presAssocID="{3DFEFDB7-74D5-4D34-B6DA-240E1C261D99}" presName="hierChild4" presStyleCnt="0"/>
      <dgm:spPr/>
    </dgm:pt>
    <dgm:pt modelId="{2F868593-F974-4F7E-8C54-3B0ECDB65958}" type="pres">
      <dgm:prSet presAssocID="{3DFEFDB7-74D5-4D34-B6DA-240E1C261D99}" presName="hierChild5" presStyleCnt="0"/>
      <dgm:spPr/>
    </dgm:pt>
    <dgm:pt modelId="{DE95F019-11C2-4119-8FD6-216B74B06540}" type="pres">
      <dgm:prSet presAssocID="{27DFE22D-5B22-4A3D-955E-57DDC28C9FD6}" presName="Name37" presStyleLbl="parChTrans1D2" presStyleIdx="2" presStyleCnt="3"/>
      <dgm:spPr/>
    </dgm:pt>
    <dgm:pt modelId="{7F24C441-A8F2-40E2-9E31-406FCB4D8FB7}" type="pres">
      <dgm:prSet presAssocID="{F0CFAF66-672D-44E2-850B-3561483708FF}" presName="hierRoot2" presStyleCnt="0">
        <dgm:presLayoutVars>
          <dgm:hierBranch val="init"/>
        </dgm:presLayoutVars>
      </dgm:prSet>
      <dgm:spPr/>
    </dgm:pt>
    <dgm:pt modelId="{96F007A8-DD2D-49D8-BD56-4B9F43F5BD1B}" type="pres">
      <dgm:prSet presAssocID="{F0CFAF66-672D-44E2-850B-3561483708FF}" presName="rootComposite" presStyleCnt="0"/>
      <dgm:spPr/>
    </dgm:pt>
    <dgm:pt modelId="{ACDEA758-E461-4B1A-B13C-80D8499903ED}" type="pres">
      <dgm:prSet presAssocID="{F0CFAF66-672D-44E2-850B-3561483708FF}" presName="rootText" presStyleLbl="node2" presStyleIdx="2" presStyleCnt="3">
        <dgm:presLayoutVars>
          <dgm:chPref val="3"/>
        </dgm:presLayoutVars>
      </dgm:prSet>
      <dgm:spPr/>
    </dgm:pt>
    <dgm:pt modelId="{F1C7CF96-743D-4A35-B400-4EDE958693F0}" type="pres">
      <dgm:prSet presAssocID="{F0CFAF66-672D-44E2-850B-3561483708FF}" presName="rootConnector" presStyleLbl="node2" presStyleIdx="2" presStyleCnt="3"/>
      <dgm:spPr/>
    </dgm:pt>
    <dgm:pt modelId="{72B49F79-B38A-4783-BC33-563684479A5A}" type="pres">
      <dgm:prSet presAssocID="{F0CFAF66-672D-44E2-850B-3561483708FF}" presName="hierChild4" presStyleCnt="0"/>
      <dgm:spPr/>
    </dgm:pt>
    <dgm:pt modelId="{625C65F9-E3F3-4D4D-AA5F-1291A6F2A738}" type="pres">
      <dgm:prSet presAssocID="{F0CFAF66-672D-44E2-850B-3561483708FF}" presName="hierChild5" presStyleCnt="0"/>
      <dgm:spPr/>
    </dgm:pt>
    <dgm:pt modelId="{982FCD60-1699-45D7-A084-6D44B1B696F3}" type="pres">
      <dgm:prSet presAssocID="{92FF567F-C573-4DAC-A2D8-E1794B42DBF8}" presName="hierChild3" presStyleCnt="0"/>
      <dgm:spPr/>
    </dgm:pt>
  </dgm:ptLst>
  <dgm:cxnLst>
    <dgm:cxn modelId="{1E7CD622-E078-4E7E-8181-8534803175AB}" type="presOf" srcId="{B224A91B-6FAF-4968-87C2-3C76EFB0E478}" destId="{D0605373-8992-4651-B03F-F1C80EA344D4}" srcOrd="0" destOrd="0" presId="urn:microsoft.com/office/officeart/2005/8/layout/orgChart1"/>
    <dgm:cxn modelId="{6E155227-44C5-4E4C-8D2F-C3F7B4084F69}" type="presOf" srcId="{27DFE22D-5B22-4A3D-955E-57DDC28C9FD6}" destId="{DE95F019-11C2-4119-8FD6-216B74B06540}" srcOrd="0" destOrd="0" presId="urn:microsoft.com/office/officeart/2005/8/layout/orgChart1"/>
    <dgm:cxn modelId="{FFF8E22D-D209-4BA1-BE32-4B029AB3901D}" type="presOf" srcId="{92FF567F-C573-4DAC-A2D8-E1794B42DBF8}" destId="{21FC3B00-22FE-49A5-9AF0-727E7ED40A6A}" srcOrd="1" destOrd="0" presId="urn:microsoft.com/office/officeart/2005/8/layout/orgChart1"/>
    <dgm:cxn modelId="{B2106F31-3C6A-4836-A42C-B5E40B9CB9CF}" type="presOf" srcId="{B224A91B-6FAF-4968-87C2-3C76EFB0E478}" destId="{0EC0F616-33D3-4E27-9F20-32A3E48DF34C}" srcOrd="1" destOrd="0" presId="urn:microsoft.com/office/officeart/2005/8/layout/orgChart1"/>
    <dgm:cxn modelId="{390FE733-8BCC-4163-A6AA-BD03D8DA2768}" srcId="{8B612045-B592-4E5F-A2B6-3763D77671A0}" destId="{92FF567F-C573-4DAC-A2D8-E1794B42DBF8}" srcOrd="0" destOrd="0" parTransId="{C10C8674-1E59-4FE7-A05A-DCF5FA334AC3}" sibTransId="{14CF3708-0BEE-4A29-BF83-93920B589A04}"/>
    <dgm:cxn modelId="{A3C9975E-E391-43E2-A5D2-7B0235499BB0}" srcId="{92FF567F-C573-4DAC-A2D8-E1794B42DBF8}" destId="{3DFEFDB7-74D5-4D34-B6DA-240E1C261D99}" srcOrd="1" destOrd="0" parTransId="{6C121058-8FD1-44FC-AB5D-D18A7C6F0FD7}" sibTransId="{98C3D0AE-96F4-4370-B47A-1EC6916D47A2}"/>
    <dgm:cxn modelId="{77E53B6B-68EE-430F-9021-0463686875F8}" type="presOf" srcId="{F0CFAF66-672D-44E2-850B-3561483708FF}" destId="{F1C7CF96-743D-4A35-B400-4EDE958693F0}" srcOrd="1" destOrd="0" presId="urn:microsoft.com/office/officeart/2005/8/layout/orgChart1"/>
    <dgm:cxn modelId="{83FD604D-706A-4737-BD6A-0D481421113A}" type="presOf" srcId="{3DFEFDB7-74D5-4D34-B6DA-240E1C261D99}" destId="{0608A2AE-5852-4E5A-BECA-598B310019E0}" srcOrd="0" destOrd="0" presId="urn:microsoft.com/office/officeart/2005/8/layout/orgChart1"/>
    <dgm:cxn modelId="{B0606B7E-9BBC-42BB-8348-C07E04624EC6}" type="presOf" srcId="{8B612045-B592-4E5F-A2B6-3763D77671A0}" destId="{60D96501-CE84-4A9D-A6DE-9FED1A7F91B8}" srcOrd="0" destOrd="0" presId="urn:microsoft.com/office/officeart/2005/8/layout/orgChart1"/>
    <dgm:cxn modelId="{90A9D782-B2F2-448E-94A0-703899C29DF3}" type="presOf" srcId="{3DFEFDB7-74D5-4D34-B6DA-240E1C261D99}" destId="{40EED70B-AD4D-46A6-9012-3DB8021B1C62}" srcOrd="1" destOrd="0" presId="urn:microsoft.com/office/officeart/2005/8/layout/orgChart1"/>
    <dgm:cxn modelId="{3600DEA4-96BE-489E-97FB-0A7A14ED9252}" type="presOf" srcId="{F0CFAF66-672D-44E2-850B-3561483708FF}" destId="{ACDEA758-E461-4B1A-B13C-80D8499903ED}" srcOrd="0" destOrd="0" presId="urn:microsoft.com/office/officeart/2005/8/layout/orgChart1"/>
    <dgm:cxn modelId="{36E797AF-B1B1-44B3-9A11-3CADCC0423D4}" srcId="{92FF567F-C573-4DAC-A2D8-E1794B42DBF8}" destId="{B224A91B-6FAF-4968-87C2-3C76EFB0E478}" srcOrd="0" destOrd="0" parTransId="{8B57AAD9-7832-49D6-92CB-29ED9536A8C6}" sibTransId="{F2A0EF21-084E-4989-B58B-BF1541489B4F}"/>
    <dgm:cxn modelId="{0BFD8CBB-0FF9-45A8-A5CE-E51148E93837}" type="presOf" srcId="{8B57AAD9-7832-49D6-92CB-29ED9536A8C6}" destId="{4EED8A76-55F0-4DF3-9053-2EC682594D83}" srcOrd="0" destOrd="0" presId="urn:microsoft.com/office/officeart/2005/8/layout/orgChart1"/>
    <dgm:cxn modelId="{3E8F66D2-3D20-4A70-99B5-00F37F33259C}" srcId="{92FF567F-C573-4DAC-A2D8-E1794B42DBF8}" destId="{F0CFAF66-672D-44E2-850B-3561483708FF}" srcOrd="2" destOrd="0" parTransId="{27DFE22D-5B22-4A3D-955E-57DDC28C9FD6}" sibTransId="{4D735678-25F1-4A28-8302-5E9654E7C2CC}"/>
    <dgm:cxn modelId="{BC2B64E6-98EC-4470-B35C-26338DD9758B}" type="presOf" srcId="{6C121058-8FD1-44FC-AB5D-D18A7C6F0FD7}" destId="{430FE202-1F01-455A-AB5C-261AF06C718F}" srcOrd="0" destOrd="0" presId="urn:microsoft.com/office/officeart/2005/8/layout/orgChart1"/>
    <dgm:cxn modelId="{89957FFF-1337-45EC-9201-98FEFFC5646A}" type="presOf" srcId="{92FF567F-C573-4DAC-A2D8-E1794B42DBF8}" destId="{5630484B-0EEB-4E0A-ACA2-CA7820C288FE}" srcOrd="0" destOrd="0" presId="urn:microsoft.com/office/officeart/2005/8/layout/orgChart1"/>
    <dgm:cxn modelId="{137A9094-6725-4FB9-BB46-CEE512ACE01D}" type="presParOf" srcId="{60D96501-CE84-4A9D-A6DE-9FED1A7F91B8}" destId="{5D27A2B4-E640-4808-A9DF-3A2879DFBEE5}" srcOrd="0" destOrd="0" presId="urn:microsoft.com/office/officeart/2005/8/layout/orgChart1"/>
    <dgm:cxn modelId="{37FB1491-5DA3-4940-877A-E7CE92E183CB}" type="presParOf" srcId="{5D27A2B4-E640-4808-A9DF-3A2879DFBEE5}" destId="{70A61E91-8D26-4A1F-9951-74A8A4AF8115}" srcOrd="0" destOrd="0" presId="urn:microsoft.com/office/officeart/2005/8/layout/orgChart1"/>
    <dgm:cxn modelId="{BBF51E21-2EEB-40FC-B58D-EAC9DF3A0424}" type="presParOf" srcId="{70A61E91-8D26-4A1F-9951-74A8A4AF8115}" destId="{5630484B-0EEB-4E0A-ACA2-CA7820C288FE}" srcOrd="0" destOrd="0" presId="urn:microsoft.com/office/officeart/2005/8/layout/orgChart1"/>
    <dgm:cxn modelId="{B8D3E3FA-BC74-49E3-AA2B-1A215231551B}" type="presParOf" srcId="{70A61E91-8D26-4A1F-9951-74A8A4AF8115}" destId="{21FC3B00-22FE-49A5-9AF0-727E7ED40A6A}" srcOrd="1" destOrd="0" presId="urn:microsoft.com/office/officeart/2005/8/layout/orgChart1"/>
    <dgm:cxn modelId="{B7B76BDF-5739-4914-85BF-D996827B9CE7}" type="presParOf" srcId="{5D27A2B4-E640-4808-A9DF-3A2879DFBEE5}" destId="{C83D6E25-0DC7-4819-99AE-12DF90399B82}" srcOrd="1" destOrd="0" presId="urn:microsoft.com/office/officeart/2005/8/layout/orgChart1"/>
    <dgm:cxn modelId="{0F8A070F-E738-483E-BC37-5FB08BC69986}" type="presParOf" srcId="{C83D6E25-0DC7-4819-99AE-12DF90399B82}" destId="{4EED8A76-55F0-4DF3-9053-2EC682594D83}" srcOrd="0" destOrd="0" presId="urn:microsoft.com/office/officeart/2005/8/layout/orgChart1"/>
    <dgm:cxn modelId="{305F999B-F22A-4940-8429-EC06E2068353}" type="presParOf" srcId="{C83D6E25-0DC7-4819-99AE-12DF90399B82}" destId="{575354A4-671C-441F-8EAC-CA009E3CFE2D}" srcOrd="1" destOrd="0" presId="urn:microsoft.com/office/officeart/2005/8/layout/orgChart1"/>
    <dgm:cxn modelId="{DF41A19E-842C-4FFA-B139-41455484F3B4}" type="presParOf" srcId="{575354A4-671C-441F-8EAC-CA009E3CFE2D}" destId="{B6A3171D-9794-464B-A375-F2DF43CCB2B2}" srcOrd="0" destOrd="0" presId="urn:microsoft.com/office/officeart/2005/8/layout/orgChart1"/>
    <dgm:cxn modelId="{EB30BD7B-01A4-4CED-B9C1-27A79E20E6C1}" type="presParOf" srcId="{B6A3171D-9794-464B-A375-F2DF43CCB2B2}" destId="{D0605373-8992-4651-B03F-F1C80EA344D4}" srcOrd="0" destOrd="0" presId="urn:microsoft.com/office/officeart/2005/8/layout/orgChart1"/>
    <dgm:cxn modelId="{D5EBDB7E-FEFB-4727-979C-5BA0A7B70483}" type="presParOf" srcId="{B6A3171D-9794-464B-A375-F2DF43CCB2B2}" destId="{0EC0F616-33D3-4E27-9F20-32A3E48DF34C}" srcOrd="1" destOrd="0" presId="urn:microsoft.com/office/officeart/2005/8/layout/orgChart1"/>
    <dgm:cxn modelId="{D40A556F-39C9-4BE2-86D7-B32CDB96BAA2}" type="presParOf" srcId="{575354A4-671C-441F-8EAC-CA009E3CFE2D}" destId="{BFFD0029-3F19-4883-B081-5B2808C79878}" srcOrd="1" destOrd="0" presId="urn:microsoft.com/office/officeart/2005/8/layout/orgChart1"/>
    <dgm:cxn modelId="{1A162F15-1F23-42EC-9F27-0B2879237293}" type="presParOf" srcId="{575354A4-671C-441F-8EAC-CA009E3CFE2D}" destId="{BD1303D4-E514-48A9-AAE9-70D49C87CCB4}" srcOrd="2" destOrd="0" presId="urn:microsoft.com/office/officeart/2005/8/layout/orgChart1"/>
    <dgm:cxn modelId="{204D766B-590A-4F69-951B-54D8AFD6B579}" type="presParOf" srcId="{C83D6E25-0DC7-4819-99AE-12DF90399B82}" destId="{430FE202-1F01-455A-AB5C-261AF06C718F}" srcOrd="2" destOrd="0" presId="urn:microsoft.com/office/officeart/2005/8/layout/orgChart1"/>
    <dgm:cxn modelId="{3127AE71-C00C-4547-ABAD-8FCE563C119A}" type="presParOf" srcId="{C83D6E25-0DC7-4819-99AE-12DF90399B82}" destId="{91D4A249-5F99-4D12-AAE4-7FB924570B8F}" srcOrd="3" destOrd="0" presId="urn:microsoft.com/office/officeart/2005/8/layout/orgChart1"/>
    <dgm:cxn modelId="{946435FD-10D7-4939-84D4-CF7877C02824}" type="presParOf" srcId="{91D4A249-5F99-4D12-AAE4-7FB924570B8F}" destId="{ACE203B8-2CE4-45E5-A997-A6D420277D30}" srcOrd="0" destOrd="0" presId="urn:microsoft.com/office/officeart/2005/8/layout/orgChart1"/>
    <dgm:cxn modelId="{BE9A00B7-2488-403C-896E-FC20F129512E}" type="presParOf" srcId="{ACE203B8-2CE4-45E5-A997-A6D420277D30}" destId="{0608A2AE-5852-4E5A-BECA-598B310019E0}" srcOrd="0" destOrd="0" presId="urn:microsoft.com/office/officeart/2005/8/layout/orgChart1"/>
    <dgm:cxn modelId="{1C84A1B4-2BC2-424D-AE5A-C09DBEA748A1}" type="presParOf" srcId="{ACE203B8-2CE4-45E5-A997-A6D420277D30}" destId="{40EED70B-AD4D-46A6-9012-3DB8021B1C62}" srcOrd="1" destOrd="0" presId="urn:microsoft.com/office/officeart/2005/8/layout/orgChart1"/>
    <dgm:cxn modelId="{E6BF0D9A-50C6-438E-89E9-5437606ED029}" type="presParOf" srcId="{91D4A249-5F99-4D12-AAE4-7FB924570B8F}" destId="{451D9BF8-5190-4DFC-838E-99DB3E1A35E3}" srcOrd="1" destOrd="0" presId="urn:microsoft.com/office/officeart/2005/8/layout/orgChart1"/>
    <dgm:cxn modelId="{C9268367-B26C-4DEA-8C85-5D48722374C2}" type="presParOf" srcId="{91D4A249-5F99-4D12-AAE4-7FB924570B8F}" destId="{2F868593-F974-4F7E-8C54-3B0ECDB65958}" srcOrd="2" destOrd="0" presId="urn:microsoft.com/office/officeart/2005/8/layout/orgChart1"/>
    <dgm:cxn modelId="{1BC4FE49-0FCC-4F2A-9476-0028A4491981}" type="presParOf" srcId="{C83D6E25-0DC7-4819-99AE-12DF90399B82}" destId="{DE95F019-11C2-4119-8FD6-216B74B06540}" srcOrd="4" destOrd="0" presId="urn:microsoft.com/office/officeart/2005/8/layout/orgChart1"/>
    <dgm:cxn modelId="{6224DC78-5550-400A-BC53-67226171F2A2}" type="presParOf" srcId="{C83D6E25-0DC7-4819-99AE-12DF90399B82}" destId="{7F24C441-A8F2-40E2-9E31-406FCB4D8FB7}" srcOrd="5" destOrd="0" presId="urn:microsoft.com/office/officeart/2005/8/layout/orgChart1"/>
    <dgm:cxn modelId="{41A5CFAC-7F32-47D6-823B-F6D09FC3AD1B}" type="presParOf" srcId="{7F24C441-A8F2-40E2-9E31-406FCB4D8FB7}" destId="{96F007A8-DD2D-49D8-BD56-4B9F43F5BD1B}" srcOrd="0" destOrd="0" presId="urn:microsoft.com/office/officeart/2005/8/layout/orgChart1"/>
    <dgm:cxn modelId="{2B81C7A0-F5A8-42DE-A487-379DFD656ECE}" type="presParOf" srcId="{96F007A8-DD2D-49D8-BD56-4B9F43F5BD1B}" destId="{ACDEA758-E461-4B1A-B13C-80D8499903ED}" srcOrd="0" destOrd="0" presId="urn:microsoft.com/office/officeart/2005/8/layout/orgChart1"/>
    <dgm:cxn modelId="{D1FA201B-62CE-42D0-A005-DFA5C40CA2B1}" type="presParOf" srcId="{96F007A8-DD2D-49D8-BD56-4B9F43F5BD1B}" destId="{F1C7CF96-743D-4A35-B400-4EDE958693F0}" srcOrd="1" destOrd="0" presId="urn:microsoft.com/office/officeart/2005/8/layout/orgChart1"/>
    <dgm:cxn modelId="{8DA24065-168F-4241-9F57-894B9816E7E4}" type="presParOf" srcId="{7F24C441-A8F2-40E2-9E31-406FCB4D8FB7}" destId="{72B49F79-B38A-4783-BC33-563684479A5A}" srcOrd="1" destOrd="0" presId="urn:microsoft.com/office/officeart/2005/8/layout/orgChart1"/>
    <dgm:cxn modelId="{3A418EF0-947F-4DF2-90C1-3F322542ACFE}" type="presParOf" srcId="{7F24C441-A8F2-40E2-9E31-406FCB4D8FB7}" destId="{625C65F9-E3F3-4D4D-AA5F-1291A6F2A738}" srcOrd="2" destOrd="0" presId="urn:microsoft.com/office/officeart/2005/8/layout/orgChart1"/>
    <dgm:cxn modelId="{ED6F9E95-9EEF-48F6-BC72-ECF2CF3EB555}" type="presParOf" srcId="{5D27A2B4-E640-4808-A9DF-3A2879DFBEE5}" destId="{982FCD60-1699-45D7-A084-6D44B1B696F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95F019-11C2-4119-8FD6-216B74B06540}">
      <dsp:nvSpPr>
        <dsp:cNvPr id="0" name=""/>
        <dsp:cNvSpPr/>
      </dsp:nvSpPr>
      <dsp:spPr>
        <a:xfrm>
          <a:off x="4401127" y="2439125"/>
          <a:ext cx="3113829" cy="5404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0208"/>
              </a:lnTo>
              <a:lnTo>
                <a:pt x="3113829" y="270208"/>
              </a:lnTo>
              <a:lnTo>
                <a:pt x="3113829" y="54041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0FE202-1F01-455A-AB5C-261AF06C718F}">
      <dsp:nvSpPr>
        <dsp:cNvPr id="0" name=""/>
        <dsp:cNvSpPr/>
      </dsp:nvSpPr>
      <dsp:spPr>
        <a:xfrm>
          <a:off x="4355407" y="2439125"/>
          <a:ext cx="91440" cy="54041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4041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ED8A76-55F0-4DF3-9053-2EC682594D83}">
      <dsp:nvSpPr>
        <dsp:cNvPr id="0" name=""/>
        <dsp:cNvSpPr/>
      </dsp:nvSpPr>
      <dsp:spPr>
        <a:xfrm>
          <a:off x="1287297" y="2439125"/>
          <a:ext cx="3113829" cy="540416"/>
        </a:xfrm>
        <a:custGeom>
          <a:avLst/>
          <a:gdLst/>
          <a:ahLst/>
          <a:cxnLst/>
          <a:rect l="0" t="0" r="0" b="0"/>
          <a:pathLst>
            <a:path>
              <a:moveTo>
                <a:pt x="3113829" y="0"/>
              </a:moveTo>
              <a:lnTo>
                <a:pt x="3113829" y="270208"/>
              </a:lnTo>
              <a:lnTo>
                <a:pt x="0" y="270208"/>
              </a:lnTo>
              <a:lnTo>
                <a:pt x="0" y="54041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30484B-0EEB-4E0A-ACA2-CA7820C288FE}">
      <dsp:nvSpPr>
        <dsp:cNvPr id="0" name=""/>
        <dsp:cNvSpPr/>
      </dsp:nvSpPr>
      <dsp:spPr>
        <a:xfrm>
          <a:off x="2812469" y="1152418"/>
          <a:ext cx="3177316" cy="12867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Nilesh </a:t>
          </a:r>
          <a:r>
            <a:rPr lang="en-US" sz="2900" kern="1200" dirty="0" err="1"/>
            <a:t>Umap</a:t>
          </a:r>
          <a:r>
            <a:rPr lang="en-US" sz="2900" kern="1200" dirty="0"/>
            <a:t> </a:t>
          </a:r>
          <a:r>
            <a:rPr lang="en-US" sz="2900" kern="1200"/>
            <a:t>(Operation Head)</a:t>
          </a:r>
          <a:endParaRPr lang="en-IN" sz="2900" kern="1200" dirty="0"/>
        </a:p>
      </dsp:txBody>
      <dsp:txXfrm>
        <a:off x="2812469" y="1152418"/>
        <a:ext cx="3177316" cy="1286706"/>
      </dsp:txXfrm>
    </dsp:sp>
    <dsp:sp modelId="{D0605373-8992-4651-B03F-F1C80EA344D4}">
      <dsp:nvSpPr>
        <dsp:cNvPr id="0" name=""/>
        <dsp:cNvSpPr/>
      </dsp:nvSpPr>
      <dsp:spPr>
        <a:xfrm>
          <a:off x="590" y="2979541"/>
          <a:ext cx="2573413" cy="12867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Sudhakar </a:t>
          </a:r>
        </a:p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(Field Supervisor</a:t>
          </a:r>
          <a:endParaRPr lang="en-IN" sz="2900" kern="1200" dirty="0"/>
        </a:p>
      </dsp:txBody>
      <dsp:txXfrm>
        <a:off x="590" y="2979541"/>
        <a:ext cx="2573413" cy="1286706"/>
      </dsp:txXfrm>
    </dsp:sp>
    <dsp:sp modelId="{0608A2AE-5852-4E5A-BECA-598B310019E0}">
      <dsp:nvSpPr>
        <dsp:cNvPr id="0" name=""/>
        <dsp:cNvSpPr/>
      </dsp:nvSpPr>
      <dsp:spPr>
        <a:xfrm>
          <a:off x="3114420" y="2979541"/>
          <a:ext cx="2573413" cy="12867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Amol Shinde</a:t>
          </a:r>
        </a:p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(Field Supervisor</a:t>
          </a:r>
          <a:endParaRPr lang="en-IN" sz="2900" kern="1200" dirty="0"/>
        </a:p>
      </dsp:txBody>
      <dsp:txXfrm>
        <a:off x="3114420" y="2979541"/>
        <a:ext cx="2573413" cy="1286706"/>
      </dsp:txXfrm>
    </dsp:sp>
    <dsp:sp modelId="{ACDEA758-E461-4B1A-B13C-80D8499903ED}">
      <dsp:nvSpPr>
        <dsp:cNvPr id="0" name=""/>
        <dsp:cNvSpPr/>
      </dsp:nvSpPr>
      <dsp:spPr>
        <a:xfrm>
          <a:off x="6228250" y="2979541"/>
          <a:ext cx="2573413" cy="12867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Krishna </a:t>
          </a:r>
          <a:r>
            <a:rPr lang="en-US" sz="2900" kern="1200" dirty="0" err="1"/>
            <a:t>Moite</a:t>
          </a:r>
          <a:endParaRPr lang="en-US" sz="2900" kern="1200" dirty="0"/>
        </a:p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(Field Supervisor</a:t>
          </a:r>
          <a:endParaRPr lang="en-IN" sz="2900" kern="1200" dirty="0"/>
        </a:p>
      </dsp:txBody>
      <dsp:txXfrm>
        <a:off x="6228250" y="2979541"/>
        <a:ext cx="2573413" cy="12867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12606-CEE3-3060-7579-B8D45262D1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B9ED59-A81F-1C09-4433-E34AF12926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E57B19-125A-3359-8112-D173AC480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F92E-8FEB-4587-BD3F-5C5463173510}" type="datetimeFigureOut">
              <a:rPr lang="en-IN" smtClean="0"/>
              <a:t>13-04-2023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CF4B2-124D-1FD0-724E-63D6F09FD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14ECE4-1D2F-480E-C170-96415CA53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1EFC-6EE5-4FF7-832A-9FE16C2631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9844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3DCF2-70A2-9389-3152-1B430501F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426343-72E6-C4F7-D6C7-1E89406A52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16FE0D-B942-5319-9B3E-CBB2BBB3D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F92E-8FEB-4587-BD3F-5C5463173510}" type="datetimeFigureOut">
              <a:rPr lang="en-IN" smtClean="0"/>
              <a:t>13-04-2023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F6331D-E21A-C609-CD23-CFE8EA935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0E1921-B03D-A79D-9254-FFF3B352D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1EFC-6EE5-4FF7-832A-9FE16C2631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3666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CD854E-F11E-8F2C-114E-ADDD4E1CAC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99EC2D-80C3-2329-3715-645104277C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49C891-2F20-40A8-5ED7-78FEF64AF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F92E-8FEB-4587-BD3F-5C5463173510}" type="datetimeFigureOut">
              <a:rPr lang="en-IN" smtClean="0"/>
              <a:t>13-04-2023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7CFE0A-88CC-26EA-483C-CCF327993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158830-43F0-5718-892D-013AEE8DE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1EFC-6EE5-4FF7-832A-9FE16C2631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11623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6F652-F3D8-A95D-CBB2-937D58583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21828-F444-CF0E-79ED-7B49B1A71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687231-DCBC-E768-C11E-DE7F37751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F92E-8FEB-4587-BD3F-5C5463173510}" type="datetimeFigureOut">
              <a:rPr lang="en-IN" smtClean="0"/>
              <a:t>13-04-2023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E73204-1018-EB2B-8C5E-8AF1864D2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1AC403-7943-0F71-ACCB-5A0AD5FD9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1EFC-6EE5-4FF7-832A-9FE16C2631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3919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6D87E-6D16-7481-D6A2-7BA241ACA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645CA5-C40D-2B3A-FA39-DF6E44F90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3E9E82-BC08-CEC7-3692-7A6CCE5E3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F92E-8FEB-4587-BD3F-5C5463173510}" type="datetimeFigureOut">
              <a:rPr lang="en-IN" smtClean="0"/>
              <a:t>13-04-2023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A14A0-E0C7-3074-8682-0BB87F58A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180172-08FB-EF5B-1C11-50DC37534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1EFC-6EE5-4FF7-832A-9FE16C2631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9934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654B8-C8FB-DFC9-CEF0-0CD3096C3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2FCBB7-8909-12B0-10A9-4350EC240E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8E2B8B-A4A7-E8A1-9713-FD986A302C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E0495C-40F1-720C-29C5-C16DAE5B4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F92E-8FEB-4587-BD3F-5C5463173510}" type="datetimeFigureOut">
              <a:rPr lang="en-IN" smtClean="0"/>
              <a:t>13-04-2023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6F3641-3795-57C4-8C33-4ECE9DD93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CBC463-F962-ACD0-4B87-69A69EA3E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1EFC-6EE5-4FF7-832A-9FE16C2631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6580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14FB4-B1FD-48D5-3068-93AE7F39C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986C46-FBF0-1B3C-91E9-CE0F869AD1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16DF5F-7FAD-7D9B-E368-B97FDE703C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E69029-4AA2-B2BB-8ABE-63BF0228BE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21E2FC-19C4-85CD-F17A-29550FCEDF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A1CF61-8EB3-F0C8-9D84-1F939F2C5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F92E-8FEB-4587-BD3F-5C5463173510}" type="datetimeFigureOut">
              <a:rPr lang="en-IN" smtClean="0"/>
              <a:t>13-04-2023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7DAC66-6A06-6163-BB36-C8CD9A12A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A7BE5A-F301-68D7-4E9C-F9D81EA0B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1EFC-6EE5-4FF7-832A-9FE16C2631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4864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6C2CC-E26B-55A9-5842-95EFF4592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7707E9-07EE-6563-972D-F5A8B3E94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F92E-8FEB-4587-BD3F-5C5463173510}" type="datetimeFigureOut">
              <a:rPr lang="en-IN" smtClean="0"/>
              <a:t>13-04-2023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5D5CF4-2E1B-6CE1-B40F-BF745F405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71B9DD-4CFC-49D1-55F6-AC68EDE51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1EFC-6EE5-4FF7-832A-9FE16C2631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4814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A504EF-D79D-2511-E1CF-F213044F7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F92E-8FEB-4587-BD3F-5C5463173510}" type="datetimeFigureOut">
              <a:rPr lang="en-IN" smtClean="0"/>
              <a:t>13-04-2023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B17797-3ACF-A569-7E58-A4C02964B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049954-2F60-55AB-58A8-0AA83FC9A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1EFC-6EE5-4FF7-832A-9FE16C2631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43521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A7B6F-3C42-11FA-6FA0-5994273B7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0A4B1-1D64-3F62-A2BA-5CD512E4B3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5A7076-79CB-CCDB-5411-1AE208618D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31C72F-F4D0-6102-0303-41C893A3C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F92E-8FEB-4587-BD3F-5C5463173510}" type="datetimeFigureOut">
              <a:rPr lang="en-IN" smtClean="0"/>
              <a:t>13-04-2023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4EC44F-02FB-493B-81CC-E9372DF33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CD8D1F-B84A-9332-3C4B-553E085AB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1EFC-6EE5-4FF7-832A-9FE16C2631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16509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C24D0-A265-7489-3808-BF62FB3E2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C6509B-44D3-088F-0B5B-E247061528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D6FBC6-B8AF-3235-F11C-FCEAF0064D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27F33D-F038-2350-0358-6A4C1C56F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F92E-8FEB-4587-BD3F-5C5463173510}" type="datetimeFigureOut">
              <a:rPr lang="en-IN" smtClean="0"/>
              <a:t>13-04-2023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6367FC-082D-7857-FDB0-D5A29629E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414A80-9A7F-3F51-9D09-66FF573BD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1EFC-6EE5-4FF7-832A-9FE16C2631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5897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5240E9-E067-BDAB-D73D-EDD0B3A38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AD8558-87F7-9640-962C-7ED1B7D3A6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E74DAC-E994-8D43-76B8-B7F9581000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6F92E-8FEB-4587-BD3F-5C5463173510}" type="datetimeFigureOut">
              <a:rPr lang="en-IN" smtClean="0"/>
              <a:t>13-04-2023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115638-8F7C-8530-0A74-243EC4F82A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2B85D9-DFC5-5FE7-8EDC-4A2A68365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41EFC-6EE5-4FF7-832A-9FE16C2631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6971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ACFBD2F-AB14-E861-2534-CBF1A596E6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86016EB3-A9B4-397F-7442-21F3226F12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47390934"/>
              </p:ext>
            </p:extLst>
          </p:nvPr>
        </p:nvGraphicFramePr>
        <p:xfrm>
          <a:off x="2031999" y="719666"/>
          <a:ext cx="8802255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36121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Pandurang More</dc:creator>
  <cp:lastModifiedBy>Pandurang More</cp:lastModifiedBy>
  <cp:revision>1</cp:revision>
  <dcterms:created xsi:type="dcterms:W3CDTF">2023-04-13T13:03:03Z</dcterms:created>
  <dcterms:modified xsi:type="dcterms:W3CDTF">2023-04-13T13:03:35Z</dcterms:modified>
</cp:coreProperties>
</file>