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DE05-C545-43BA-88A7-9C6C52B9C75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DCA99-ED14-4590-9012-50FDEB926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DE05-C545-43BA-88A7-9C6C52B9C75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DCA99-ED14-4590-9012-50FDEB926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DE05-C545-43BA-88A7-9C6C52B9C75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DCA99-ED14-4590-9012-50FDEB926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DE05-C545-43BA-88A7-9C6C52B9C75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DCA99-ED14-4590-9012-50FDEB926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DE05-C545-43BA-88A7-9C6C52B9C75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DCA99-ED14-4590-9012-50FDEB926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DE05-C545-43BA-88A7-9C6C52B9C75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DCA99-ED14-4590-9012-50FDEB926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DE05-C545-43BA-88A7-9C6C52B9C75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DCA99-ED14-4590-9012-50FDEB926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DE05-C545-43BA-88A7-9C6C52B9C75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DCA99-ED14-4590-9012-50FDEB926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DE05-C545-43BA-88A7-9C6C52B9C75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DCA99-ED14-4590-9012-50FDEB926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DE05-C545-43BA-88A7-9C6C52B9C75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DCA99-ED14-4590-9012-50FDEB926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DE05-C545-43BA-88A7-9C6C52B9C75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DCA99-ED14-4590-9012-50FDEB926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0DE05-C545-43BA-88A7-9C6C52B9C752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DCA99-ED14-4590-9012-50FDEB926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4"/>
          <p:cNvSpPr/>
          <p:nvPr/>
        </p:nvSpPr>
        <p:spPr>
          <a:xfrm>
            <a:off x="212149" y="998534"/>
            <a:ext cx="8718264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2701">
            <a:solidFill>
              <a:srgbClr val="4F6128"/>
            </a:solidFill>
            <a:prstDash val="solid"/>
            <a:round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pic>
        <p:nvPicPr>
          <p:cNvPr id="3" name="Picture 7" descr="H:\Data\New folder\RMG.Final.Presentation_Page_3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38548" y="228600"/>
            <a:ext cx="8728364" cy="6172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ight Arrow 4"/>
          <p:cNvSpPr/>
          <p:nvPr/>
        </p:nvSpPr>
        <p:spPr>
          <a:xfrm>
            <a:off x="138548" y="5943600"/>
            <a:ext cx="415636" cy="407986"/>
          </a:xfrm>
          <a:custGeom>
            <a:avLst>
              <a:gd name="f0" fmla="val 11962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4F81BD"/>
          </a:solidFill>
          <a:ln w="19046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Content Placeholder 5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Tm="5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Premier Polyfilm Ltd</dc:creator>
  <cp:lastModifiedBy>suresh</cp:lastModifiedBy>
  <cp:revision>2</cp:revision>
  <dcterms:created xsi:type="dcterms:W3CDTF">2013-11-19T11:27:22Z</dcterms:created>
  <dcterms:modified xsi:type="dcterms:W3CDTF">2022-08-18T06:06:07Z</dcterms:modified>
</cp:coreProperties>
</file>