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516" y="-1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6A01D-4E22-4939-A36A-F8622261A979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60A11-A11F-43E4-A9D1-98D7BF2C24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509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75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00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95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52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53200"/>
            <a:ext cx="9144000" cy="182880"/>
          </a:xfrm>
          <a:prstGeom prst="rect">
            <a:avLst/>
          </a:prstGeom>
          <a:solidFill>
            <a:srgbClr val="007CC3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52400" y="6566803"/>
            <a:ext cx="2209800" cy="3308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Arial"/>
                <a:cs typeface="Arial"/>
              </a:rPr>
              <a:t>©</a:t>
            </a:r>
            <a:r>
              <a:rPr lang="en-US" sz="10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050" dirty="0">
                <a:solidFill>
                  <a:schemeClr val="bg1"/>
                </a:solidFill>
              </a:rPr>
              <a:t>Copyright</a:t>
            </a:r>
            <a:r>
              <a:rPr lang="en-US" sz="1050" baseline="0" dirty="0">
                <a:solidFill>
                  <a:schemeClr val="bg1"/>
                </a:solidFill>
              </a:rPr>
              <a:t> 2018 Kalyani Technologies</a:t>
            </a:r>
          </a:p>
          <a:p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537329"/>
            <a:ext cx="457200" cy="2444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767BA8-2C28-47D3-BC74-5E14821E517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head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152400"/>
            <a:ext cx="9144001" cy="101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83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865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782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08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392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808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423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699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282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4CA1-4881-47E8-916A-BD0E5693EAD8}" type="datetimeFigureOut">
              <a:rPr lang="en-IN" smtClean="0"/>
              <a:t>17-01-2023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9193B-9D29-4538-947C-9708672EB8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570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4066F5-74A1-4A38-A078-FDBB67393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79" y="404664"/>
            <a:ext cx="3383260" cy="541436"/>
          </a:xfrm>
        </p:spPr>
        <p:txBody>
          <a:bodyPr>
            <a:noAutofit/>
          </a:bodyPr>
          <a:lstStyle/>
          <a:p>
            <a:r>
              <a:rPr lang="en-IN" sz="2000" dirty="0"/>
              <a:t>Mr. Yogesh </a:t>
            </a:r>
            <a:r>
              <a:rPr lang="en-IN" sz="2000" dirty="0" err="1"/>
              <a:t>Zope</a:t>
            </a:r>
            <a:r>
              <a:rPr lang="en-IN" sz="2000" dirty="0"/>
              <a:t>  - CEO</a:t>
            </a:r>
          </a:p>
        </p:txBody>
      </p:sp>
      <p:sp>
        <p:nvSpPr>
          <p:cNvPr id="62" name="Title 3">
            <a:extLst>
              <a:ext uri="{FF2B5EF4-FFF2-40B4-BE49-F238E27FC236}">
                <a16:creationId xmlns:a16="http://schemas.microsoft.com/office/drawing/2014/main" id="{D9260E07-3793-4CC6-AF04-769BBA28B933}"/>
              </a:ext>
            </a:extLst>
          </p:cNvPr>
          <p:cNvSpPr txBox="1">
            <a:spLocks/>
          </p:cNvSpPr>
          <p:nvPr/>
        </p:nvSpPr>
        <p:spPr>
          <a:xfrm>
            <a:off x="3059832" y="1484784"/>
            <a:ext cx="3600400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000" dirty="0"/>
              <a:t>Mr. Raju Kalyankar</a:t>
            </a:r>
          </a:p>
          <a:p>
            <a:r>
              <a:rPr lang="en-IN" sz="2000" dirty="0"/>
              <a:t>Regional Business Head</a:t>
            </a:r>
          </a:p>
        </p:txBody>
      </p:sp>
      <p:sp>
        <p:nvSpPr>
          <p:cNvPr id="63" name="Title 3">
            <a:extLst>
              <a:ext uri="{FF2B5EF4-FFF2-40B4-BE49-F238E27FC236}">
                <a16:creationId xmlns:a16="http://schemas.microsoft.com/office/drawing/2014/main" id="{034DCDF7-FA7F-4138-8690-EA1DB2DDB5B1}"/>
              </a:ext>
            </a:extLst>
          </p:cNvPr>
          <p:cNvSpPr txBox="1">
            <a:spLocks/>
          </p:cNvSpPr>
          <p:nvPr/>
        </p:nvSpPr>
        <p:spPr>
          <a:xfrm>
            <a:off x="57150" y="2648112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000" dirty="0"/>
              <a:t>Mr. </a:t>
            </a:r>
            <a:r>
              <a:rPr lang="en-US" sz="2000" dirty="0"/>
              <a:t>Gopeechand Limbhore (HR)</a:t>
            </a:r>
            <a:endParaRPr lang="en-IN" dirty="0"/>
          </a:p>
        </p:txBody>
      </p:sp>
      <p:sp>
        <p:nvSpPr>
          <p:cNvPr id="64" name="Title 3">
            <a:extLst>
              <a:ext uri="{FF2B5EF4-FFF2-40B4-BE49-F238E27FC236}">
                <a16:creationId xmlns:a16="http://schemas.microsoft.com/office/drawing/2014/main" id="{3A02FA28-574F-49F2-832C-9F79B8C73E97}"/>
              </a:ext>
            </a:extLst>
          </p:cNvPr>
          <p:cNvSpPr txBox="1">
            <a:spLocks/>
          </p:cNvSpPr>
          <p:nvPr/>
        </p:nvSpPr>
        <p:spPr>
          <a:xfrm>
            <a:off x="3528392" y="3751660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Shripad Gijare (Sr. Manager Projects)</a:t>
            </a:r>
            <a:endParaRPr lang="en-IN" sz="2000" dirty="0"/>
          </a:p>
        </p:txBody>
      </p:sp>
      <p:sp>
        <p:nvSpPr>
          <p:cNvPr id="65" name="Title 3">
            <a:extLst>
              <a:ext uri="{FF2B5EF4-FFF2-40B4-BE49-F238E27FC236}">
                <a16:creationId xmlns:a16="http://schemas.microsoft.com/office/drawing/2014/main" id="{1868914D-71B5-4E3D-9E6D-0CCA7106A067}"/>
              </a:ext>
            </a:extLst>
          </p:cNvPr>
          <p:cNvSpPr txBox="1">
            <a:spLocks/>
          </p:cNvSpPr>
          <p:nvPr/>
        </p:nvSpPr>
        <p:spPr>
          <a:xfrm>
            <a:off x="3340918" y="2694968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Sandeep Salve (Sr. Manager Purchase)</a:t>
            </a:r>
            <a:endParaRPr lang="en-IN" sz="2000" dirty="0"/>
          </a:p>
        </p:txBody>
      </p:sp>
      <p:sp>
        <p:nvSpPr>
          <p:cNvPr id="66" name="Title 3">
            <a:extLst>
              <a:ext uri="{FF2B5EF4-FFF2-40B4-BE49-F238E27FC236}">
                <a16:creationId xmlns:a16="http://schemas.microsoft.com/office/drawing/2014/main" id="{497C445E-940B-4C24-940D-FCBD4D0A2762}"/>
              </a:ext>
            </a:extLst>
          </p:cNvPr>
          <p:cNvSpPr txBox="1">
            <a:spLocks/>
          </p:cNvSpPr>
          <p:nvPr/>
        </p:nvSpPr>
        <p:spPr>
          <a:xfrm>
            <a:off x="6356709" y="2694968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Shilpa Borse ( Deputy Manager Sales</a:t>
            </a:r>
            <a:endParaRPr lang="en-IN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149D32-B08B-4F48-B0BA-6B7E46F07057}"/>
              </a:ext>
            </a:extLst>
          </p:cNvPr>
          <p:cNvSpPr/>
          <p:nvPr/>
        </p:nvSpPr>
        <p:spPr>
          <a:xfrm>
            <a:off x="3419872" y="3573016"/>
            <a:ext cx="328376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99E3182-7FC5-451D-870E-E9FAEEC1D1D8}"/>
              </a:ext>
            </a:extLst>
          </p:cNvPr>
          <p:cNvSpPr/>
          <p:nvPr/>
        </p:nvSpPr>
        <p:spPr>
          <a:xfrm>
            <a:off x="0" y="2484759"/>
            <a:ext cx="305983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FE8CBB9-9C3C-438A-87C0-8BC51503C912}"/>
              </a:ext>
            </a:extLst>
          </p:cNvPr>
          <p:cNvSpPr/>
          <p:nvPr/>
        </p:nvSpPr>
        <p:spPr>
          <a:xfrm>
            <a:off x="3370139" y="2484759"/>
            <a:ext cx="328376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B89BE78-7BC8-45F0-BDD3-97798FEB54B4}"/>
              </a:ext>
            </a:extLst>
          </p:cNvPr>
          <p:cNvSpPr/>
          <p:nvPr/>
        </p:nvSpPr>
        <p:spPr>
          <a:xfrm>
            <a:off x="6740278" y="2484759"/>
            <a:ext cx="234657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9F8997E-6D14-4DA0-BC63-B749001EB479}"/>
              </a:ext>
            </a:extLst>
          </p:cNvPr>
          <p:cNvSpPr/>
          <p:nvPr/>
        </p:nvSpPr>
        <p:spPr>
          <a:xfrm>
            <a:off x="3056371" y="1412776"/>
            <a:ext cx="328376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5DB5FE1-B813-491A-A6E2-DFB98B71B251}"/>
              </a:ext>
            </a:extLst>
          </p:cNvPr>
          <p:cNvSpPr/>
          <p:nvPr/>
        </p:nvSpPr>
        <p:spPr>
          <a:xfrm>
            <a:off x="3072941" y="350329"/>
            <a:ext cx="328376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49C5279F-AACA-432A-BE1B-37D3DD76404A}"/>
              </a:ext>
            </a:extLst>
          </p:cNvPr>
          <p:cNvCxnSpPr>
            <a:stCxn id="68" idx="0"/>
            <a:endCxn id="71" idx="1"/>
          </p:cNvCxnSpPr>
          <p:nvPr/>
        </p:nvCxnSpPr>
        <p:spPr>
          <a:xfrm rot="5400000" flipH="1" flipV="1">
            <a:off x="1973176" y="1401565"/>
            <a:ext cx="639935" cy="152645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88641BF6-07EF-4432-88EE-A1ACDA201FB2}"/>
              </a:ext>
            </a:extLst>
          </p:cNvPr>
          <p:cNvCxnSpPr>
            <a:stCxn id="71" idx="3"/>
            <a:endCxn id="70" idx="0"/>
          </p:cNvCxnSpPr>
          <p:nvPr/>
        </p:nvCxnSpPr>
        <p:spPr>
          <a:xfrm>
            <a:off x="6340139" y="1844824"/>
            <a:ext cx="1573425" cy="63993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EA63BCD6-29EC-4C48-9B49-195FA5CF7AE0}"/>
              </a:ext>
            </a:extLst>
          </p:cNvPr>
          <p:cNvCxnSpPr>
            <a:endCxn id="7" idx="1"/>
          </p:cNvCxnSpPr>
          <p:nvPr/>
        </p:nvCxnSpPr>
        <p:spPr>
          <a:xfrm rot="16200000" flipH="1">
            <a:off x="2447764" y="3032956"/>
            <a:ext cx="1728192" cy="21602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7A378CB-9B34-47F2-9795-F582A0A390D4}"/>
              </a:ext>
            </a:extLst>
          </p:cNvPr>
          <p:cNvCxnSpPr>
            <a:stCxn id="71" idx="2"/>
          </p:cNvCxnSpPr>
          <p:nvPr/>
        </p:nvCxnSpPr>
        <p:spPr>
          <a:xfrm>
            <a:off x="4698255" y="2276872"/>
            <a:ext cx="0" cy="207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itle 3">
            <a:extLst>
              <a:ext uri="{FF2B5EF4-FFF2-40B4-BE49-F238E27FC236}">
                <a16:creationId xmlns:a16="http://schemas.microsoft.com/office/drawing/2014/main" id="{2AAAC7B0-EDB9-4234-9A6C-0AA6A7C632D5}"/>
              </a:ext>
            </a:extLst>
          </p:cNvPr>
          <p:cNvSpPr txBox="1">
            <a:spLocks/>
          </p:cNvSpPr>
          <p:nvPr/>
        </p:nvSpPr>
        <p:spPr>
          <a:xfrm>
            <a:off x="107504" y="4773724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Mahendra Phapale </a:t>
            </a:r>
          </a:p>
          <a:p>
            <a:r>
              <a:rPr lang="en-US" sz="2000" dirty="0"/>
              <a:t>Safety Officer</a:t>
            </a:r>
            <a:endParaRPr lang="en-IN" sz="2000" dirty="0"/>
          </a:p>
        </p:txBody>
      </p:sp>
      <p:sp>
        <p:nvSpPr>
          <p:cNvPr id="84" name="Title 3">
            <a:extLst>
              <a:ext uri="{FF2B5EF4-FFF2-40B4-BE49-F238E27FC236}">
                <a16:creationId xmlns:a16="http://schemas.microsoft.com/office/drawing/2014/main" id="{3FC4AFAF-98AA-4F23-94D1-D30F472568D0}"/>
              </a:ext>
            </a:extLst>
          </p:cNvPr>
          <p:cNvSpPr txBox="1">
            <a:spLocks/>
          </p:cNvSpPr>
          <p:nvPr/>
        </p:nvSpPr>
        <p:spPr>
          <a:xfrm>
            <a:off x="3118593" y="4791038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Anil Vispute </a:t>
            </a:r>
          </a:p>
          <a:p>
            <a:r>
              <a:rPr lang="en-US" sz="2000" dirty="0"/>
              <a:t>Project Engineer</a:t>
            </a:r>
            <a:endParaRPr lang="en-IN" sz="2000" dirty="0"/>
          </a:p>
        </p:txBody>
      </p:sp>
      <p:sp>
        <p:nvSpPr>
          <p:cNvPr id="85" name="Title 3">
            <a:extLst>
              <a:ext uri="{FF2B5EF4-FFF2-40B4-BE49-F238E27FC236}">
                <a16:creationId xmlns:a16="http://schemas.microsoft.com/office/drawing/2014/main" id="{60FBD712-B1FF-49F6-BDAF-1BB4126375F6}"/>
              </a:ext>
            </a:extLst>
          </p:cNvPr>
          <p:cNvSpPr txBox="1">
            <a:spLocks/>
          </p:cNvSpPr>
          <p:nvPr/>
        </p:nvSpPr>
        <p:spPr>
          <a:xfrm>
            <a:off x="6012160" y="4808352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Suvarna Kalekar </a:t>
            </a:r>
          </a:p>
          <a:p>
            <a:r>
              <a:rPr lang="en-US" sz="2000" dirty="0"/>
              <a:t>Project Coordinator</a:t>
            </a:r>
            <a:endParaRPr lang="en-IN" sz="2000" dirty="0"/>
          </a:p>
        </p:txBody>
      </p:sp>
      <p:sp>
        <p:nvSpPr>
          <p:cNvPr id="86" name="Title 3">
            <a:extLst>
              <a:ext uri="{FF2B5EF4-FFF2-40B4-BE49-F238E27FC236}">
                <a16:creationId xmlns:a16="http://schemas.microsoft.com/office/drawing/2014/main" id="{5699B36A-E2D6-4063-9F7A-70DA2BF8A5AE}"/>
              </a:ext>
            </a:extLst>
          </p:cNvPr>
          <p:cNvSpPr txBox="1">
            <a:spLocks/>
          </p:cNvSpPr>
          <p:nvPr/>
        </p:nvSpPr>
        <p:spPr>
          <a:xfrm>
            <a:off x="251520" y="5767884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Kamlesh Marathe </a:t>
            </a:r>
          </a:p>
          <a:p>
            <a:r>
              <a:rPr lang="en-US" sz="2000" dirty="0"/>
              <a:t>Site Supervisor</a:t>
            </a:r>
            <a:endParaRPr lang="en-IN" sz="20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FA98DE9-05CB-42CC-AD2E-F201D4B79674}"/>
              </a:ext>
            </a:extLst>
          </p:cNvPr>
          <p:cNvSpPr/>
          <p:nvPr/>
        </p:nvSpPr>
        <p:spPr>
          <a:xfrm>
            <a:off x="459893" y="4581128"/>
            <a:ext cx="234600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3A04DD5-C1CB-4F83-B94A-B149B51397F9}"/>
              </a:ext>
            </a:extLst>
          </p:cNvPr>
          <p:cNvSpPr/>
          <p:nvPr/>
        </p:nvSpPr>
        <p:spPr>
          <a:xfrm>
            <a:off x="3419872" y="4647022"/>
            <a:ext cx="234600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F72B742-7B07-4FCB-9529-153F847AC33C}"/>
              </a:ext>
            </a:extLst>
          </p:cNvPr>
          <p:cNvSpPr/>
          <p:nvPr/>
        </p:nvSpPr>
        <p:spPr>
          <a:xfrm>
            <a:off x="6379851" y="4712916"/>
            <a:ext cx="234600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14D66A1-5CC8-470F-BE24-607A892DD606}"/>
              </a:ext>
            </a:extLst>
          </p:cNvPr>
          <p:cNvSpPr/>
          <p:nvPr/>
        </p:nvSpPr>
        <p:spPr>
          <a:xfrm>
            <a:off x="487501" y="5637820"/>
            <a:ext cx="234600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A5B6448-0765-430B-8987-935565028BC3}"/>
              </a:ext>
            </a:extLst>
          </p:cNvPr>
          <p:cNvSpPr/>
          <p:nvPr/>
        </p:nvSpPr>
        <p:spPr>
          <a:xfrm>
            <a:off x="-36512" y="3573016"/>
            <a:ext cx="305983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Title 3">
            <a:extLst>
              <a:ext uri="{FF2B5EF4-FFF2-40B4-BE49-F238E27FC236}">
                <a16:creationId xmlns:a16="http://schemas.microsoft.com/office/drawing/2014/main" id="{BFD10B1A-8994-4DE7-AE7A-4AEDE0C41FD7}"/>
              </a:ext>
            </a:extLst>
          </p:cNvPr>
          <p:cNvSpPr txBox="1">
            <a:spLocks/>
          </p:cNvSpPr>
          <p:nvPr/>
        </p:nvSpPr>
        <p:spPr>
          <a:xfrm>
            <a:off x="35495" y="3703942"/>
            <a:ext cx="3059832" cy="541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Shilpa  Shirwadkar</a:t>
            </a:r>
          </a:p>
          <a:p>
            <a:r>
              <a:rPr lang="en-US" sz="2000" dirty="0"/>
              <a:t>( Finance Manager)</a:t>
            </a:r>
            <a:endParaRPr lang="en-IN" sz="2000" dirty="0"/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4046762D-55CB-4A55-A25C-2B498AC9FF04}"/>
              </a:ext>
            </a:extLst>
          </p:cNvPr>
          <p:cNvCxnSpPr>
            <a:cxnSpLocks/>
            <a:stCxn id="91" idx="3"/>
          </p:cNvCxnSpPr>
          <p:nvPr/>
        </p:nvCxnSpPr>
        <p:spPr>
          <a:xfrm flipV="1">
            <a:off x="3023320" y="2276872"/>
            <a:ext cx="108520" cy="17281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7A867470-330C-4D9B-A6BC-0E10DF52E21F}"/>
              </a:ext>
            </a:extLst>
          </p:cNvPr>
          <p:cNvCxnSpPr>
            <a:cxnSpLocks/>
          </p:cNvCxnSpPr>
          <p:nvPr/>
        </p:nvCxnSpPr>
        <p:spPr>
          <a:xfrm flipV="1">
            <a:off x="2792430" y="4197426"/>
            <a:ext cx="620281" cy="59361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51BAB2E8-D22E-4493-9CA8-BF2C944D399D}"/>
              </a:ext>
            </a:extLst>
          </p:cNvPr>
          <p:cNvCxnSpPr>
            <a:stCxn id="88" idx="0"/>
          </p:cNvCxnSpPr>
          <p:nvPr/>
        </p:nvCxnSpPr>
        <p:spPr>
          <a:xfrm rot="5400000" flipH="1" flipV="1">
            <a:off x="4515737" y="4514250"/>
            <a:ext cx="209910" cy="55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18072CD0-C396-47EE-BB7E-F9E686D304D7}"/>
              </a:ext>
            </a:extLst>
          </p:cNvPr>
          <p:cNvCxnSpPr>
            <a:endCxn id="89" idx="1"/>
          </p:cNvCxnSpPr>
          <p:nvPr/>
        </p:nvCxnSpPr>
        <p:spPr>
          <a:xfrm rot="16200000" flipH="1">
            <a:off x="5770071" y="4535184"/>
            <a:ext cx="707852" cy="51170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132EF7F7-AFE5-42D0-A1AB-46E4BA903057}"/>
              </a:ext>
            </a:extLst>
          </p:cNvPr>
          <p:cNvCxnSpPr>
            <a:stCxn id="90" idx="3"/>
            <a:endCxn id="88" idx="2"/>
          </p:cNvCxnSpPr>
          <p:nvPr/>
        </p:nvCxnSpPr>
        <p:spPr>
          <a:xfrm flipV="1">
            <a:off x="2833507" y="5511118"/>
            <a:ext cx="1759368" cy="55875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24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64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Mr. Yogesh Zope  - CEO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Meher Dongre</dc:creator>
  <cp:lastModifiedBy>Shripad Gijare</cp:lastModifiedBy>
  <cp:revision>221</cp:revision>
  <dcterms:created xsi:type="dcterms:W3CDTF">2018-07-26T01:25:28Z</dcterms:created>
  <dcterms:modified xsi:type="dcterms:W3CDTF">2023-01-17T06:32:42Z</dcterms:modified>
</cp:coreProperties>
</file>