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F3C713-F64C-4853-8832-7C6047A7394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89464A-72FA-4C29-B1ED-92914217FF59}">
      <dgm:prSet phldrT="[Text]"/>
      <dgm:spPr/>
      <dgm:t>
        <a:bodyPr/>
        <a:lstStyle/>
        <a:p>
          <a:r>
            <a:rPr lang="en-US" dirty="0" smtClean="0"/>
            <a:t>RL SERVICES</a:t>
          </a:r>
          <a:endParaRPr lang="en-US" dirty="0"/>
        </a:p>
      </dgm:t>
    </dgm:pt>
    <dgm:pt modelId="{81E198FF-0BC1-4BB0-BF40-41568BE6511A}" type="parTrans" cxnId="{310C4108-B65E-4683-8EDE-AC4B45A734A3}">
      <dgm:prSet/>
      <dgm:spPr/>
      <dgm:t>
        <a:bodyPr/>
        <a:lstStyle/>
        <a:p>
          <a:endParaRPr lang="en-US"/>
        </a:p>
      </dgm:t>
    </dgm:pt>
    <dgm:pt modelId="{EBA3C777-DF8C-441D-A911-ABD0804B158C}" type="sibTrans" cxnId="{310C4108-B65E-4683-8EDE-AC4B45A734A3}">
      <dgm:prSet/>
      <dgm:spPr/>
      <dgm:t>
        <a:bodyPr/>
        <a:lstStyle/>
        <a:p>
          <a:endParaRPr lang="en-US"/>
        </a:p>
      </dgm:t>
    </dgm:pt>
    <dgm:pt modelId="{F866D886-F1D2-40F3-A339-3EB0DF07F307}" type="asst">
      <dgm:prSet phldrT="[Text]"/>
      <dgm:spPr/>
      <dgm:t>
        <a:bodyPr/>
        <a:lstStyle/>
        <a:p>
          <a:r>
            <a:rPr lang="en-US" dirty="0" smtClean="0"/>
            <a:t>PRAMOD ZENDE</a:t>
          </a:r>
          <a:endParaRPr lang="en-US" dirty="0"/>
        </a:p>
      </dgm:t>
    </dgm:pt>
    <dgm:pt modelId="{48C22594-E519-46C5-BBAC-FF59E96F6BFA}" type="parTrans" cxnId="{D8622BF1-5E7F-4A28-9681-D4542D9AF9BF}">
      <dgm:prSet/>
      <dgm:spPr/>
      <dgm:t>
        <a:bodyPr/>
        <a:lstStyle/>
        <a:p>
          <a:endParaRPr lang="en-US"/>
        </a:p>
      </dgm:t>
    </dgm:pt>
    <dgm:pt modelId="{7C268F96-B1BC-46CD-93C6-75BBD69771D8}" type="sibTrans" cxnId="{D8622BF1-5E7F-4A28-9681-D4542D9AF9BF}">
      <dgm:prSet/>
      <dgm:spPr/>
      <dgm:t>
        <a:bodyPr/>
        <a:lstStyle/>
        <a:p>
          <a:endParaRPr lang="en-US"/>
        </a:p>
      </dgm:t>
    </dgm:pt>
    <dgm:pt modelId="{BEB37A3D-312C-4402-A81B-FDE510C65D05}">
      <dgm:prSet phldrT="[Text]"/>
      <dgm:spPr/>
      <dgm:t>
        <a:bodyPr/>
        <a:lstStyle/>
        <a:p>
          <a:r>
            <a:rPr lang="en-US" dirty="0" smtClean="0"/>
            <a:t>SUPERVISOR</a:t>
          </a:r>
          <a:endParaRPr lang="en-US" dirty="0"/>
        </a:p>
      </dgm:t>
    </dgm:pt>
    <dgm:pt modelId="{EBDD34B3-4BC2-4945-B8C1-664E76F3F5E7}" type="parTrans" cxnId="{BCD98254-CB94-4250-A401-80233FDA8302}">
      <dgm:prSet/>
      <dgm:spPr/>
      <dgm:t>
        <a:bodyPr/>
        <a:lstStyle/>
        <a:p>
          <a:endParaRPr lang="en-US"/>
        </a:p>
      </dgm:t>
    </dgm:pt>
    <dgm:pt modelId="{0F73D5D4-43CA-4F26-AB78-34350ED05687}" type="sibTrans" cxnId="{BCD98254-CB94-4250-A401-80233FDA8302}">
      <dgm:prSet/>
      <dgm:spPr/>
      <dgm:t>
        <a:bodyPr/>
        <a:lstStyle/>
        <a:p>
          <a:endParaRPr lang="en-US"/>
        </a:p>
      </dgm:t>
    </dgm:pt>
    <dgm:pt modelId="{5DC5E3D1-E401-4AD8-9757-2B1F3A324550}">
      <dgm:prSet phldrT="[Text]"/>
      <dgm:spPr/>
      <dgm:t>
        <a:bodyPr/>
        <a:lstStyle/>
        <a:p>
          <a:r>
            <a:rPr lang="en-US" dirty="0" smtClean="0"/>
            <a:t>SUPERVISOR </a:t>
          </a:r>
          <a:endParaRPr lang="en-US" dirty="0"/>
        </a:p>
      </dgm:t>
    </dgm:pt>
    <dgm:pt modelId="{DC5225CF-CEA7-42FD-B705-C15A3D869DB4}" type="parTrans" cxnId="{213F609C-B85A-4086-BCEE-ADAD426C1009}">
      <dgm:prSet/>
      <dgm:spPr/>
      <dgm:t>
        <a:bodyPr/>
        <a:lstStyle/>
        <a:p>
          <a:endParaRPr lang="en-US"/>
        </a:p>
      </dgm:t>
    </dgm:pt>
    <dgm:pt modelId="{4CABAFA1-3685-4D2A-91EC-55B02B4A4879}" type="sibTrans" cxnId="{213F609C-B85A-4086-BCEE-ADAD426C1009}">
      <dgm:prSet/>
      <dgm:spPr/>
      <dgm:t>
        <a:bodyPr/>
        <a:lstStyle/>
        <a:p>
          <a:endParaRPr lang="en-US"/>
        </a:p>
      </dgm:t>
    </dgm:pt>
    <dgm:pt modelId="{3CF318B2-835D-431C-8B00-C1DA35E336E0}">
      <dgm:prSet phldrT="[Text]"/>
      <dgm:spPr/>
      <dgm:t>
        <a:bodyPr/>
        <a:lstStyle/>
        <a:p>
          <a:r>
            <a:rPr lang="en-US" dirty="0" smtClean="0"/>
            <a:t>SUPERVISOR </a:t>
          </a:r>
          <a:endParaRPr lang="en-US" dirty="0"/>
        </a:p>
      </dgm:t>
    </dgm:pt>
    <dgm:pt modelId="{6F606AA5-0CB4-4A8B-B547-3D7278B4A36F}" type="parTrans" cxnId="{077A3778-444E-43F9-8B54-6A985CFA79EC}">
      <dgm:prSet/>
      <dgm:spPr/>
      <dgm:t>
        <a:bodyPr/>
        <a:lstStyle/>
        <a:p>
          <a:endParaRPr lang="en-US"/>
        </a:p>
      </dgm:t>
    </dgm:pt>
    <dgm:pt modelId="{A2056BF9-8B9B-4EFF-B6BB-7F0C54BB1A2B}" type="sibTrans" cxnId="{077A3778-444E-43F9-8B54-6A985CFA79EC}">
      <dgm:prSet/>
      <dgm:spPr/>
      <dgm:t>
        <a:bodyPr/>
        <a:lstStyle/>
        <a:p>
          <a:endParaRPr lang="en-US"/>
        </a:p>
      </dgm:t>
    </dgm:pt>
    <dgm:pt modelId="{982434C9-C947-4F7B-8E1A-B86566AF218E}" type="asst">
      <dgm:prSet/>
      <dgm:spPr/>
      <dgm:t>
        <a:bodyPr/>
        <a:lstStyle/>
        <a:p>
          <a:r>
            <a:rPr lang="en-US" dirty="0" smtClean="0"/>
            <a:t>RAJU JUGUNTHA</a:t>
          </a:r>
          <a:endParaRPr lang="en-US" dirty="0"/>
        </a:p>
      </dgm:t>
    </dgm:pt>
    <dgm:pt modelId="{12A818A7-FBCE-431F-A0AB-88DC812DF57A}" type="parTrans" cxnId="{63C62738-2D38-4C25-A886-FDFEDF45F896}">
      <dgm:prSet/>
      <dgm:spPr/>
      <dgm:t>
        <a:bodyPr/>
        <a:lstStyle/>
        <a:p>
          <a:endParaRPr lang="en-US"/>
        </a:p>
      </dgm:t>
    </dgm:pt>
    <dgm:pt modelId="{248E7A78-3B64-41B4-BD2C-59352FF103BF}" type="sibTrans" cxnId="{63C62738-2D38-4C25-A886-FDFEDF45F896}">
      <dgm:prSet/>
      <dgm:spPr/>
      <dgm:t>
        <a:bodyPr/>
        <a:lstStyle/>
        <a:p>
          <a:endParaRPr lang="en-US"/>
        </a:p>
      </dgm:t>
    </dgm:pt>
    <dgm:pt modelId="{8231CEEB-363A-40B0-8130-5BDDB632F05B}">
      <dgm:prSet/>
      <dgm:spPr/>
      <dgm:t>
        <a:bodyPr/>
        <a:lstStyle/>
        <a:p>
          <a:r>
            <a:rPr lang="en-US" dirty="0" smtClean="0"/>
            <a:t>SUPERVISOR </a:t>
          </a:r>
          <a:endParaRPr lang="en-US" dirty="0"/>
        </a:p>
      </dgm:t>
    </dgm:pt>
    <dgm:pt modelId="{D200AE62-7FA0-4E2F-9E12-2724289B3BD9}" type="parTrans" cxnId="{730C24B2-298C-4D5D-8C3F-AABBCF24A6DC}">
      <dgm:prSet/>
      <dgm:spPr/>
      <dgm:t>
        <a:bodyPr/>
        <a:lstStyle/>
        <a:p>
          <a:endParaRPr lang="en-US"/>
        </a:p>
      </dgm:t>
    </dgm:pt>
    <dgm:pt modelId="{18EFA05E-5507-4EA5-9F97-C4474A955CF4}" type="sibTrans" cxnId="{730C24B2-298C-4D5D-8C3F-AABBCF24A6DC}">
      <dgm:prSet/>
      <dgm:spPr/>
      <dgm:t>
        <a:bodyPr/>
        <a:lstStyle/>
        <a:p>
          <a:endParaRPr lang="en-US"/>
        </a:p>
      </dgm:t>
    </dgm:pt>
    <dgm:pt modelId="{3A35B67E-A6A7-4FEE-96B8-6D07B2D141C0}">
      <dgm:prSet/>
      <dgm:spPr/>
      <dgm:t>
        <a:bodyPr/>
        <a:lstStyle/>
        <a:p>
          <a:r>
            <a:rPr lang="en-US" dirty="0" smtClean="0"/>
            <a:t>HR DEPT</a:t>
          </a:r>
          <a:endParaRPr lang="en-US" dirty="0"/>
        </a:p>
      </dgm:t>
    </dgm:pt>
    <dgm:pt modelId="{D13AF9DB-A026-4FFD-8761-7528F4AA08D6}" type="parTrans" cxnId="{66B38D87-3FBE-4A51-982A-A306825E98D8}">
      <dgm:prSet/>
      <dgm:spPr/>
      <dgm:t>
        <a:bodyPr/>
        <a:lstStyle/>
        <a:p>
          <a:endParaRPr lang="en-US"/>
        </a:p>
      </dgm:t>
    </dgm:pt>
    <dgm:pt modelId="{D3121B4A-50D7-448F-BC9A-AC8FEE7193B0}" type="sibTrans" cxnId="{66B38D87-3FBE-4A51-982A-A306825E98D8}">
      <dgm:prSet/>
      <dgm:spPr/>
      <dgm:t>
        <a:bodyPr/>
        <a:lstStyle/>
        <a:p>
          <a:endParaRPr lang="en-US"/>
        </a:p>
      </dgm:t>
    </dgm:pt>
    <dgm:pt modelId="{9DF28A50-BFAE-41E4-9813-B101E0B23BFC}">
      <dgm:prSet/>
      <dgm:spPr/>
      <dgm:t>
        <a:bodyPr/>
        <a:lstStyle/>
        <a:p>
          <a:r>
            <a:rPr lang="en-US" dirty="0" smtClean="0"/>
            <a:t>CA</a:t>
          </a:r>
          <a:endParaRPr lang="en-US" dirty="0"/>
        </a:p>
      </dgm:t>
    </dgm:pt>
    <dgm:pt modelId="{D4DA9435-ED8B-4CDE-A17F-AFA0CD7A2655}" type="parTrans" cxnId="{1310149A-3700-49F7-9343-1038CC491AA5}">
      <dgm:prSet/>
      <dgm:spPr/>
      <dgm:t>
        <a:bodyPr/>
        <a:lstStyle/>
        <a:p>
          <a:endParaRPr lang="en-US"/>
        </a:p>
      </dgm:t>
    </dgm:pt>
    <dgm:pt modelId="{66E0B5A3-4BD7-4FB2-9880-B00B92B677AC}" type="sibTrans" cxnId="{1310149A-3700-49F7-9343-1038CC491AA5}">
      <dgm:prSet/>
      <dgm:spPr/>
      <dgm:t>
        <a:bodyPr/>
        <a:lstStyle/>
        <a:p>
          <a:endParaRPr lang="en-US"/>
        </a:p>
      </dgm:t>
    </dgm:pt>
    <dgm:pt modelId="{058919A4-048C-4C19-8D40-70A6D4D16623}">
      <dgm:prSet/>
      <dgm:spPr/>
      <dgm:t>
        <a:bodyPr/>
        <a:lstStyle/>
        <a:p>
          <a:r>
            <a:rPr lang="en-US" dirty="0" smtClean="0"/>
            <a:t>ASST.SUPERVISOR </a:t>
          </a:r>
          <a:endParaRPr lang="en-US" dirty="0"/>
        </a:p>
      </dgm:t>
    </dgm:pt>
    <dgm:pt modelId="{228C7CCE-DEF3-45F8-A80C-83191E0BD11C}" type="parTrans" cxnId="{23A8ED49-2DDF-4901-A19B-677BD3C1CC72}">
      <dgm:prSet/>
      <dgm:spPr/>
      <dgm:t>
        <a:bodyPr/>
        <a:lstStyle/>
        <a:p>
          <a:endParaRPr lang="en-US"/>
        </a:p>
      </dgm:t>
    </dgm:pt>
    <dgm:pt modelId="{2162F5C9-4D15-45FB-AA5B-A5B7059FCA45}" type="sibTrans" cxnId="{23A8ED49-2DDF-4901-A19B-677BD3C1CC72}">
      <dgm:prSet/>
      <dgm:spPr/>
      <dgm:t>
        <a:bodyPr/>
        <a:lstStyle/>
        <a:p>
          <a:endParaRPr lang="en-US"/>
        </a:p>
      </dgm:t>
    </dgm:pt>
    <dgm:pt modelId="{D1355113-7F67-4BCE-A654-C36193A69FDC}">
      <dgm:prSet/>
      <dgm:spPr/>
      <dgm:t>
        <a:bodyPr/>
        <a:lstStyle/>
        <a:p>
          <a:r>
            <a:rPr lang="en-US" dirty="0" smtClean="0"/>
            <a:t>ASST.SUPERVISOR </a:t>
          </a:r>
          <a:endParaRPr lang="en-US" dirty="0"/>
        </a:p>
      </dgm:t>
    </dgm:pt>
    <dgm:pt modelId="{581A1169-40C8-4DF3-87B6-BF6DFBBC8DB4}" type="parTrans" cxnId="{DB9645E3-DAC8-4686-85FF-36E83686E76F}">
      <dgm:prSet/>
      <dgm:spPr/>
      <dgm:t>
        <a:bodyPr/>
        <a:lstStyle/>
        <a:p>
          <a:endParaRPr lang="en-US"/>
        </a:p>
      </dgm:t>
    </dgm:pt>
    <dgm:pt modelId="{3892E012-ED08-44D7-9EC4-FAF7E423E834}" type="sibTrans" cxnId="{DB9645E3-DAC8-4686-85FF-36E83686E76F}">
      <dgm:prSet/>
      <dgm:spPr/>
      <dgm:t>
        <a:bodyPr/>
        <a:lstStyle/>
        <a:p>
          <a:endParaRPr lang="en-US"/>
        </a:p>
      </dgm:t>
    </dgm:pt>
    <dgm:pt modelId="{E0E9E6F1-4B61-4EB6-AF27-A4235BF7F6F4}">
      <dgm:prSet/>
      <dgm:spPr/>
      <dgm:t>
        <a:bodyPr/>
        <a:lstStyle/>
        <a:p>
          <a:r>
            <a:rPr lang="en-US" dirty="0" smtClean="0"/>
            <a:t>ASST.SUPERVISOR</a:t>
          </a:r>
          <a:endParaRPr lang="en-US" dirty="0"/>
        </a:p>
      </dgm:t>
    </dgm:pt>
    <dgm:pt modelId="{4266570C-8648-451F-9DE7-3BFF3EF81479}" type="parTrans" cxnId="{7148FD28-A806-4382-8FB1-2DFE513D8418}">
      <dgm:prSet/>
      <dgm:spPr/>
      <dgm:t>
        <a:bodyPr/>
        <a:lstStyle/>
        <a:p>
          <a:endParaRPr lang="en-US"/>
        </a:p>
      </dgm:t>
    </dgm:pt>
    <dgm:pt modelId="{D5FA0013-3E50-4399-A10B-A5B1969B3217}" type="sibTrans" cxnId="{7148FD28-A806-4382-8FB1-2DFE513D8418}">
      <dgm:prSet/>
      <dgm:spPr/>
      <dgm:t>
        <a:bodyPr/>
        <a:lstStyle/>
        <a:p>
          <a:endParaRPr lang="en-US"/>
        </a:p>
      </dgm:t>
    </dgm:pt>
    <dgm:pt modelId="{3419B383-D1BE-4683-84EE-460C5603C5DE}">
      <dgm:prSet/>
      <dgm:spPr/>
      <dgm:t>
        <a:bodyPr/>
        <a:lstStyle/>
        <a:p>
          <a:r>
            <a:rPr lang="en-US" dirty="0" smtClean="0"/>
            <a:t>ASST.SUPERVISOR </a:t>
          </a:r>
          <a:endParaRPr lang="en-US" dirty="0"/>
        </a:p>
      </dgm:t>
    </dgm:pt>
    <dgm:pt modelId="{DABCE121-BBEE-4458-AAEC-9461728409EC}" type="parTrans" cxnId="{43954F2C-64D0-434E-9AE1-7620D2E0A22A}">
      <dgm:prSet/>
      <dgm:spPr/>
      <dgm:t>
        <a:bodyPr/>
        <a:lstStyle/>
        <a:p>
          <a:endParaRPr lang="en-US"/>
        </a:p>
      </dgm:t>
    </dgm:pt>
    <dgm:pt modelId="{384E5BFC-FCEA-4448-9303-1968D0052F46}" type="sibTrans" cxnId="{43954F2C-64D0-434E-9AE1-7620D2E0A22A}">
      <dgm:prSet/>
      <dgm:spPr/>
      <dgm:t>
        <a:bodyPr/>
        <a:lstStyle/>
        <a:p>
          <a:endParaRPr lang="en-US"/>
        </a:p>
      </dgm:t>
    </dgm:pt>
    <dgm:pt modelId="{F3279C13-A87A-46B4-A45B-6C8343CAD736}">
      <dgm:prSet/>
      <dgm:spPr/>
      <dgm:t>
        <a:bodyPr/>
        <a:lstStyle/>
        <a:p>
          <a:r>
            <a:rPr lang="en-US" dirty="0" smtClean="0"/>
            <a:t>ASSISTANT </a:t>
          </a:r>
          <a:endParaRPr lang="en-US" dirty="0"/>
        </a:p>
      </dgm:t>
    </dgm:pt>
    <dgm:pt modelId="{7B20B55D-DD08-4093-A7F1-1DA725DB321E}" type="parTrans" cxnId="{62EEE2AC-A941-48AA-ADB2-00C8E5305A5D}">
      <dgm:prSet/>
      <dgm:spPr/>
      <dgm:t>
        <a:bodyPr/>
        <a:lstStyle/>
        <a:p>
          <a:endParaRPr lang="en-US"/>
        </a:p>
      </dgm:t>
    </dgm:pt>
    <dgm:pt modelId="{09FE078E-0ED6-493E-897F-CC2153CBBB1A}" type="sibTrans" cxnId="{62EEE2AC-A941-48AA-ADB2-00C8E5305A5D}">
      <dgm:prSet/>
      <dgm:spPr/>
      <dgm:t>
        <a:bodyPr/>
        <a:lstStyle/>
        <a:p>
          <a:endParaRPr lang="en-US"/>
        </a:p>
      </dgm:t>
    </dgm:pt>
    <dgm:pt modelId="{F84B99E2-A709-4490-A0A9-43673EB71CE8}">
      <dgm:prSet/>
      <dgm:spPr/>
      <dgm:t>
        <a:bodyPr/>
        <a:lstStyle/>
        <a:p>
          <a:r>
            <a:rPr lang="en-US" dirty="0" smtClean="0"/>
            <a:t>ACCOUNTANT</a:t>
          </a:r>
          <a:endParaRPr lang="en-US" dirty="0"/>
        </a:p>
      </dgm:t>
    </dgm:pt>
    <dgm:pt modelId="{AB12829A-2826-44FC-B273-D7B795B43316}" type="parTrans" cxnId="{1553E440-9455-4CDE-9DC3-A6F7BDA5A615}">
      <dgm:prSet/>
      <dgm:spPr/>
      <dgm:t>
        <a:bodyPr/>
        <a:lstStyle/>
        <a:p>
          <a:endParaRPr lang="en-US"/>
        </a:p>
      </dgm:t>
    </dgm:pt>
    <dgm:pt modelId="{66F24FE2-EC60-4994-BFA0-010E5E7FB813}" type="sibTrans" cxnId="{1553E440-9455-4CDE-9DC3-A6F7BDA5A615}">
      <dgm:prSet/>
      <dgm:spPr/>
      <dgm:t>
        <a:bodyPr/>
        <a:lstStyle/>
        <a:p>
          <a:endParaRPr lang="en-US"/>
        </a:p>
      </dgm:t>
    </dgm:pt>
    <dgm:pt modelId="{6A9454F3-9DE7-4782-87BB-BD8571DB09E7}">
      <dgm:prSet/>
      <dgm:spPr/>
      <dgm:t>
        <a:bodyPr/>
        <a:lstStyle/>
        <a:p>
          <a:r>
            <a:rPr lang="en-US" dirty="0" smtClean="0"/>
            <a:t>MARKETING</a:t>
          </a:r>
          <a:endParaRPr lang="en-US" dirty="0"/>
        </a:p>
      </dgm:t>
    </dgm:pt>
    <dgm:pt modelId="{61ADA5F2-0DAF-4EF3-A37A-534A1550EDC4}" type="parTrans" cxnId="{1CC9964D-F6DE-435B-8389-695FFCFEB4D0}">
      <dgm:prSet/>
      <dgm:spPr/>
      <dgm:t>
        <a:bodyPr/>
        <a:lstStyle/>
        <a:p>
          <a:endParaRPr lang="en-US"/>
        </a:p>
      </dgm:t>
    </dgm:pt>
    <dgm:pt modelId="{118EE28F-2493-432A-AE7D-C226B45C869F}" type="sibTrans" cxnId="{1CC9964D-F6DE-435B-8389-695FFCFEB4D0}">
      <dgm:prSet/>
      <dgm:spPr/>
      <dgm:t>
        <a:bodyPr/>
        <a:lstStyle/>
        <a:p>
          <a:endParaRPr lang="en-US"/>
        </a:p>
      </dgm:t>
    </dgm:pt>
    <dgm:pt modelId="{C0AB2FD6-69FA-48B8-BE32-3780F03D7126}">
      <dgm:prSet/>
      <dgm:spPr/>
      <dgm:t>
        <a:bodyPr/>
        <a:lstStyle/>
        <a:p>
          <a:r>
            <a:rPr lang="en-US" dirty="0" smtClean="0"/>
            <a:t>150 EMPLOYEE</a:t>
          </a:r>
          <a:endParaRPr lang="en-US" dirty="0"/>
        </a:p>
      </dgm:t>
    </dgm:pt>
    <dgm:pt modelId="{671CB185-A57B-47F4-8C9A-4E6CFF49031F}" type="parTrans" cxnId="{66AE48C5-09CF-4B9E-928A-5E57F0706115}">
      <dgm:prSet/>
      <dgm:spPr/>
      <dgm:t>
        <a:bodyPr/>
        <a:lstStyle/>
        <a:p>
          <a:endParaRPr lang="en-US"/>
        </a:p>
      </dgm:t>
    </dgm:pt>
    <dgm:pt modelId="{194CA511-6C67-4902-9EBE-944248C9413E}" type="sibTrans" cxnId="{66AE48C5-09CF-4B9E-928A-5E57F0706115}">
      <dgm:prSet/>
      <dgm:spPr/>
      <dgm:t>
        <a:bodyPr/>
        <a:lstStyle/>
        <a:p>
          <a:endParaRPr lang="en-US"/>
        </a:p>
      </dgm:t>
    </dgm:pt>
    <dgm:pt modelId="{17566FCA-48F7-4A04-B7DF-5770634F7832}">
      <dgm:prSet/>
      <dgm:spPr/>
      <dgm:t>
        <a:bodyPr/>
        <a:lstStyle/>
        <a:p>
          <a:r>
            <a:rPr lang="en-US" dirty="0" smtClean="0"/>
            <a:t>160 EMPLOYEE</a:t>
          </a:r>
          <a:endParaRPr lang="en-US" dirty="0"/>
        </a:p>
      </dgm:t>
    </dgm:pt>
    <dgm:pt modelId="{F6091D8B-60AE-414C-ABDF-36CF8759104F}" type="parTrans" cxnId="{F9550622-1F3A-4454-BF30-0B67A78D5F57}">
      <dgm:prSet/>
      <dgm:spPr/>
      <dgm:t>
        <a:bodyPr/>
        <a:lstStyle/>
        <a:p>
          <a:endParaRPr lang="en-US"/>
        </a:p>
      </dgm:t>
    </dgm:pt>
    <dgm:pt modelId="{4AEFC039-FC77-4934-B755-C2809D3A90E3}" type="sibTrans" cxnId="{F9550622-1F3A-4454-BF30-0B67A78D5F57}">
      <dgm:prSet/>
      <dgm:spPr/>
      <dgm:t>
        <a:bodyPr/>
        <a:lstStyle/>
        <a:p>
          <a:endParaRPr lang="en-US"/>
        </a:p>
      </dgm:t>
    </dgm:pt>
    <dgm:pt modelId="{2D26F3EE-4425-4BAE-9242-674AEC823F46}">
      <dgm:prSet/>
      <dgm:spPr/>
      <dgm:t>
        <a:bodyPr/>
        <a:lstStyle/>
        <a:p>
          <a:r>
            <a:rPr lang="en-US" dirty="0" smtClean="0"/>
            <a:t>150 EMPLOYEE</a:t>
          </a:r>
          <a:endParaRPr lang="en-US" dirty="0"/>
        </a:p>
      </dgm:t>
    </dgm:pt>
    <dgm:pt modelId="{9369FBA5-32E8-4283-96FC-4C7113537CC6}" type="parTrans" cxnId="{476A25CB-5F4D-4C7D-BEDA-BCDA71EA2526}">
      <dgm:prSet/>
      <dgm:spPr/>
      <dgm:t>
        <a:bodyPr/>
        <a:lstStyle/>
        <a:p>
          <a:endParaRPr lang="en-US"/>
        </a:p>
      </dgm:t>
    </dgm:pt>
    <dgm:pt modelId="{F3BB3C91-EBB7-4B62-B9C9-D90FF96F018A}" type="sibTrans" cxnId="{476A25CB-5F4D-4C7D-BEDA-BCDA71EA2526}">
      <dgm:prSet/>
      <dgm:spPr/>
      <dgm:t>
        <a:bodyPr/>
        <a:lstStyle/>
        <a:p>
          <a:endParaRPr lang="en-US"/>
        </a:p>
      </dgm:t>
    </dgm:pt>
    <dgm:pt modelId="{6F210BD2-2556-4228-990B-AE5C6574F99E}">
      <dgm:prSet/>
      <dgm:spPr/>
      <dgm:t>
        <a:bodyPr/>
        <a:lstStyle/>
        <a:p>
          <a:r>
            <a:rPr lang="en-US" smtClean="0"/>
            <a:t>150 </a:t>
          </a:r>
          <a:r>
            <a:rPr lang="en-US" dirty="0" smtClean="0"/>
            <a:t>EMPLOYEE</a:t>
          </a:r>
          <a:endParaRPr lang="en-US" dirty="0"/>
        </a:p>
      </dgm:t>
    </dgm:pt>
    <dgm:pt modelId="{F209DB87-1A22-4922-8264-4A097DD001D5}" type="parTrans" cxnId="{EDD3714A-3D11-4071-B126-D1904554B9DD}">
      <dgm:prSet/>
      <dgm:spPr/>
      <dgm:t>
        <a:bodyPr/>
        <a:lstStyle/>
        <a:p>
          <a:endParaRPr lang="en-US"/>
        </a:p>
      </dgm:t>
    </dgm:pt>
    <dgm:pt modelId="{1C3FDD04-5356-4603-9DD6-3D0E00D97B64}" type="sibTrans" cxnId="{EDD3714A-3D11-4071-B126-D1904554B9DD}">
      <dgm:prSet/>
      <dgm:spPr/>
      <dgm:t>
        <a:bodyPr/>
        <a:lstStyle/>
        <a:p>
          <a:endParaRPr lang="en-US"/>
        </a:p>
      </dgm:t>
    </dgm:pt>
    <dgm:pt modelId="{E41289D7-0551-4778-9B1F-7B1A83D03261}" type="pres">
      <dgm:prSet presAssocID="{2BF3C713-F64C-4853-8832-7C6047A739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0D480EE-CF74-419B-917B-304615CA397A}" type="pres">
      <dgm:prSet presAssocID="{C989464A-72FA-4C29-B1ED-92914217FF59}" presName="hierRoot1" presStyleCnt="0">
        <dgm:presLayoutVars>
          <dgm:hierBranch val="init"/>
        </dgm:presLayoutVars>
      </dgm:prSet>
      <dgm:spPr/>
    </dgm:pt>
    <dgm:pt modelId="{8A10D443-219E-4A5C-B1DA-75F6C17709F5}" type="pres">
      <dgm:prSet presAssocID="{C989464A-72FA-4C29-B1ED-92914217FF59}" presName="rootComposite1" presStyleCnt="0"/>
      <dgm:spPr/>
    </dgm:pt>
    <dgm:pt modelId="{1C50DBB2-6F8E-4874-9CF2-32A5C956E0AA}" type="pres">
      <dgm:prSet presAssocID="{C989464A-72FA-4C29-B1ED-92914217FF5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D441AA-7D94-4A8D-B26C-37F3D09E344D}" type="pres">
      <dgm:prSet presAssocID="{C989464A-72FA-4C29-B1ED-92914217FF59}" presName="rootConnector1" presStyleLbl="node1" presStyleIdx="0" presStyleCnt="0"/>
      <dgm:spPr/>
    </dgm:pt>
    <dgm:pt modelId="{2E143458-77A4-49C1-B67A-A077792F72C4}" type="pres">
      <dgm:prSet presAssocID="{C989464A-72FA-4C29-B1ED-92914217FF59}" presName="hierChild2" presStyleCnt="0"/>
      <dgm:spPr/>
    </dgm:pt>
    <dgm:pt modelId="{17F59889-FEA6-4A0B-A303-E0BFE15BEAD8}" type="pres">
      <dgm:prSet presAssocID="{EBDD34B3-4BC2-4945-B8C1-664E76F3F5E7}" presName="Name37" presStyleLbl="parChTrans1D2" presStyleIdx="0" presStyleCnt="9"/>
      <dgm:spPr/>
    </dgm:pt>
    <dgm:pt modelId="{10BADBBB-F868-4989-B8C2-5F16C75D444A}" type="pres">
      <dgm:prSet presAssocID="{BEB37A3D-312C-4402-A81B-FDE510C65D05}" presName="hierRoot2" presStyleCnt="0">
        <dgm:presLayoutVars>
          <dgm:hierBranch val="init"/>
        </dgm:presLayoutVars>
      </dgm:prSet>
      <dgm:spPr/>
    </dgm:pt>
    <dgm:pt modelId="{79A23896-C923-4233-8573-8A5330E25E4F}" type="pres">
      <dgm:prSet presAssocID="{BEB37A3D-312C-4402-A81B-FDE510C65D05}" presName="rootComposite" presStyleCnt="0"/>
      <dgm:spPr/>
    </dgm:pt>
    <dgm:pt modelId="{B3BFD843-4C33-450B-ADD8-5F368F50CF4E}" type="pres">
      <dgm:prSet presAssocID="{BEB37A3D-312C-4402-A81B-FDE510C65D05}" presName="rootText" presStyleLbl="node2" presStyleIdx="0" presStyleCnt="7" custLinFactNeighborX="-223" custLinFactNeighborY="-3819">
        <dgm:presLayoutVars>
          <dgm:chPref val="3"/>
        </dgm:presLayoutVars>
      </dgm:prSet>
      <dgm:spPr/>
    </dgm:pt>
    <dgm:pt modelId="{CFBD0D10-8326-48C9-B962-2EE023E1C793}" type="pres">
      <dgm:prSet presAssocID="{BEB37A3D-312C-4402-A81B-FDE510C65D05}" presName="rootConnector" presStyleLbl="node2" presStyleIdx="0" presStyleCnt="7"/>
      <dgm:spPr/>
    </dgm:pt>
    <dgm:pt modelId="{ED07E264-BACA-44E0-9E36-1A6B3CB89E2B}" type="pres">
      <dgm:prSet presAssocID="{BEB37A3D-312C-4402-A81B-FDE510C65D05}" presName="hierChild4" presStyleCnt="0"/>
      <dgm:spPr/>
    </dgm:pt>
    <dgm:pt modelId="{7FC93207-BD25-4073-868F-49C7B01017FB}" type="pres">
      <dgm:prSet presAssocID="{228C7CCE-DEF3-45F8-A80C-83191E0BD11C}" presName="Name37" presStyleLbl="parChTrans1D3" presStyleIdx="0" presStyleCnt="6"/>
      <dgm:spPr/>
    </dgm:pt>
    <dgm:pt modelId="{58F8E95C-DDAD-4A15-AF3E-EF6E091176A7}" type="pres">
      <dgm:prSet presAssocID="{058919A4-048C-4C19-8D40-70A6D4D16623}" presName="hierRoot2" presStyleCnt="0">
        <dgm:presLayoutVars>
          <dgm:hierBranch val="init"/>
        </dgm:presLayoutVars>
      </dgm:prSet>
      <dgm:spPr/>
    </dgm:pt>
    <dgm:pt modelId="{02975D71-4894-4E36-B8B6-8DC37DEB624F}" type="pres">
      <dgm:prSet presAssocID="{058919A4-048C-4C19-8D40-70A6D4D16623}" presName="rootComposite" presStyleCnt="0"/>
      <dgm:spPr/>
    </dgm:pt>
    <dgm:pt modelId="{5A6213B6-19EA-4B5F-87A7-1353B45ACC90}" type="pres">
      <dgm:prSet presAssocID="{058919A4-048C-4C19-8D40-70A6D4D16623}" presName="rootText" presStyleLbl="node3" presStyleIdx="0" presStyleCnt="6" custLinFactNeighborY="174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12F23E-B08E-4112-AC22-E534E61E61DA}" type="pres">
      <dgm:prSet presAssocID="{058919A4-048C-4C19-8D40-70A6D4D16623}" presName="rootConnector" presStyleLbl="node3" presStyleIdx="0" presStyleCnt="6"/>
      <dgm:spPr/>
    </dgm:pt>
    <dgm:pt modelId="{4EC9F63E-2D6B-4892-B1EF-507DAFD2A91B}" type="pres">
      <dgm:prSet presAssocID="{058919A4-048C-4C19-8D40-70A6D4D16623}" presName="hierChild4" presStyleCnt="0"/>
      <dgm:spPr/>
    </dgm:pt>
    <dgm:pt modelId="{839C94BB-77F5-4EE8-AF11-52EF4F84E932}" type="pres">
      <dgm:prSet presAssocID="{671CB185-A57B-47F4-8C9A-4E6CFF49031F}" presName="Name37" presStyleLbl="parChTrans1D4" presStyleIdx="0" presStyleCnt="4"/>
      <dgm:spPr/>
    </dgm:pt>
    <dgm:pt modelId="{30CE36D6-016B-4665-A87A-C1EDE5487184}" type="pres">
      <dgm:prSet presAssocID="{C0AB2FD6-69FA-48B8-BE32-3780F03D7126}" presName="hierRoot2" presStyleCnt="0">
        <dgm:presLayoutVars>
          <dgm:hierBranch val="init"/>
        </dgm:presLayoutVars>
      </dgm:prSet>
      <dgm:spPr/>
    </dgm:pt>
    <dgm:pt modelId="{CDFE9463-9B95-4C5A-ADE5-5761770749FD}" type="pres">
      <dgm:prSet presAssocID="{C0AB2FD6-69FA-48B8-BE32-3780F03D7126}" presName="rootComposite" presStyleCnt="0"/>
      <dgm:spPr/>
    </dgm:pt>
    <dgm:pt modelId="{109BB3CB-D6C4-459C-92CE-4EB16742F9AA}" type="pres">
      <dgm:prSet presAssocID="{C0AB2FD6-69FA-48B8-BE32-3780F03D7126}" presName="rootText" presStyleLbl="node4" presStyleIdx="0" presStyleCnt="4">
        <dgm:presLayoutVars>
          <dgm:chPref val="3"/>
        </dgm:presLayoutVars>
      </dgm:prSet>
      <dgm:spPr/>
    </dgm:pt>
    <dgm:pt modelId="{801BE06B-C347-41DF-B015-D4C1150C5C67}" type="pres">
      <dgm:prSet presAssocID="{C0AB2FD6-69FA-48B8-BE32-3780F03D7126}" presName="rootConnector" presStyleLbl="node4" presStyleIdx="0" presStyleCnt="4"/>
      <dgm:spPr/>
    </dgm:pt>
    <dgm:pt modelId="{9EE2418B-1198-4641-9733-C2CEE72B4D9C}" type="pres">
      <dgm:prSet presAssocID="{C0AB2FD6-69FA-48B8-BE32-3780F03D7126}" presName="hierChild4" presStyleCnt="0"/>
      <dgm:spPr/>
    </dgm:pt>
    <dgm:pt modelId="{F2EAB59F-8C3A-4E38-8A21-881C0ED9B86A}" type="pres">
      <dgm:prSet presAssocID="{C0AB2FD6-69FA-48B8-BE32-3780F03D7126}" presName="hierChild5" presStyleCnt="0"/>
      <dgm:spPr/>
    </dgm:pt>
    <dgm:pt modelId="{2B328051-2523-4B7C-BDD3-223CA88F1F4F}" type="pres">
      <dgm:prSet presAssocID="{058919A4-048C-4C19-8D40-70A6D4D16623}" presName="hierChild5" presStyleCnt="0"/>
      <dgm:spPr/>
    </dgm:pt>
    <dgm:pt modelId="{1E42B0B2-B80D-447F-ABC4-15E8F5425030}" type="pres">
      <dgm:prSet presAssocID="{BEB37A3D-312C-4402-A81B-FDE510C65D05}" presName="hierChild5" presStyleCnt="0"/>
      <dgm:spPr/>
    </dgm:pt>
    <dgm:pt modelId="{FDDBCDC3-9690-47D5-8E2C-9F921E1C3311}" type="pres">
      <dgm:prSet presAssocID="{DC5225CF-CEA7-42FD-B705-C15A3D869DB4}" presName="Name37" presStyleLbl="parChTrans1D2" presStyleIdx="1" presStyleCnt="9"/>
      <dgm:spPr/>
    </dgm:pt>
    <dgm:pt modelId="{AB003A55-2158-49DE-8DDE-23CB83161132}" type="pres">
      <dgm:prSet presAssocID="{5DC5E3D1-E401-4AD8-9757-2B1F3A324550}" presName="hierRoot2" presStyleCnt="0">
        <dgm:presLayoutVars>
          <dgm:hierBranch val="init"/>
        </dgm:presLayoutVars>
      </dgm:prSet>
      <dgm:spPr/>
    </dgm:pt>
    <dgm:pt modelId="{E5E07F83-7357-401D-BCC7-4A57476B7F1B}" type="pres">
      <dgm:prSet presAssocID="{5DC5E3D1-E401-4AD8-9757-2B1F3A324550}" presName="rootComposite" presStyleCnt="0"/>
      <dgm:spPr/>
    </dgm:pt>
    <dgm:pt modelId="{EED282D7-6951-4BE7-90D2-186D6C97BD21}" type="pres">
      <dgm:prSet presAssocID="{5DC5E3D1-E401-4AD8-9757-2B1F3A324550}" presName="rootText" presStyleLbl="node2" presStyleIdx="1" presStyleCnt="7">
        <dgm:presLayoutVars>
          <dgm:chPref val="3"/>
        </dgm:presLayoutVars>
      </dgm:prSet>
      <dgm:spPr/>
    </dgm:pt>
    <dgm:pt modelId="{3AC7EBCF-A022-4B5A-99A3-8F033FA427E2}" type="pres">
      <dgm:prSet presAssocID="{5DC5E3D1-E401-4AD8-9757-2B1F3A324550}" presName="rootConnector" presStyleLbl="node2" presStyleIdx="1" presStyleCnt="7"/>
      <dgm:spPr/>
    </dgm:pt>
    <dgm:pt modelId="{D4D9B71D-DEC1-4561-9880-65541A601195}" type="pres">
      <dgm:prSet presAssocID="{5DC5E3D1-E401-4AD8-9757-2B1F3A324550}" presName="hierChild4" presStyleCnt="0"/>
      <dgm:spPr/>
    </dgm:pt>
    <dgm:pt modelId="{8F4C33FD-7A03-4841-87E9-EE31A89CA436}" type="pres">
      <dgm:prSet presAssocID="{581A1169-40C8-4DF3-87B6-BF6DFBBC8DB4}" presName="Name37" presStyleLbl="parChTrans1D3" presStyleIdx="1" presStyleCnt="6"/>
      <dgm:spPr/>
    </dgm:pt>
    <dgm:pt modelId="{18AACCBE-4C4A-42DE-B4BE-D2BB05C0E748}" type="pres">
      <dgm:prSet presAssocID="{D1355113-7F67-4BCE-A654-C36193A69FDC}" presName="hierRoot2" presStyleCnt="0">
        <dgm:presLayoutVars>
          <dgm:hierBranch val="init"/>
        </dgm:presLayoutVars>
      </dgm:prSet>
      <dgm:spPr/>
    </dgm:pt>
    <dgm:pt modelId="{2723A5C1-0B4C-4B0B-92A5-7BF0D869546F}" type="pres">
      <dgm:prSet presAssocID="{D1355113-7F67-4BCE-A654-C36193A69FDC}" presName="rootComposite" presStyleCnt="0"/>
      <dgm:spPr/>
    </dgm:pt>
    <dgm:pt modelId="{EAB5C239-84C5-4CA2-92EC-A72FCD3660BC}" type="pres">
      <dgm:prSet presAssocID="{D1355113-7F67-4BCE-A654-C36193A69FDC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1BCAC5-CE3D-4065-8CFD-068AB7BC807B}" type="pres">
      <dgm:prSet presAssocID="{D1355113-7F67-4BCE-A654-C36193A69FDC}" presName="rootConnector" presStyleLbl="node3" presStyleIdx="1" presStyleCnt="6"/>
      <dgm:spPr/>
    </dgm:pt>
    <dgm:pt modelId="{1EEBF814-156B-4AE6-B5B4-A7C49127DC9C}" type="pres">
      <dgm:prSet presAssocID="{D1355113-7F67-4BCE-A654-C36193A69FDC}" presName="hierChild4" presStyleCnt="0"/>
      <dgm:spPr/>
    </dgm:pt>
    <dgm:pt modelId="{7800DEE8-257F-4D36-8123-DF5E323444D5}" type="pres">
      <dgm:prSet presAssocID="{F6091D8B-60AE-414C-ABDF-36CF8759104F}" presName="Name37" presStyleLbl="parChTrans1D4" presStyleIdx="1" presStyleCnt="4"/>
      <dgm:spPr/>
    </dgm:pt>
    <dgm:pt modelId="{FC178E5F-56AC-4468-83BF-4CDDE3EBE1CC}" type="pres">
      <dgm:prSet presAssocID="{17566FCA-48F7-4A04-B7DF-5770634F7832}" presName="hierRoot2" presStyleCnt="0">
        <dgm:presLayoutVars>
          <dgm:hierBranch val="init"/>
        </dgm:presLayoutVars>
      </dgm:prSet>
      <dgm:spPr/>
    </dgm:pt>
    <dgm:pt modelId="{6DA969CD-7616-44FC-AB7B-3DFB394EAB3F}" type="pres">
      <dgm:prSet presAssocID="{17566FCA-48F7-4A04-B7DF-5770634F7832}" presName="rootComposite" presStyleCnt="0"/>
      <dgm:spPr/>
    </dgm:pt>
    <dgm:pt modelId="{9F3F675D-4627-4293-8623-7FDD1BC8AF60}" type="pres">
      <dgm:prSet presAssocID="{17566FCA-48F7-4A04-B7DF-5770634F7832}" presName="rootText" presStyleLbl="node4" presStyleIdx="1" presStyleCnt="4">
        <dgm:presLayoutVars>
          <dgm:chPref val="3"/>
        </dgm:presLayoutVars>
      </dgm:prSet>
      <dgm:spPr/>
    </dgm:pt>
    <dgm:pt modelId="{2C20D6A0-9BF4-4084-91E5-ED798C850E34}" type="pres">
      <dgm:prSet presAssocID="{17566FCA-48F7-4A04-B7DF-5770634F7832}" presName="rootConnector" presStyleLbl="node4" presStyleIdx="1" presStyleCnt="4"/>
      <dgm:spPr/>
    </dgm:pt>
    <dgm:pt modelId="{330496A4-6B94-46AE-AF7D-F414D694F64D}" type="pres">
      <dgm:prSet presAssocID="{17566FCA-48F7-4A04-B7DF-5770634F7832}" presName="hierChild4" presStyleCnt="0"/>
      <dgm:spPr/>
    </dgm:pt>
    <dgm:pt modelId="{F6169A91-F545-4EB7-8381-6F51D7B94569}" type="pres">
      <dgm:prSet presAssocID="{17566FCA-48F7-4A04-B7DF-5770634F7832}" presName="hierChild5" presStyleCnt="0"/>
      <dgm:spPr/>
    </dgm:pt>
    <dgm:pt modelId="{5A6D65E8-AA63-4563-B7A6-CFE4C64BE609}" type="pres">
      <dgm:prSet presAssocID="{D1355113-7F67-4BCE-A654-C36193A69FDC}" presName="hierChild5" presStyleCnt="0"/>
      <dgm:spPr/>
    </dgm:pt>
    <dgm:pt modelId="{2597018E-22CE-451D-AE09-DD04DD051CC1}" type="pres">
      <dgm:prSet presAssocID="{5DC5E3D1-E401-4AD8-9757-2B1F3A324550}" presName="hierChild5" presStyleCnt="0"/>
      <dgm:spPr/>
    </dgm:pt>
    <dgm:pt modelId="{BF82AA5B-EBCB-4A81-B310-145300962BF2}" type="pres">
      <dgm:prSet presAssocID="{6F606AA5-0CB4-4A8B-B547-3D7278B4A36F}" presName="Name37" presStyleLbl="parChTrans1D2" presStyleIdx="2" presStyleCnt="9"/>
      <dgm:spPr/>
    </dgm:pt>
    <dgm:pt modelId="{F77BEE8B-9A22-4BFC-8FEE-1808F0AEAC0A}" type="pres">
      <dgm:prSet presAssocID="{3CF318B2-835D-431C-8B00-C1DA35E336E0}" presName="hierRoot2" presStyleCnt="0">
        <dgm:presLayoutVars>
          <dgm:hierBranch val="init"/>
        </dgm:presLayoutVars>
      </dgm:prSet>
      <dgm:spPr/>
    </dgm:pt>
    <dgm:pt modelId="{78CCBE16-076F-4664-9D02-4D11DCD2500C}" type="pres">
      <dgm:prSet presAssocID="{3CF318B2-835D-431C-8B00-C1DA35E336E0}" presName="rootComposite" presStyleCnt="0"/>
      <dgm:spPr/>
    </dgm:pt>
    <dgm:pt modelId="{B635751E-9FC5-418F-B1CA-D13132F37A26}" type="pres">
      <dgm:prSet presAssocID="{3CF318B2-835D-431C-8B00-C1DA35E336E0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5532CD-9C05-4683-BF14-C1C9D37912D4}" type="pres">
      <dgm:prSet presAssocID="{3CF318B2-835D-431C-8B00-C1DA35E336E0}" presName="rootConnector" presStyleLbl="node2" presStyleIdx="2" presStyleCnt="7"/>
      <dgm:spPr/>
    </dgm:pt>
    <dgm:pt modelId="{61CE4AE7-3CB4-43E1-AD02-F56757F65A1A}" type="pres">
      <dgm:prSet presAssocID="{3CF318B2-835D-431C-8B00-C1DA35E336E0}" presName="hierChild4" presStyleCnt="0"/>
      <dgm:spPr/>
    </dgm:pt>
    <dgm:pt modelId="{5E9577B5-90C3-40A1-B14D-9CD2D51894D5}" type="pres">
      <dgm:prSet presAssocID="{4266570C-8648-451F-9DE7-3BFF3EF81479}" presName="Name37" presStyleLbl="parChTrans1D3" presStyleIdx="2" presStyleCnt="6"/>
      <dgm:spPr/>
    </dgm:pt>
    <dgm:pt modelId="{08AB5544-D1E6-4793-AD96-E6153F1D9E0F}" type="pres">
      <dgm:prSet presAssocID="{E0E9E6F1-4B61-4EB6-AF27-A4235BF7F6F4}" presName="hierRoot2" presStyleCnt="0">
        <dgm:presLayoutVars>
          <dgm:hierBranch val="init"/>
        </dgm:presLayoutVars>
      </dgm:prSet>
      <dgm:spPr/>
    </dgm:pt>
    <dgm:pt modelId="{242E69BF-542F-4C16-B871-FB5446185CA9}" type="pres">
      <dgm:prSet presAssocID="{E0E9E6F1-4B61-4EB6-AF27-A4235BF7F6F4}" presName="rootComposite" presStyleCnt="0"/>
      <dgm:spPr/>
    </dgm:pt>
    <dgm:pt modelId="{B4495F26-7668-40C7-BAF4-7DC5E10AA040}" type="pres">
      <dgm:prSet presAssocID="{E0E9E6F1-4B61-4EB6-AF27-A4235BF7F6F4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AF8AA4-1B21-4FEA-8C0A-5EE20B5ADF4F}" type="pres">
      <dgm:prSet presAssocID="{E0E9E6F1-4B61-4EB6-AF27-A4235BF7F6F4}" presName="rootConnector" presStyleLbl="node3" presStyleIdx="2" presStyleCnt="6"/>
      <dgm:spPr/>
    </dgm:pt>
    <dgm:pt modelId="{AC52F541-B6FC-4DF2-AF35-ACE9EF9D3D17}" type="pres">
      <dgm:prSet presAssocID="{E0E9E6F1-4B61-4EB6-AF27-A4235BF7F6F4}" presName="hierChild4" presStyleCnt="0"/>
      <dgm:spPr/>
    </dgm:pt>
    <dgm:pt modelId="{3AE9CC9B-2C6E-4E7B-8085-DDBA3BB92E75}" type="pres">
      <dgm:prSet presAssocID="{9369FBA5-32E8-4283-96FC-4C7113537CC6}" presName="Name37" presStyleLbl="parChTrans1D4" presStyleIdx="2" presStyleCnt="4"/>
      <dgm:spPr/>
    </dgm:pt>
    <dgm:pt modelId="{34152FB0-7BC0-4030-B1D6-DEAD05CECCD0}" type="pres">
      <dgm:prSet presAssocID="{2D26F3EE-4425-4BAE-9242-674AEC823F46}" presName="hierRoot2" presStyleCnt="0">
        <dgm:presLayoutVars>
          <dgm:hierBranch val="init"/>
        </dgm:presLayoutVars>
      </dgm:prSet>
      <dgm:spPr/>
    </dgm:pt>
    <dgm:pt modelId="{3C1DA1A1-9DEF-4E61-9776-0412FAE2F711}" type="pres">
      <dgm:prSet presAssocID="{2D26F3EE-4425-4BAE-9242-674AEC823F46}" presName="rootComposite" presStyleCnt="0"/>
      <dgm:spPr/>
    </dgm:pt>
    <dgm:pt modelId="{480DBE30-5D87-4DD8-9808-D3CDDAB2A508}" type="pres">
      <dgm:prSet presAssocID="{2D26F3EE-4425-4BAE-9242-674AEC823F46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CF845E-2619-444F-8428-74FC1BD6A7E7}" type="pres">
      <dgm:prSet presAssocID="{2D26F3EE-4425-4BAE-9242-674AEC823F46}" presName="rootConnector" presStyleLbl="node4" presStyleIdx="2" presStyleCnt="4"/>
      <dgm:spPr/>
    </dgm:pt>
    <dgm:pt modelId="{36F0D48A-122C-4185-AE88-476F429ADD5C}" type="pres">
      <dgm:prSet presAssocID="{2D26F3EE-4425-4BAE-9242-674AEC823F46}" presName="hierChild4" presStyleCnt="0"/>
      <dgm:spPr/>
    </dgm:pt>
    <dgm:pt modelId="{62496D87-AC45-4A2A-AC40-BDA26EF715DD}" type="pres">
      <dgm:prSet presAssocID="{2D26F3EE-4425-4BAE-9242-674AEC823F46}" presName="hierChild5" presStyleCnt="0"/>
      <dgm:spPr/>
    </dgm:pt>
    <dgm:pt modelId="{81C85C68-DB69-4648-8427-F82FD794EB39}" type="pres">
      <dgm:prSet presAssocID="{E0E9E6F1-4B61-4EB6-AF27-A4235BF7F6F4}" presName="hierChild5" presStyleCnt="0"/>
      <dgm:spPr/>
    </dgm:pt>
    <dgm:pt modelId="{367978B7-52F8-400F-AFE5-F1BA6A9461F0}" type="pres">
      <dgm:prSet presAssocID="{3CF318B2-835D-431C-8B00-C1DA35E336E0}" presName="hierChild5" presStyleCnt="0"/>
      <dgm:spPr/>
    </dgm:pt>
    <dgm:pt modelId="{A920462D-E2D6-4F80-B081-27C79547E66F}" type="pres">
      <dgm:prSet presAssocID="{D200AE62-7FA0-4E2F-9E12-2724289B3BD9}" presName="Name37" presStyleLbl="parChTrans1D2" presStyleIdx="3" presStyleCnt="9"/>
      <dgm:spPr/>
    </dgm:pt>
    <dgm:pt modelId="{34186B74-FF25-4ACF-BB40-B28B06FAD84A}" type="pres">
      <dgm:prSet presAssocID="{8231CEEB-363A-40B0-8130-5BDDB632F05B}" presName="hierRoot2" presStyleCnt="0">
        <dgm:presLayoutVars>
          <dgm:hierBranch val="init"/>
        </dgm:presLayoutVars>
      </dgm:prSet>
      <dgm:spPr/>
    </dgm:pt>
    <dgm:pt modelId="{E93A9944-3F25-4C89-9572-D2547E2A67BC}" type="pres">
      <dgm:prSet presAssocID="{8231CEEB-363A-40B0-8130-5BDDB632F05B}" presName="rootComposite" presStyleCnt="0"/>
      <dgm:spPr/>
    </dgm:pt>
    <dgm:pt modelId="{F8119296-8011-414C-8EFD-5CF46E3EE962}" type="pres">
      <dgm:prSet presAssocID="{8231CEEB-363A-40B0-8130-5BDDB632F05B}" presName="rootText" presStyleLbl="node2" presStyleIdx="3" presStyleCnt="7">
        <dgm:presLayoutVars>
          <dgm:chPref val="3"/>
        </dgm:presLayoutVars>
      </dgm:prSet>
      <dgm:spPr/>
    </dgm:pt>
    <dgm:pt modelId="{ED01FDDD-6BC7-4F68-BB0B-10F9E065729F}" type="pres">
      <dgm:prSet presAssocID="{8231CEEB-363A-40B0-8130-5BDDB632F05B}" presName="rootConnector" presStyleLbl="node2" presStyleIdx="3" presStyleCnt="7"/>
      <dgm:spPr/>
    </dgm:pt>
    <dgm:pt modelId="{BAA765E7-D1D5-445F-9D05-506C7032DD28}" type="pres">
      <dgm:prSet presAssocID="{8231CEEB-363A-40B0-8130-5BDDB632F05B}" presName="hierChild4" presStyleCnt="0"/>
      <dgm:spPr/>
    </dgm:pt>
    <dgm:pt modelId="{EF31A8ED-B3D4-42E3-8ECE-F2692483CF4B}" type="pres">
      <dgm:prSet presAssocID="{DABCE121-BBEE-4458-AAEC-9461728409EC}" presName="Name37" presStyleLbl="parChTrans1D3" presStyleIdx="3" presStyleCnt="6"/>
      <dgm:spPr/>
    </dgm:pt>
    <dgm:pt modelId="{81B36826-29CD-462E-98B4-01451B3999AD}" type="pres">
      <dgm:prSet presAssocID="{3419B383-D1BE-4683-84EE-460C5603C5DE}" presName="hierRoot2" presStyleCnt="0">
        <dgm:presLayoutVars>
          <dgm:hierBranch val="init"/>
        </dgm:presLayoutVars>
      </dgm:prSet>
      <dgm:spPr/>
    </dgm:pt>
    <dgm:pt modelId="{213FA203-9BB8-4A82-A530-6D4DD95CD26C}" type="pres">
      <dgm:prSet presAssocID="{3419B383-D1BE-4683-84EE-460C5603C5DE}" presName="rootComposite" presStyleCnt="0"/>
      <dgm:spPr/>
    </dgm:pt>
    <dgm:pt modelId="{78FF5B63-09DB-4FFC-9E3F-F010DF570C3E}" type="pres">
      <dgm:prSet presAssocID="{3419B383-D1BE-4683-84EE-460C5603C5DE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E4C77C-9213-4C21-BD6A-3B6925A7CF24}" type="pres">
      <dgm:prSet presAssocID="{3419B383-D1BE-4683-84EE-460C5603C5DE}" presName="rootConnector" presStyleLbl="node3" presStyleIdx="3" presStyleCnt="6"/>
      <dgm:spPr/>
    </dgm:pt>
    <dgm:pt modelId="{8A6893C8-804B-46EB-B9FA-67D57426C8C9}" type="pres">
      <dgm:prSet presAssocID="{3419B383-D1BE-4683-84EE-460C5603C5DE}" presName="hierChild4" presStyleCnt="0"/>
      <dgm:spPr/>
    </dgm:pt>
    <dgm:pt modelId="{2CC90233-5C4D-4713-9C04-762CD5A062BE}" type="pres">
      <dgm:prSet presAssocID="{F209DB87-1A22-4922-8264-4A097DD001D5}" presName="Name37" presStyleLbl="parChTrans1D4" presStyleIdx="3" presStyleCnt="4"/>
      <dgm:spPr/>
    </dgm:pt>
    <dgm:pt modelId="{6BCAC6CA-928B-489A-A5C0-843A07DB580A}" type="pres">
      <dgm:prSet presAssocID="{6F210BD2-2556-4228-990B-AE5C6574F99E}" presName="hierRoot2" presStyleCnt="0">
        <dgm:presLayoutVars>
          <dgm:hierBranch val="init"/>
        </dgm:presLayoutVars>
      </dgm:prSet>
      <dgm:spPr/>
    </dgm:pt>
    <dgm:pt modelId="{4113938F-E2CF-4B34-917C-A1A73363F218}" type="pres">
      <dgm:prSet presAssocID="{6F210BD2-2556-4228-990B-AE5C6574F99E}" presName="rootComposite" presStyleCnt="0"/>
      <dgm:spPr/>
    </dgm:pt>
    <dgm:pt modelId="{9A45B203-095C-458B-8B3E-BB9395564D46}" type="pres">
      <dgm:prSet presAssocID="{6F210BD2-2556-4228-990B-AE5C6574F99E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634202-0BC7-449B-9107-FD0B5EFF95D7}" type="pres">
      <dgm:prSet presAssocID="{6F210BD2-2556-4228-990B-AE5C6574F99E}" presName="rootConnector" presStyleLbl="node4" presStyleIdx="3" presStyleCnt="4"/>
      <dgm:spPr/>
    </dgm:pt>
    <dgm:pt modelId="{D6BC33D1-35BD-4F3C-8696-811AA6DA9306}" type="pres">
      <dgm:prSet presAssocID="{6F210BD2-2556-4228-990B-AE5C6574F99E}" presName="hierChild4" presStyleCnt="0"/>
      <dgm:spPr/>
    </dgm:pt>
    <dgm:pt modelId="{A1283AA3-669E-4DF0-8094-45E08240AD9D}" type="pres">
      <dgm:prSet presAssocID="{6F210BD2-2556-4228-990B-AE5C6574F99E}" presName="hierChild5" presStyleCnt="0"/>
      <dgm:spPr/>
    </dgm:pt>
    <dgm:pt modelId="{4754C114-90A1-45F9-B071-178AAB380BA7}" type="pres">
      <dgm:prSet presAssocID="{3419B383-D1BE-4683-84EE-460C5603C5DE}" presName="hierChild5" presStyleCnt="0"/>
      <dgm:spPr/>
    </dgm:pt>
    <dgm:pt modelId="{8ACCFB3E-21FA-4A88-9B2E-F50621507328}" type="pres">
      <dgm:prSet presAssocID="{8231CEEB-363A-40B0-8130-5BDDB632F05B}" presName="hierChild5" presStyleCnt="0"/>
      <dgm:spPr/>
    </dgm:pt>
    <dgm:pt modelId="{497C980A-3DD4-40D9-BC1B-84843C8EC972}" type="pres">
      <dgm:prSet presAssocID="{D13AF9DB-A026-4FFD-8761-7528F4AA08D6}" presName="Name37" presStyleLbl="parChTrans1D2" presStyleIdx="4" presStyleCnt="9"/>
      <dgm:spPr/>
    </dgm:pt>
    <dgm:pt modelId="{AB51DF5C-C2BB-40A4-8568-3383C86698BF}" type="pres">
      <dgm:prSet presAssocID="{3A35B67E-A6A7-4FEE-96B8-6D07B2D141C0}" presName="hierRoot2" presStyleCnt="0">
        <dgm:presLayoutVars>
          <dgm:hierBranch val="init"/>
        </dgm:presLayoutVars>
      </dgm:prSet>
      <dgm:spPr/>
    </dgm:pt>
    <dgm:pt modelId="{48E1BB1C-9955-417D-9D64-215365946172}" type="pres">
      <dgm:prSet presAssocID="{3A35B67E-A6A7-4FEE-96B8-6D07B2D141C0}" presName="rootComposite" presStyleCnt="0"/>
      <dgm:spPr/>
    </dgm:pt>
    <dgm:pt modelId="{5C40C3F9-3F4D-4FAD-841A-B001FBD4DADB}" type="pres">
      <dgm:prSet presAssocID="{3A35B67E-A6A7-4FEE-96B8-6D07B2D141C0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A784FB-9AFC-4810-B99A-9E7434A065A6}" type="pres">
      <dgm:prSet presAssocID="{3A35B67E-A6A7-4FEE-96B8-6D07B2D141C0}" presName="rootConnector" presStyleLbl="node2" presStyleIdx="4" presStyleCnt="7"/>
      <dgm:spPr/>
    </dgm:pt>
    <dgm:pt modelId="{EC3A4CDA-FAEA-41A7-BC6F-B152DCCF0BFF}" type="pres">
      <dgm:prSet presAssocID="{3A35B67E-A6A7-4FEE-96B8-6D07B2D141C0}" presName="hierChild4" presStyleCnt="0"/>
      <dgm:spPr/>
    </dgm:pt>
    <dgm:pt modelId="{CCABE4AB-47DB-4542-A24B-BECED3681683}" type="pres">
      <dgm:prSet presAssocID="{7B20B55D-DD08-4093-A7F1-1DA725DB321E}" presName="Name37" presStyleLbl="parChTrans1D3" presStyleIdx="4" presStyleCnt="6"/>
      <dgm:spPr/>
    </dgm:pt>
    <dgm:pt modelId="{87A65968-39AF-43F6-8E78-96666DEED743}" type="pres">
      <dgm:prSet presAssocID="{F3279C13-A87A-46B4-A45B-6C8343CAD736}" presName="hierRoot2" presStyleCnt="0">
        <dgm:presLayoutVars>
          <dgm:hierBranch val="init"/>
        </dgm:presLayoutVars>
      </dgm:prSet>
      <dgm:spPr/>
    </dgm:pt>
    <dgm:pt modelId="{A36BB6EE-03B6-4571-A7EA-4ECBE5073C70}" type="pres">
      <dgm:prSet presAssocID="{F3279C13-A87A-46B4-A45B-6C8343CAD736}" presName="rootComposite" presStyleCnt="0"/>
      <dgm:spPr/>
    </dgm:pt>
    <dgm:pt modelId="{8C824BAE-A16E-44BF-B9B3-DF47AEA4E5A3}" type="pres">
      <dgm:prSet presAssocID="{F3279C13-A87A-46B4-A45B-6C8343CAD736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FA3B6B-4CDD-4ADC-AA25-86D6F1BA29EA}" type="pres">
      <dgm:prSet presAssocID="{F3279C13-A87A-46B4-A45B-6C8343CAD736}" presName="rootConnector" presStyleLbl="node3" presStyleIdx="4" presStyleCnt="6"/>
      <dgm:spPr/>
    </dgm:pt>
    <dgm:pt modelId="{C11FE778-DAA0-4BF5-94F0-7DEE391B038E}" type="pres">
      <dgm:prSet presAssocID="{F3279C13-A87A-46B4-A45B-6C8343CAD736}" presName="hierChild4" presStyleCnt="0"/>
      <dgm:spPr/>
    </dgm:pt>
    <dgm:pt modelId="{BA44465A-7EDB-4A7F-B051-CA65CF38CD76}" type="pres">
      <dgm:prSet presAssocID="{F3279C13-A87A-46B4-A45B-6C8343CAD736}" presName="hierChild5" presStyleCnt="0"/>
      <dgm:spPr/>
    </dgm:pt>
    <dgm:pt modelId="{F185FD8A-74A6-4005-8D3C-0F3F70C85DAB}" type="pres">
      <dgm:prSet presAssocID="{3A35B67E-A6A7-4FEE-96B8-6D07B2D141C0}" presName="hierChild5" presStyleCnt="0"/>
      <dgm:spPr/>
    </dgm:pt>
    <dgm:pt modelId="{12D9EFA9-2679-4FDD-B21C-A090B1A0DA10}" type="pres">
      <dgm:prSet presAssocID="{D4DA9435-ED8B-4CDE-A17F-AFA0CD7A2655}" presName="Name37" presStyleLbl="parChTrans1D2" presStyleIdx="5" presStyleCnt="9"/>
      <dgm:spPr/>
    </dgm:pt>
    <dgm:pt modelId="{BA9455AB-30A6-4C53-B7EB-0C5F240D8177}" type="pres">
      <dgm:prSet presAssocID="{9DF28A50-BFAE-41E4-9813-B101E0B23BFC}" presName="hierRoot2" presStyleCnt="0">
        <dgm:presLayoutVars>
          <dgm:hierBranch val="init"/>
        </dgm:presLayoutVars>
      </dgm:prSet>
      <dgm:spPr/>
    </dgm:pt>
    <dgm:pt modelId="{02F2AA1F-A3A9-47E5-BF7E-606EFD9FF5F8}" type="pres">
      <dgm:prSet presAssocID="{9DF28A50-BFAE-41E4-9813-B101E0B23BFC}" presName="rootComposite" presStyleCnt="0"/>
      <dgm:spPr/>
    </dgm:pt>
    <dgm:pt modelId="{9748A62D-CB52-4214-AC06-A9FA334924B0}" type="pres">
      <dgm:prSet presAssocID="{9DF28A50-BFAE-41E4-9813-B101E0B23BFC}" presName="rootText" presStyleLbl="node2" presStyleIdx="5" presStyleCnt="7">
        <dgm:presLayoutVars>
          <dgm:chPref val="3"/>
        </dgm:presLayoutVars>
      </dgm:prSet>
      <dgm:spPr/>
    </dgm:pt>
    <dgm:pt modelId="{CD02BC67-8387-4716-B2C5-078386488C97}" type="pres">
      <dgm:prSet presAssocID="{9DF28A50-BFAE-41E4-9813-B101E0B23BFC}" presName="rootConnector" presStyleLbl="node2" presStyleIdx="5" presStyleCnt="7"/>
      <dgm:spPr/>
    </dgm:pt>
    <dgm:pt modelId="{7208F3FD-FD0B-4832-9C4A-02D1AA6AA696}" type="pres">
      <dgm:prSet presAssocID="{9DF28A50-BFAE-41E4-9813-B101E0B23BFC}" presName="hierChild4" presStyleCnt="0"/>
      <dgm:spPr/>
    </dgm:pt>
    <dgm:pt modelId="{56359821-F480-4CF2-869A-EB6E43F7F16D}" type="pres">
      <dgm:prSet presAssocID="{AB12829A-2826-44FC-B273-D7B795B43316}" presName="Name37" presStyleLbl="parChTrans1D3" presStyleIdx="5" presStyleCnt="6"/>
      <dgm:spPr/>
    </dgm:pt>
    <dgm:pt modelId="{976A62EC-09EF-4B3D-8735-33AD90573C72}" type="pres">
      <dgm:prSet presAssocID="{F84B99E2-A709-4490-A0A9-43673EB71CE8}" presName="hierRoot2" presStyleCnt="0">
        <dgm:presLayoutVars>
          <dgm:hierBranch val="init"/>
        </dgm:presLayoutVars>
      </dgm:prSet>
      <dgm:spPr/>
    </dgm:pt>
    <dgm:pt modelId="{76186254-F256-4372-A338-EB5F4C200093}" type="pres">
      <dgm:prSet presAssocID="{F84B99E2-A709-4490-A0A9-43673EB71CE8}" presName="rootComposite" presStyleCnt="0"/>
      <dgm:spPr/>
    </dgm:pt>
    <dgm:pt modelId="{B378C9D8-013C-4E0A-B591-B1012957061C}" type="pres">
      <dgm:prSet presAssocID="{F84B99E2-A709-4490-A0A9-43673EB71CE8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0385A-6EBD-4518-AC20-84FF8669B635}" type="pres">
      <dgm:prSet presAssocID="{F84B99E2-A709-4490-A0A9-43673EB71CE8}" presName="rootConnector" presStyleLbl="node3" presStyleIdx="5" presStyleCnt="6"/>
      <dgm:spPr/>
    </dgm:pt>
    <dgm:pt modelId="{A472383A-E05B-4C8A-9300-6EB0C30FD0FF}" type="pres">
      <dgm:prSet presAssocID="{F84B99E2-A709-4490-A0A9-43673EB71CE8}" presName="hierChild4" presStyleCnt="0"/>
      <dgm:spPr/>
    </dgm:pt>
    <dgm:pt modelId="{1B1B4B6A-4605-4B4F-9BBD-B41726A10AA1}" type="pres">
      <dgm:prSet presAssocID="{F84B99E2-A709-4490-A0A9-43673EB71CE8}" presName="hierChild5" presStyleCnt="0"/>
      <dgm:spPr/>
    </dgm:pt>
    <dgm:pt modelId="{043B533F-7CA7-4AA6-A6E8-582F1BB968B5}" type="pres">
      <dgm:prSet presAssocID="{9DF28A50-BFAE-41E4-9813-B101E0B23BFC}" presName="hierChild5" presStyleCnt="0"/>
      <dgm:spPr/>
    </dgm:pt>
    <dgm:pt modelId="{0A94EBE3-7F6B-4950-BDF8-259FD09775BB}" type="pres">
      <dgm:prSet presAssocID="{61ADA5F2-0DAF-4EF3-A37A-534A1550EDC4}" presName="Name37" presStyleLbl="parChTrans1D2" presStyleIdx="6" presStyleCnt="9"/>
      <dgm:spPr/>
    </dgm:pt>
    <dgm:pt modelId="{C2751E6A-12C7-4E1C-835C-D1251BF34496}" type="pres">
      <dgm:prSet presAssocID="{6A9454F3-9DE7-4782-87BB-BD8571DB09E7}" presName="hierRoot2" presStyleCnt="0">
        <dgm:presLayoutVars>
          <dgm:hierBranch val="init"/>
        </dgm:presLayoutVars>
      </dgm:prSet>
      <dgm:spPr/>
    </dgm:pt>
    <dgm:pt modelId="{D030F0A1-771D-43AE-9640-0D3C060A7ECD}" type="pres">
      <dgm:prSet presAssocID="{6A9454F3-9DE7-4782-87BB-BD8571DB09E7}" presName="rootComposite" presStyleCnt="0"/>
      <dgm:spPr/>
    </dgm:pt>
    <dgm:pt modelId="{F0B23E80-6068-411B-8454-2C6F5EDC0576}" type="pres">
      <dgm:prSet presAssocID="{6A9454F3-9DE7-4782-87BB-BD8571DB09E7}" presName="rootText" presStyleLbl="node2" presStyleIdx="6" presStyleCnt="7">
        <dgm:presLayoutVars>
          <dgm:chPref val="3"/>
        </dgm:presLayoutVars>
      </dgm:prSet>
      <dgm:spPr/>
    </dgm:pt>
    <dgm:pt modelId="{8922B696-3B13-41B4-AB55-19DC8494D4D6}" type="pres">
      <dgm:prSet presAssocID="{6A9454F3-9DE7-4782-87BB-BD8571DB09E7}" presName="rootConnector" presStyleLbl="node2" presStyleIdx="6" presStyleCnt="7"/>
      <dgm:spPr/>
    </dgm:pt>
    <dgm:pt modelId="{9D02D08A-C344-4F3A-862F-54EA16223D54}" type="pres">
      <dgm:prSet presAssocID="{6A9454F3-9DE7-4782-87BB-BD8571DB09E7}" presName="hierChild4" presStyleCnt="0"/>
      <dgm:spPr/>
    </dgm:pt>
    <dgm:pt modelId="{F101F970-CF01-416E-AD7B-103DD3791F5F}" type="pres">
      <dgm:prSet presAssocID="{6A9454F3-9DE7-4782-87BB-BD8571DB09E7}" presName="hierChild5" presStyleCnt="0"/>
      <dgm:spPr/>
    </dgm:pt>
    <dgm:pt modelId="{A277A36C-72D7-4E68-AE44-A019A3045A5E}" type="pres">
      <dgm:prSet presAssocID="{C989464A-72FA-4C29-B1ED-92914217FF59}" presName="hierChild3" presStyleCnt="0"/>
      <dgm:spPr/>
    </dgm:pt>
    <dgm:pt modelId="{87EF01C7-5198-470E-A41D-2839EC2A1302}" type="pres">
      <dgm:prSet presAssocID="{48C22594-E519-46C5-BBAC-FF59E96F6BFA}" presName="Name111" presStyleLbl="parChTrans1D2" presStyleIdx="7" presStyleCnt="9"/>
      <dgm:spPr/>
    </dgm:pt>
    <dgm:pt modelId="{8788E636-629D-4A05-8383-E3DD74679E4E}" type="pres">
      <dgm:prSet presAssocID="{F866D886-F1D2-40F3-A339-3EB0DF07F307}" presName="hierRoot3" presStyleCnt="0">
        <dgm:presLayoutVars>
          <dgm:hierBranch val="init"/>
        </dgm:presLayoutVars>
      </dgm:prSet>
      <dgm:spPr/>
    </dgm:pt>
    <dgm:pt modelId="{31741073-5D7E-4C5B-945D-8A0D35CC21D4}" type="pres">
      <dgm:prSet presAssocID="{F866D886-F1D2-40F3-A339-3EB0DF07F307}" presName="rootComposite3" presStyleCnt="0"/>
      <dgm:spPr/>
    </dgm:pt>
    <dgm:pt modelId="{5B711D47-C5A5-4CF6-B1A9-E67A12267A7B}" type="pres">
      <dgm:prSet presAssocID="{F866D886-F1D2-40F3-A339-3EB0DF07F307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D6CB60-A0EA-4D0F-B869-08EED896CF27}" type="pres">
      <dgm:prSet presAssocID="{F866D886-F1D2-40F3-A339-3EB0DF07F307}" presName="rootConnector3" presStyleLbl="asst1" presStyleIdx="0" presStyleCnt="2"/>
      <dgm:spPr/>
    </dgm:pt>
    <dgm:pt modelId="{B48497B7-3DE9-4513-A1F7-B7191D225862}" type="pres">
      <dgm:prSet presAssocID="{F866D886-F1D2-40F3-A339-3EB0DF07F307}" presName="hierChild6" presStyleCnt="0"/>
      <dgm:spPr/>
    </dgm:pt>
    <dgm:pt modelId="{DE0035F0-A4EC-4AD5-9DD8-27E97D5C2391}" type="pres">
      <dgm:prSet presAssocID="{F866D886-F1D2-40F3-A339-3EB0DF07F307}" presName="hierChild7" presStyleCnt="0"/>
      <dgm:spPr/>
    </dgm:pt>
    <dgm:pt modelId="{A1112477-BA6F-49D0-8EEB-04D791FDB1E2}" type="pres">
      <dgm:prSet presAssocID="{12A818A7-FBCE-431F-A0AB-88DC812DF57A}" presName="Name111" presStyleLbl="parChTrans1D2" presStyleIdx="8" presStyleCnt="9"/>
      <dgm:spPr/>
    </dgm:pt>
    <dgm:pt modelId="{051688A9-7ED3-4316-A748-A256A361788E}" type="pres">
      <dgm:prSet presAssocID="{982434C9-C947-4F7B-8E1A-B86566AF218E}" presName="hierRoot3" presStyleCnt="0">
        <dgm:presLayoutVars>
          <dgm:hierBranch val="init"/>
        </dgm:presLayoutVars>
      </dgm:prSet>
      <dgm:spPr/>
    </dgm:pt>
    <dgm:pt modelId="{BC6ACC81-1E3E-42DE-BBB2-A03FE15EA5EB}" type="pres">
      <dgm:prSet presAssocID="{982434C9-C947-4F7B-8E1A-B86566AF218E}" presName="rootComposite3" presStyleCnt="0"/>
      <dgm:spPr/>
    </dgm:pt>
    <dgm:pt modelId="{B82B5378-C7EE-487F-A63A-A262AD17BFC1}" type="pres">
      <dgm:prSet presAssocID="{982434C9-C947-4F7B-8E1A-B86566AF218E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B6C766-833A-468B-946C-B9CC02C84ED9}" type="pres">
      <dgm:prSet presAssocID="{982434C9-C947-4F7B-8E1A-B86566AF218E}" presName="rootConnector3" presStyleLbl="asst1" presStyleIdx="1" presStyleCnt="2"/>
      <dgm:spPr/>
    </dgm:pt>
    <dgm:pt modelId="{805A9BB5-FC20-4A03-96E5-4F8A434E9E67}" type="pres">
      <dgm:prSet presAssocID="{982434C9-C947-4F7B-8E1A-B86566AF218E}" presName="hierChild6" presStyleCnt="0"/>
      <dgm:spPr/>
    </dgm:pt>
    <dgm:pt modelId="{0DF65840-0333-4C04-8B0C-DF1A882B9DAB}" type="pres">
      <dgm:prSet presAssocID="{982434C9-C947-4F7B-8E1A-B86566AF218E}" presName="hierChild7" presStyleCnt="0"/>
      <dgm:spPr/>
    </dgm:pt>
  </dgm:ptLst>
  <dgm:cxnLst>
    <dgm:cxn modelId="{68923AA0-1CE6-48FC-BE4F-1103A7E0C5D0}" type="presOf" srcId="{AB12829A-2826-44FC-B273-D7B795B43316}" destId="{56359821-F480-4CF2-869A-EB6E43F7F16D}" srcOrd="0" destOrd="0" presId="urn:microsoft.com/office/officeart/2005/8/layout/orgChart1"/>
    <dgm:cxn modelId="{1284561F-1D54-4E64-B413-2D7AD822B26D}" type="presOf" srcId="{C0AB2FD6-69FA-48B8-BE32-3780F03D7126}" destId="{801BE06B-C347-41DF-B015-D4C1150C5C67}" srcOrd="1" destOrd="0" presId="urn:microsoft.com/office/officeart/2005/8/layout/orgChart1"/>
    <dgm:cxn modelId="{92AD68FE-436C-4EEC-9D96-4D55070181BD}" type="presOf" srcId="{E0E9E6F1-4B61-4EB6-AF27-A4235BF7F6F4}" destId="{B4495F26-7668-40C7-BAF4-7DC5E10AA040}" srcOrd="0" destOrd="0" presId="urn:microsoft.com/office/officeart/2005/8/layout/orgChart1"/>
    <dgm:cxn modelId="{6353C5E9-7268-468F-8310-8CFF0AD7DB9C}" type="presOf" srcId="{3419B383-D1BE-4683-84EE-460C5603C5DE}" destId="{A3E4C77C-9213-4C21-BD6A-3B6925A7CF24}" srcOrd="1" destOrd="0" presId="urn:microsoft.com/office/officeart/2005/8/layout/orgChart1"/>
    <dgm:cxn modelId="{924C3AC8-0402-41C4-A2D4-DC7115BA6B60}" type="presOf" srcId="{DABCE121-BBEE-4458-AAEC-9461728409EC}" destId="{EF31A8ED-B3D4-42E3-8ECE-F2692483CF4B}" srcOrd="0" destOrd="0" presId="urn:microsoft.com/office/officeart/2005/8/layout/orgChart1"/>
    <dgm:cxn modelId="{7622C404-FD77-4EBB-9847-758825F8289C}" type="presOf" srcId="{D13AF9DB-A026-4FFD-8761-7528F4AA08D6}" destId="{497C980A-3DD4-40D9-BC1B-84843C8EC972}" srcOrd="0" destOrd="0" presId="urn:microsoft.com/office/officeart/2005/8/layout/orgChart1"/>
    <dgm:cxn modelId="{95C16F24-313D-48B8-9049-A14B4DF0CDF6}" type="presOf" srcId="{6F210BD2-2556-4228-990B-AE5C6574F99E}" destId="{52634202-0BC7-449B-9107-FD0B5EFF95D7}" srcOrd="1" destOrd="0" presId="urn:microsoft.com/office/officeart/2005/8/layout/orgChart1"/>
    <dgm:cxn modelId="{A3E85C9A-9555-40FD-9BB8-1DDDC7E624D6}" type="presOf" srcId="{F866D886-F1D2-40F3-A339-3EB0DF07F307}" destId="{EFD6CB60-A0EA-4D0F-B869-08EED896CF27}" srcOrd="1" destOrd="0" presId="urn:microsoft.com/office/officeart/2005/8/layout/orgChart1"/>
    <dgm:cxn modelId="{C72954EA-551D-4CD4-8A1D-A2E9FFCF033D}" type="presOf" srcId="{228C7CCE-DEF3-45F8-A80C-83191E0BD11C}" destId="{7FC93207-BD25-4073-868F-49C7B01017FB}" srcOrd="0" destOrd="0" presId="urn:microsoft.com/office/officeart/2005/8/layout/orgChart1"/>
    <dgm:cxn modelId="{C3FE98BF-F527-4768-BDF3-D35CDCCDFB62}" type="presOf" srcId="{058919A4-048C-4C19-8D40-70A6D4D16623}" destId="{3D12F23E-B08E-4112-AC22-E534E61E61DA}" srcOrd="1" destOrd="0" presId="urn:microsoft.com/office/officeart/2005/8/layout/orgChart1"/>
    <dgm:cxn modelId="{476A25CB-5F4D-4C7D-BEDA-BCDA71EA2526}" srcId="{E0E9E6F1-4B61-4EB6-AF27-A4235BF7F6F4}" destId="{2D26F3EE-4425-4BAE-9242-674AEC823F46}" srcOrd="0" destOrd="0" parTransId="{9369FBA5-32E8-4283-96FC-4C7113537CC6}" sibTransId="{F3BB3C91-EBB7-4B62-B9C9-D90FF96F018A}"/>
    <dgm:cxn modelId="{1142531C-85DA-47F8-B7C4-432B4222AC61}" type="presOf" srcId="{058919A4-048C-4C19-8D40-70A6D4D16623}" destId="{5A6213B6-19EA-4B5F-87A7-1353B45ACC90}" srcOrd="0" destOrd="0" presId="urn:microsoft.com/office/officeart/2005/8/layout/orgChart1"/>
    <dgm:cxn modelId="{FFEBE8C4-5465-4DCF-8922-D0106A2F199F}" type="presOf" srcId="{581A1169-40C8-4DF3-87B6-BF6DFBBC8DB4}" destId="{8F4C33FD-7A03-4841-87E9-EE31A89CA436}" srcOrd="0" destOrd="0" presId="urn:microsoft.com/office/officeart/2005/8/layout/orgChart1"/>
    <dgm:cxn modelId="{1310149A-3700-49F7-9343-1038CC491AA5}" srcId="{C989464A-72FA-4C29-B1ED-92914217FF59}" destId="{9DF28A50-BFAE-41E4-9813-B101E0B23BFC}" srcOrd="7" destOrd="0" parTransId="{D4DA9435-ED8B-4CDE-A17F-AFA0CD7A2655}" sibTransId="{66E0B5A3-4BD7-4FB2-9880-B00B92B677AC}"/>
    <dgm:cxn modelId="{EDD3714A-3D11-4071-B126-D1904554B9DD}" srcId="{3419B383-D1BE-4683-84EE-460C5603C5DE}" destId="{6F210BD2-2556-4228-990B-AE5C6574F99E}" srcOrd="0" destOrd="0" parTransId="{F209DB87-1A22-4922-8264-4A097DD001D5}" sibTransId="{1C3FDD04-5356-4603-9DD6-3D0E00D97B64}"/>
    <dgm:cxn modelId="{F80DD4BC-78AE-4EB6-8CC9-7519D8394BA8}" type="presOf" srcId="{982434C9-C947-4F7B-8E1A-B86566AF218E}" destId="{B82B5378-C7EE-487F-A63A-A262AD17BFC1}" srcOrd="0" destOrd="0" presId="urn:microsoft.com/office/officeart/2005/8/layout/orgChart1"/>
    <dgm:cxn modelId="{66AE48C5-09CF-4B9E-928A-5E57F0706115}" srcId="{058919A4-048C-4C19-8D40-70A6D4D16623}" destId="{C0AB2FD6-69FA-48B8-BE32-3780F03D7126}" srcOrd="0" destOrd="0" parTransId="{671CB185-A57B-47F4-8C9A-4E6CFF49031F}" sibTransId="{194CA511-6C67-4902-9EBE-944248C9413E}"/>
    <dgm:cxn modelId="{2A2EBF42-EE28-46F5-92AB-53669F0B7A81}" type="presOf" srcId="{F866D886-F1D2-40F3-A339-3EB0DF07F307}" destId="{5B711D47-C5A5-4CF6-B1A9-E67A12267A7B}" srcOrd="0" destOrd="0" presId="urn:microsoft.com/office/officeart/2005/8/layout/orgChart1"/>
    <dgm:cxn modelId="{A4A1EF04-0235-46D8-AC23-AD3F009D11D6}" type="presOf" srcId="{982434C9-C947-4F7B-8E1A-B86566AF218E}" destId="{0DB6C766-833A-468B-946C-B9CC02C84ED9}" srcOrd="1" destOrd="0" presId="urn:microsoft.com/office/officeart/2005/8/layout/orgChart1"/>
    <dgm:cxn modelId="{63C62738-2D38-4C25-A886-FDFEDF45F896}" srcId="{C989464A-72FA-4C29-B1ED-92914217FF59}" destId="{982434C9-C947-4F7B-8E1A-B86566AF218E}" srcOrd="1" destOrd="0" parTransId="{12A818A7-FBCE-431F-A0AB-88DC812DF57A}" sibTransId="{248E7A78-3B64-41B4-BD2C-59352FF103BF}"/>
    <dgm:cxn modelId="{25E6F1F6-1358-4875-8580-38D0AB35008E}" type="presOf" srcId="{6A9454F3-9DE7-4782-87BB-BD8571DB09E7}" destId="{F0B23E80-6068-411B-8454-2C6F5EDC0576}" srcOrd="0" destOrd="0" presId="urn:microsoft.com/office/officeart/2005/8/layout/orgChart1"/>
    <dgm:cxn modelId="{4390226E-418A-400F-B926-671ED0C60A0B}" type="presOf" srcId="{6F606AA5-0CB4-4A8B-B547-3D7278B4A36F}" destId="{BF82AA5B-EBCB-4A81-B310-145300962BF2}" srcOrd="0" destOrd="0" presId="urn:microsoft.com/office/officeart/2005/8/layout/orgChart1"/>
    <dgm:cxn modelId="{D8622BF1-5E7F-4A28-9681-D4542D9AF9BF}" srcId="{C989464A-72FA-4C29-B1ED-92914217FF59}" destId="{F866D886-F1D2-40F3-A339-3EB0DF07F307}" srcOrd="0" destOrd="0" parTransId="{48C22594-E519-46C5-BBAC-FF59E96F6BFA}" sibTransId="{7C268F96-B1BC-46CD-93C6-75BBD69771D8}"/>
    <dgm:cxn modelId="{E52234ED-6F34-4E8A-B490-2B57A55BFBB5}" type="presOf" srcId="{61ADA5F2-0DAF-4EF3-A37A-534A1550EDC4}" destId="{0A94EBE3-7F6B-4950-BDF8-259FD09775BB}" srcOrd="0" destOrd="0" presId="urn:microsoft.com/office/officeart/2005/8/layout/orgChart1"/>
    <dgm:cxn modelId="{D55F2B78-50A0-4A18-8DEA-F6AEDD547776}" type="presOf" srcId="{2D26F3EE-4425-4BAE-9242-674AEC823F46}" destId="{DFCF845E-2619-444F-8428-74FC1BD6A7E7}" srcOrd="1" destOrd="0" presId="urn:microsoft.com/office/officeart/2005/8/layout/orgChart1"/>
    <dgm:cxn modelId="{EA74EC7A-FFDF-4CC2-ADF4-D04B1E2C957B}" type="presOf" srcId="{3419B383-D1BE-4683-84EE-460C5603C5DE}" destId="{78FF5B63-09DB-4FFC-9E3F-F010DF570C3E}" srcOrd="0" destOrd="0" presId="urn:microsoft.com/office/officeart/2005/8/layout/orgChart1"/>
    <dgm:cxn modelId="{077A3778-444E-43F9-8B54-6A985CFA79EC}" srcId="{C989464A-72FA-4C29-B1ED-92914217FF59}" destId="{3CF318B2-835D-431C-8B00-C1DA35E336E0}" srcOrd="4" destOrd="0" parTransId="{6F606AA5-0CB4-4A8B-B547-3D7278B4A36F}" sibTransId="{A2056BF9-8B9B-4EFF-B6BB-7F0C54BB1A2B}"/>
    <dgm:cxn modelId="{BF551BFC-9359-4AD1-9D45-9E6720B56452}" type="presOf" srcId="{DC5225CF-CEA7-42FD-B705-C15A3D869DB4}" destId="{FDDBCDC3-9690-47D5-8E2C-9F921E1C3311}" srcOrd="0" destOrd="0" presId="urn:microsoft.com/office/officeart/2005/8/layout/orgChart1"/>
    <dgm:cxn modelId="{B288F8CB-204B-4DF0-B2A3-312CB0031D9B}" type="presOf" srcId="{12A818A7-FBCE-431F-A0AB-88DC812DF57A}" destId="{A1112477-BA6F-49D0-8EEB-04D791FDB1E2}" srcOrd="0" destOrd="0" presId="urn:microsoft.com/office/officeart/2005/8/layout/orgChart1"/>
    <dgm:cxn modelId="{F1A42BD8-80E1-47EF-AA31-9C01D1D4E9EC}" type="presOf" srcId="{9369FBA5-32E8-4283-96FC-4C7113537CC6}" destId="{3AE9CC9B-2C6E-4E7B-8085-DDBA3BB92E75}" srcOrd="0" destOrd="0" presId="urn:microsoft.com/office/officeart/2005/8/layout/orgChart1"/>
    <dgm:cxn modelId="{1630A7AF-3B91-412E-9FAD-C9685C65CEF8}" type="presOf" srcId="{17566FCA-48F7-4A04-B7DF-5770634F7832}" destId="{9F3F675D-4627-4293-8623-7FDD1BC8AF60}" srcOrd="0" destOrd="0" presId="urn:microsoft.com/office/officeart/2005/8/layout/orgChart1"/>
    <dgm:cxn modelId="{AC35B0ED-AC10-4C73-BCBB-6133BD9ED3D4}" type="presOf" srcId="{C989464A-72FA-4C29-B1ED-92914217FF59}" destId="{1C50DBB2-6F8E-4874-9CF2-32A5C956E0AA}" srcOrd="0" destOrd="0" presId="urn:microsoft.com/office/officeart/2005/8/layout/orgChart1"/>
    <dgm:cxn modelId="{69A6A2E4-EA3D-49B8-A309-50787AA25FA7}" type="presOf" srcId="{48C22594-E519-46C5-BBAC-FF59E96F6BFA}" destId="{87EF01C7-5198-470E-A41D-2839EC2A1302}" srcOrd="0" destOrd="0" presId="urn:microsoft.com/office/officeart/2005/8/layout/orgChart1"/>
    <dgm:cxn modelId="{9885EE7D-440C-4E90-BD80-C8925A932123}" type="presOf" srcId="{671CB185-A57B-47F4-8C9A-4E6CFF49031F}" destId="{839C94BB-77F5-4EE8-AF11-52EF4F84E932}" srcOrd="0" destOrd="0" presId="urn:microsoft.com/office/officeart/2005/8/layout/orgChart1"/>
    <dgm:cxn modelId="{06B2C67B-9D92-425F-9E4B-B70F0A2EC89D}" type="presOf" srcId="{D200AE62-7FA0-4E2F-9E12-2724289B3BD9}" destId="{A920462D-E2D6-4F80-B081-27C79547E66F}" srcOrd="0" destOrd="0" presId="urn:microsoft.com/office/officeart/2005/8/layout/orgChart1"/>
    <dgm:cxn modelId="{DEBD7278-1AA1-4EB3-8664-3AA8F6A1EA4D}" type="presOf" srcId="{2D26F3EE-4425-4BAE-9242-674AEC823F46}" destId="{480DBE30-5D87-4DD8-9808-D3CDDAB2A508}" srcOrd="0" destOrd="0" presId="urn:microsoft.com/office/officeart/2005/8/layout/orgChart1"/>
    <dgm:cxn modelId="{F9550622-1F3A-4454-BF30-0B67A78D5F57}" srcId="{D1355113-7F67-4BCE-A654-C36193A69FDC}" destId="{17566FCA-48F7-4A04-B7DF-5770634F7832}" srcOrd="0" destOrd="0" parTransId="{F6091D8B-60AE-414C-ABDF-36CF8759104F}" sibTransId="{4AEFC039-FC77-4934-B755-C2809D3A90E3}"/>
    <dgm:cxn modelId="{DB9645E3-DAC8-4686-85FF-36E83686E76F}" srcId="{5DC5E3D1-E401-4AD8-9757-2B1F3A324550}" destId="{D1355113-7F67-4BCE-A654-C36193A69FDC}" srcOrd="0" destOrd="0" parTransId="{581A1169-40C8-4DF3-87B6-BF6DFBBC8DB4}" sibTransId="{3892E012-ED08-44D7-9EC4-FAF7E423E834}"/>
    <dgm:cxn modelId="{F659F210-D404-427E-B8C3-CF5605985215}" type="presOf" srcId="{6F210BD2-2556-4228-990B-AE5C6574F99E}" destId="{9A45B203-095C-458B-8B3E-BB9395564D46}" srcOrd="0" destOrd="0" presId="urn:microsoft.com/office/officeart/2005/8/layout/orgChart1"/>
    <dgm:cxn modelId="{3068A386-4079-4806-8088-3E751EB9266C}" type="presOf" srcId="{D1355113-7F67-4BCE-A654-C36193A69FDC}" destId="{EAB5C239-84C5-4CA2-92EC-A72FCD3660BC}" srcOrd="0" destOrd="0" presId="urn:microsoft.com/office/officeart/2005/8/layout/orgChart1"/>
    <dgm:cxn modelId="{41AFE12C-A456-4D28-9F48-18F4411BCE29}" type="presOf" srcId="{3CF318B2-835D-431C-8B00-C1DA35E336E0}" destId="{8B5532CD-9C05-4683-BF14-C1C9D37912D4}" srcOrd="1" destOrd="0" presId="urn:microsoft.com/office/officeart/2005/8/layout/orgChart1"/>
    <dgm:cxn modelId="{1B853D5C-F68F-471C-8F7D-64B6C85922A7}" type="presOf" srcId="{3CF318B2-835D-431C-8B00-C1DA35E336E0}" destId="{B635751E-9FC5-418F-B1CA-D13132F37A26}" srcOrd="0" destOrd="0" presId="urn:microsoft.com/office/officeart/2005/8/layout/orgChart1"/>
    <dgm:cxn modelId="{4FA13D4F-4A11-43D2-8453-D9C453EC1C67}" type="presOf" srcId="{5DC5E3D1-E401-4AD8-9757-2B1F3A324550}" destId="{EED282D7-6951-4BE7-90D2-186D6C97BD21}" srcOrd="0" destOrd="0" presId="urn:microsoft.com/office/officeart/2005/8/layout/orgChart1"/>
    <dgm:cxn modelId="{E7B5B7B7-4314-4ECC-8A92-411A030DBD83}" type="presOf" srcId="{F209DB87-1A22-4922-8264-4A097DD001D5}" destId="{2CC90233-5C4D-4713-9C04-762CD5A062BE}" srcOrd="0" destOrd="0" presId="urn:microsoft.com/office/officeart/2005/8/layout/orgChart1"/>
    <dgm:cxn modelId="{43954F2C-64D0-434E-9AE1-7620D2E0A22A}" srcId="{8231CEEB-363A-40B0-8130-5BDDB632F05B}" destId="{3419B383-D1BE-4683-84EE-460C5603C5DE}" srcOrd="0" destOrd="0" parTransId="{DABCE121-BBEE-4458-AAEC-9461728409EC}" sibTransId="{384E5BFC-FCEA-4448-9303-1968D0052F46}"/>
    <dgm:cxn modelId="{517F8588-5ECD-4C2F-9723-3FE926E7D7DD}" type="presOf" srcId="{F6091D8B-60AE-414C-ABDF-36CF8759104F}" destId="{7800DEE8-257F-4D36-8123-DF5E323444D5}" srcOrd="0" destOrd="0" presId="urn:microsoft.com/office/officeart/2005/8/layout/orgChart1"/>
    <dgm:cxn modelId="{39E01DBB-A950-40E4-BF14-87531FEBD003}" type="presOf" srcId="{D1355113-7F67-4BCE-A654-C36193A69FDC}" destId="{DD1BCAC5-CE3D-4065-8CFD-068AB7BC807B}" srcOrd="1" destOrd="0" presId="urn:microsoft.com/office/officeart/2005/8/layout/orgChart1"/>
    <dgm:cxn modelId="{47AEB867-A0A3-45FB-93D6-8AE8A45ED404}" type="presOf" srcId="{D4DA9435-ED8B-4CDE-A17F-AFA0CD7A2655}" destId="{12D9EFA9-2679-4FDD-B21C-A090B1A0DA10}" srcOrd="0" destOrd="0" presId="urn:microsoft.com/office/officeart/2005/8/layout/orgChart1"/>
    <dgm:cxn modelId="{66B38D87-3FBE-4A51-982A-A306825E98D8}" srcId="{C989464A-72FA-4C29-B1ED-92914217FF59}" destId="{3A35B67E-A6A7-4FEE-96B8-6D07B2D141C0}" srcOrd="6" destOrd="0" parTransId="{D13AF9DB-A026-4FFD-8761-7528F4AA08D6}" sibTransId="{D3121B4A-50D7-448F-BC9A-AC8FEE7193B0}"/>
    <dgm:cxn modelId="{3F6514E2-FEEB-4CC0-A99A-619B9B43492D}" type="presOf" srcId="{17566FCA-48F7-4A04-B7DF-5770634F7832}" destId="{2C20D6A0-9BF4-4084-91E5-ED798C850E34}" srcOrd="1" destOrd="0" presId="urn:microsoft.com/office/officeart/2005/8/layout/orgChart1"/>
    <dgm:cxn modelId="{2D9E8585-693C-4E4E-BF55-49DB3AE389C5}" type="presOf" srcId="{2BF3C713-F64C-4853-8832-7C6047A73949}" destId="{E41289D7-0551-4778-9B1F-7B1A83D03261}" srcOrd="0" destOrd="0" presId="urn:microsoft.com/office/officeart/2005/8/layout/orgChart1"/>
    <dgm:cxn modelId="{62EEE2AC-A941-48AA-ADB2-00C8E5305A5D}" srcId="{3A35B67E-A6A7-4FEE-96B8-6D07B2D141C0}" destId="{F3279C13-A87A-46B4-A45B-6C8343CAD736}" srcOrd="0" destOrd="0" parTransId="{7B20B55D-DD08-4093-A7F1-1DA725DB321E}" sibTransId="{09FE078E-0ED6-493E-897F-CC2153CBBB1A}"/>
    <dgm:cxn modelId="{E25100F3-6264-4D69-9FFF-AC1E15DB0E65}" type="presOf" srcId="{3A35B67E-A6A7-4FEE-96B8-6D07B2D141C0}" destId="{5C40C3F9-3F4D-4FAD-841A-B001FBD4DADB}" srcOrd="0" destOrd="0" presId="urn:microsoft.com/office/officeart/2005/8/layout/orgChart1"/>
    <dgm:cxn modelId="{213F609C-B85A-4086-BCEE-ADAD426C1009}" srcId="{C989464A-72FA-4C29-B1ED-92914217FF59}" destId="{5DC5E3D1-E401-4AD8-9757-2B1F3A324550}" srcOrd="3" destOrd="0" parTransId="{DC5225CF-CEA7-42FD-B705-C15A3D869DB4}" sibTransId="{4CABAFA1-3685-4D2A-91EC-55B02B4A4879}"/>
    <dgm:cxn modelId="{FF1A9ED8-7D02-4E2C-AE04-2C65EE4D05C5}" type="presOf" srcId="{F84B99E2-A709-4490-A0A9-43673EB71CE8}" destId="{B378C9D8-013C-4E0A-B591-B1012957061C}" srcOrd="0" destOrd="0" presId="urn:microsoft.com/office/officeart/2005/8/layout/orgChart1"/>
    <dgm:cxn modelId="{75E948EA-DE9C-4228-AE86-F647EBEAEC58}" type="presOf" srcId="{E0E9E6F1-4B61-4EB6-AF27-A4235BF7F6F4}" destId="{EBAF8AA4-1B21-4FEA-8C0A-5EE20B5ADF4F}" srcOrd="1" destOrd="0" presId="urn:microsoft.com/office/officeart/2005/8/layout/orgChart1"/>
    <dgm:cxn modelId="{BCD98254-CB94-4250-A401-80233FDA8302}" srcId="{C989464A-72FA-4C29-B1ED-92914217FF59}" destId="{BEB37A3D-312C-4402-A81B-FDE510C65D05}" srcOrd="2" destOrd="0" parTransId="{EBDD34B3-4BC2-4945-B8C1-664E76F3F5E7}" sibTransId="{0F73D5D4-43CA-4F26-AB78-34350ED05687}"/>
    <dgm:cxn modelId="{2C22AB6F-FD3B-4C35-8838-850A5FC0EE49}" type="presOf" srcId="{C0AB2FD6-69FA-48B8-BE32-3780F03D7126}" destId="{109BB3CB-D6C4-459C-92CE-4EB16742F9AA}" srcOrd="0" destOrd="0" presId="urn:microsoft.com/office/officeart/2005/8/layout/orgChart1"/>
    <dgm:cxn modelId="{68687696-5585-444A-BE08-E0DEE22E5FBA}" type="presOf" srcId="{5DC5E3D1-E401-4AD8-9757-2B1F3A324550}" destId="{3AC7EBCF-A022-4B5A-99A3-8F033FA427E2}" srcOrd="1" destOrd="0" presId="urn:microsoft.com/office/officeart/2005/8/layout/orgChart1"/>
    <dgm:cxn modelId="{7148FD28-A806-4382-8FB1-2DFE513D8418}" srcId="{3CF318B2-835D-431C-8B00-C1DA35E336E0}" destId="{E0E9E6F1-4B61-4EB6-AF27-A4235BF7F6F4}" srcOrd="0" destOrd="0" parTransId="{4266570C-8648-451F-9DE7-3BFF3EF81479}" sibTransId="{D5FA0013-3E50-4399-A10B-A5B1969B3217}"/>
    <dgm:cxn modelId="{B6A5F94E-3452-42BD-BC79-EF330CDC7BE1}" type="presOf" srcId="{C989464A-72FA-4C29-B1ED-92914217FF59}" destId="{EDD441AA-7D94-4A8D-B26C-37F3D09E344D}" srcOrd="1" destOrd="0" presId="urn:microsoft.com/office/officeart/2005/8/layout/orgChart1"/>
    <dgm:cxn modelId="{F2743866-DDEB-4CD2-BC1C-10FD9817FF0D}" type="presOf" srcId="{BEB37A3D-312C-4402-A81B-FDE510C65D05}" destId="{B3BFD843-4C33-450B-ADD8-5F368F50CF4E}" srcOrd="0" destOrd="0" presId="urn:microsoft.com/office/officeart/2005/8/layout/orgChart1"/>
    <dgm:cxn modelId="{23A8ED49-2DDF-4901-A19B-677BD3C1CC72}" srcId="{BEB37A3D-312C-4402-A81B-FDE510C65D05}" destId="{058919A4-048C-4C19-8D40-70A6D4D16623}" srcOrd="0" destOrd="0" parTransId="{228C7CCE-DEF3-45F8-A80C-83191E0BD11C}" sibTransId="{2162F5C9-4D15-45FB-AA5B-A5B7059FCA45}"/>
    <dgm:cxn modelId="{D29C756E-0618-4B44-964B-B0741F7FC50E}" type="presOf" srcId="{7B20B55D-DD08-4093-A7F1-1DA725DB321E}" destId="{CCABE4AB-47DB-4542-A24B-BECED3681683}" srcOrd="0" destOrd="0" presId="urn:microsoft.com/office/officeart/2005/8/layout/orgChart1"/>
    <dgm:cxn modelId="{CEC1E362-9DFD-4873-8A2E-FC93B10C1861}" type="presOf" srcId="{F3279C13-A87A-46B4-A45B-6C8343CAD736}" destId="{2DFA3B6B-4CDD-4ADC-AA25-86D6F1BA29EA}" srcOrd="1" destOrd="0" presId="urn:microsoft.com/office/officeart/2005/8/layout/orgChart1"/>
    <dgm:cxn modelId="{A29A4B75-C6F1-4408-A671-2D78F81EFDF2}" type="presOf" srcId="{6A9454F3-9DE7-4782-87BB-BD8571DB09E7}" destId="{8922B696-3B13-41B4-AB55-19DC8494D4D6}" srcOrd="1" destOrd="0" presId="urn:microsoft.com/office/officeart/2005/8/layout/orgChart1"/>
    <dgm:cxn modelId="{310C4108-B65E-4683-8EDE-AC4B45A734A3}" srcId="{2BF3C713-F64C-4853-8832-7C6047A73949}" destId="{C989464A-72FA-4C29-B1ED-92914217FF59}" srcOrd="0" destOrd="0" parTransId="{81E198FF-0BC1-4BB0-BF40-41568BE6511A}" sibTransId="{EBA3C777-DF8C-441D-A911-ABD0804B158C}"/>
    <dgm:cxn modelId="{1CC9964D-F6DE-435B-8389-695FFCFEB4D0}" srcId="{C989464A-72FA-4C29-B1ED-92914217FF59}" destId="{6A9454F3-9DE7-4782-87BB-BD8571DB09E7}" srcOrd="8" destOrd="0" parTransId="{61ADA5F2-0DAF-4EF3-A37A-534A1550EDC4}" sibTransId="{118EE28F-2493-432A-AE7D-C226B45C869F}"/>
    <dgm:cxn modelId="{1553E440-9455-4CDE-9DC3-A6F7BDA5A615}" srcId="{9DF28A50-BFAE-41E4-9813-B101E0B23BFC}" destId="{F84B99E2-A709-4490-A0A9-43673EB71CE8}" srcOrd="0" destOrd="0" parTransId="{AB12829A-2826-44FC-B273-D7B795B43316}" sibTransId="{66F24FE2-EC60-4994-BFA0-010E5E7FB813}"/>
    <dgm:cxn modelId="{C3B66992-362E-41E0-A9CE-734719DA8E3F}" type="presOf" srcId="{F3279C13-A87A-46B4-A45B-6C8343CAD736}" destId="{8C824BAE-A16E-44BF-B9B3-DF47AEA4E5A3}" srcOrd="0" destOrd="0" presId="urn:microsoft.com/office/officeart/2005/8/layout/orgChart1"/>
    <dgm:cxn modelId="{D10EDDE3-5DAD-4E04-A9E0-A6FCC8011883}" type="presOf" srcId="{8231CEEB-363A-40B0-8130-5BDDB632F05B}" destId="{ED01FDDD-6BC7-4F68-BB0B-10F9E065729F}" srcOrd="1" destOrd="0" presId="urn:microsoft.com/office/officeart/2005/8/layout/orgChart1"/>
    <dgm:cxn modelId="{DF491FF9-FCCD-4C52-9781-107133EDE003}" type="presOf" srcId="{4266570C-8648-451F-9DE7-3BFF3EF81479}" destId="{5E9577B5-90C3-40A1-B14D-9CD2D51894D5}" srcOrd="0" destOrd="0" presId="urn:microsoft.com/office/officeart/2005/8/layout/orgChart1"/>
    <dgm:cxn modelId="{0F292554-0910-490F-8D60-62D49BFA0665}" type="presOf" srcId="{EBDD34B3-4BC2-4945-B8C1-664E76F3F5E7}" destId="{17F59889-FEA6-4A0B-A303-E0BFE15BEAD8}" srcOrd="0" destOrd="0" presId="urn:microsoft.com/office/officeart/2005/8/layout/orgChart1"/>
    <dgm:cxn modelId="{ADEFBC26-7BAC-4E66-A215-DF006ECDDB7F}" type="presOf" srcId="{3A35B67E-A6A7-4FEE-96B8-6D07B2D141C0}" destId="{73A784FB-9AFC-4810-B99A-9E7434A065A6}" srcOrd="1" destOrd="0" presId="urn:microsoft.com/office/officeart/2005/8/layout/orgChart1"/>
    <dgm:cxn modelId="{DB0AD7E7-D39A-4502-AE28-B15C669471C6}" type="presOf" srcId="{9DF28A50-BFAE-41E4-9813-B101E0B23BFC}" destId="{CD02BC67-8387-4716-B2C5-078386488C97}" srcOrd="1" destOrd="0" presId="urn:microsoft.com/office/officeart/2005/8/layout/orgChart1"/>
    <dgm:cxn modelId="{48CF1FBE-30C7-47FC-BC57-BFEFF0EDD5DE}" type="presOf" srcId="{BEB37A3D-312C-4402-A81B-FDE510C65D05}" destId="{CFBD0D10-8326-48C9-B962-2EE023E1C793}" srcOrd="1" destOrd="0" presId="urn:microsoft.com/office/officeart/2005/8/layout/orgChart1"/>
    <dgm:cxn modelId="{9FD14B61-A352-4EE4-94E1-8DE7DF223353}" type="presOf" srcId="{8231CEEB-363A-40B0-8130-5BDDB632F05B}" destId="{F8119296-8011-414C-8EFD-5CF46E3EE962}" srcOrd="0" destOrd="0" presId="urn:microsoft.com/office/officeart/2005/8/layout/orgChart1"/>
    <dgm:cxn modelId="{DC21B189-0EE3-4CCD-9BE3-A904FB106366}" type="presOf" srcId="{F84B99E2-A709-4490-A0A9-43673EB71CE8}" destId="{E950385A-6EBD-4518-AC20-84FF8669B635}" srcOrd="1" destOrd="0" presId="urn:microsoft.com/office/officeart/2005/8/layout/orgChart1"/>
    <dgm:cxn modelId="{730C24B2-298C-4D5D-8C3F-AABBCF24A6DC}" srcId="{C989464A-72FA-4C29-B1ED-92914217FF59}" destId="{8231CEEB-363A-40B0-8130-5BDDB632F05B}" srcOrd="5" destOrd="0" parTransId="{D200AE62-7FA0-4E2F-9E12-2724289B3BD9}" sibTransId="{18EFA05E-5507-4EA5-9F97-C4474A955CF4}"/>
    <dgm:cxn modelId="{09B5621F-7548-4162-BF4F-37195A69D296}" type="presOf" srcId="{9DF28A50-BFAE-41E4-9813-B101E0B23BFC}" destId="{9748A62D-CB52-4214-AC06-A9FA334924B0}" srcOrd="0" destOrd="0" presId="urn:microsoft.com/office/officeart/2005/8/layout/orgChart1"/>
    <dgm:cxn modelId="{2C23A0A6-B562-445A-A48D-14A3960BA744}" type="presParOf" srcId="{E41289D7-0551-4778-9B1F-7B1A83D03261}" destId="{90D480EE-CF74-419B-917B-304615CA397A}" srcOrd="0" destOrd="0" presId="urn:microsoft.com/office/officeart/2005/8/layout/orgChart1"/>
    <dgm:cxn modelId="{A4E379BC-F777-4378-99F9-8BD70B7F2B1A}" type="presParOf" srcId="{90D480EE-CF74-419B-917B-304615CA397A}" destId="{8A10D443-219E-4A5C-B1DA-75F6C17709F5}" srcOrd="0" destOrd="0" presId="urn:microsoft.com/office/officeart/2005/8/layout/orgChart1"/>
    <dgm:cxn modelId="{FFC0B205-40C8-41AA-B85F-F3619DAEC101}" type="presParOf" srcId="{8A10D443-219E-4A5C-B1DA-75F6C17709F5}" destId="{1C50DBB2-6F8E-4874-9CF2-32A5C956E0AA}" srcOrd="0" destOrd="0" presId="urn:microsoft.com/office/officeart/2005/8/layout/orgChart1"/>
    <dgm:cxn modelId="{3C4652F6-6FA0-409A-A8A8-1B7758E5D22A}" type="presParOf" srcId="{8A10D443-219E-4A5C-B1DA-75F6C17709F5}" destId="{EDD441AA-7D94-4A8D-B26C-37F3D09E344D}" srcOrd="1" destOrd="0" presId="urn:microsoft.com/office/officeart/2005/8/layout/orgChart1"/>
    <dgm:cxn modelId="{70E2E482-C0E3-46A6-8B11-87798E988B52}" type="presParOf" srcId="{90D480EE-CF74-419B-917B-304615CA397A}" destId="{2E143458-77A4-49C1-B67A-A077792F72C4}" srcOrd="1" destOrd="0" presId="urn:microsoft.com/office/officeart/2005/8/layout/orgChart1"/>
    <dgm:cxn modelId="{BEDEF7A9-0056-4F61-AF88-D6D2898E7ADA}" type="presParOf" srcId="{2E143458-77A4-49C1-B67A-A077792F72C4}" destId="{17F59889-FEA6-4A0B-A303-E0BFE15BEAD8}" srcOrd="0" destOrd="0" presId="urn:microsoft.com/office/officeart/2005/8/layout/orgChart1"/>
    <dgm:cxn modelId="{66A8AFB1-F98D-4C3A-9F0A-6F37DDC85003}" type="presParOf" srcId="{2E143458-77A4-49C1-B67A-A077792F72C4}" destId="{10BADBBB-F868-4989-B8C2-5F16C75D444A}" srcOrd="1" destOrd="0" presId="urn:microsoft.com/office/officeart/2005/8/layout/orgChart1"/>
    <dgm:cxn modelId="{A76DC0CF-A0F1-4AD5-BAF8-943ED5AF2982}" type="presParOf" srcId="{10BADBBB-F868-4989-B8C2-5F16C75D444A}" destId="{79A23896-C923-4233-8573-8A5330E25E4F}" srcOrd="0" destOrd="0" presId="urn:microsoft.com/office/officeart/2005/8/layout/orgChart1"/>
    <dgm:cxn modelId="{A9294447-591C-4910-8088-E72D7CEFE478}" type="presParOf" srcId="{79A23896-C923-4233-8573-8A5330E25E4F}" destId="{B3BFD843-4C33-450B-ADD8-5F368F50CF4E}" srcOrd="0" destOrd="0" presId="urn:microsoft.com/office/officeart/2005/8/layout/orgChart1"/>
    <dgm:cxn modelId="{C9EC1178-389A-4126-B800-C91324544D27}" type="presParOf" srcId="{79A23896-C923-4233-8573-8A5330E25E4F}" destId="{CFBD0D10-8326-48C9-B962-2EE023E1C793}" srcOrd="1" destOrd="0" presId="urn:microsoft.com/office/officeart/2005/8/layout/orgChart1"/>
    <dgm:cxn modelId="{F5E42C7C-B516-4B41-B007-0725C348A453}" type="presParOf" srcId="{10BADBBB-F868-4989-B8C2-5F16C75D444A}" destId="{ED07E264-BACA-44E0-9E36-1A6B3CB89E2B}" srcOrd="1" destOrd="0" presId="urn:microsoft.com/office/officeart/2005/8/layout/orgChart1"/>
    <dgm:cxn modelId="{F867B962-11E1-4D3C-8C90-B034B2D6ECBC}" type="presParOf" srcId="{ED07E264-BACA-44E0-9E36-1A6B3CB89E2B}" destId="{7FC93207-BD25-4073-868F-49C7B01017FB}" srcOrd="0" destOrd="0" presId="urn:microsoft.com/office/officeart/2005/8/layout/orgChart1"/>
    <dgm:cxn modelId="{8175F8DD-4387-436A-8B6D-3FA264225896}" type="presParOf" srcId="{ED07E264-BACA-44E0-9E36-1A6B3CB89E2B}" destId="{58F8E95C-DDAD-4A15-AF3E-EF6E091176A7}" srcOrd="1" destOrd="0" presId="urn:microsoft.com/office/officeart/2005/8/layout/orgChart1"/>
    <dgm:cxn modelId="{E38FA2FE-E9B1-4535-894D-11D4B036CB89}" type="presParOf" srcId="{58F8E95C-DDAD-4A15-AF3E-EF6E091176A7}" destId="{02975D71-4894-4E36-B8B6-8DC37DEB624F}" srcOrd="0" destOrd="0" presId="urn:microsoft.com/office/officeart/2005/8/layout/orgChart1"/>
    <dgm:cxn modelId="{F6E131A3-2FDA-4447-A9AC-C665DCA412B9}" type="presParOf" srcId="{02975D71-4894-4E36-B8B6-8DC37DEB624F}" destId="{5A6213B6-19EA-4B5F-87A7-1353B45ACC90}" srcOrd="0" destOrd="0" presId="urn:microsoft.com/office/officeart/2005/8/layout/orgChart1"/>
    <dgm:cxn modelId="{0C215583-2D29-4C87-AA55-FD918490F0E4}" type="presParOf" srcId="{02975D71-4894-4E36-B8B6-8DC37DEB624F}" destId="{3D12F23E-B08E-4112-AC22-E534E61E61DA}" srcOrd="1" destOrd="0" presId="urn:microsoft.com/office/officeart/2005/8/layout/orgChart1"/>
    <dgm:cxn modelId="{37B931FD-B57E-4035-83B9-97D836A30A0F}" type="presParOf" srcId="{58F8E95C-DDAD-4A15-AF3E-EF6E091176A7}" destId="{4EC9F63E-2D6B-4892-B1EF-507DAFD2A91B}" srcOrd="1" destOrd="0" presId="urn:microsoft.com/office/officeart/2005/8/layout/orgChart1"/>
    <dgm:cxn modelId="{4DF5417E-D351-434B-A799-28D50CBE9751}" type="presParOf" srcId="{4EC9F63E-2D6B-4892-B1EF-507DAFD2A91B}" destId="{839C94BB-77F5-4EE8-AF11-52EF4F84E932}" srcOrd="0" destOrd="0" presId="urn:microsoft.com/office/officeart/2005/8/layout/orgChart1"/>
    <dgm:cxn modelId="{76695904-DFE6-4E59-812A-D0468A2A1C8C}" type="presParOf" srcId="{4EC9F63E-2D6B-4892-B1EF-507DAFD2A91B}" destId="{30CE36D6-016B-4665-A87A-C1EDE5487184}" srcOrd="1" destOrd="0" presId="urn:microsoft.com/office/officeart/2005/8/layout/orgChart1"/>
    <dgm:cxn modelId="{3465DEE2-7EF9-46A8-A48F-C96BD2DA747D}" type="presParOf" srcId="{30CE36D6-016B-4665-A87A-C1EDE5487184}" destId="{CDFE9463-9B95-4C5A-ADE5-5761770749FD}" srcOrd="0" destOrd="0" presId="urn:microsoft.com/office/officeart/2005/8/layout/orgChart1"/>
    <dgm:cxn modelId="{2AE4625E-53BA-4B24-A277-67420C33D751}" type="presParOf" srcId="{CDFE9463-9B95-4C5A-ADE5-5761770749FD}" destId="{109BB3CB-D6C4-459C-92CE-4EB16742F9AA}" srcOrd="0" destOrd="0" presId="urn:microsoft.com/office/officeart/2005/8/layout/orgChart1"/>
    <dgm:cxn modelId="{D5BECFE3-C82B-44D8-BB44-0050EB2BA5AD}" type="presParOf" srcId="{CDFE9463-9B95-4C5A-ADE5-5761770749FD}" destId="{801BE06B-C347-41DF-B015-D4C1150C5C67}" srcOrd="1" destOrd="0" presId="urn:microsoft.com/office/officeart/2005/8/layout/orgChart1"/>
    <dgm:cxn modelId="{DFC264D0-2B9D-4529-9501-D5BDD1A4C145}" type="presParOf" srcId="{30CE36D6-016B-4665-A87A-C1EDE5487184}" destId="{9EE2418B-1198-4641-9733-C2CEE72B4D9C}" srcOrd="1" destOrd="0" presId="urn:microsoft.com/office/officeart/2005/8/layout/orgChart1"/>
    <dgm:cxn modelId="{27F79592-4EB8-43BB-A0CB-279B0A147254}" type="presParOf" srcId="{30CE36D6-016B-4665-A87A-C1EDE5487184}" destId="{F2EAB59F-8C3A-4E38-8A21-881C0ED9B86A}" srcOrd="2" destOrd="0" presId="urn:microsoft.com/office/officeart/2005/8/layout/orgChart1"/>
    <dgm:cxn modelId="{96F0E311-0AC4-4F75-8A5D-6BBEA50B8B11}" type="presParOf" srcId="{58F8E95C-DDAD-4A15-AF3E-EF6E091176A7}" destId="{2B328051-2523-4B7C-BDD3-223CA88F1F4F}" srcOrd="2" destOrd="0" presId="urn:microsoft.com/office/officeart/2005/8/layout/orgChart1"/>
    <dgm:cxn modelId="{97891E42-3E67-4A1F-966D-68A1CD1D388F}" type="presParOf" srcId="{10BADBBB-F868-4989-B8C2-5F16C75D444A}" destId="{1E42B0B2-B80D-447F-ABC4-15E8F5425030}" srcOrd="2" destOrd="0" presId="urn:microsoft.com/office/officeart/2005/8/layout/orgChart1"/>
    <dgm:cxn modelId="{28791A51-AB8B-450F-9B80-FB221E1C72FD}" type="presParOf" srcId="{2E143458-77A4-49C1-B67A-A077792F72C4}" destId="{FDDBCDC3-9690-47D5-8E2C-9F921E1C3311}" srcOrd="2" destOrd="0" presId="urn:microsoft.com/office/officeart/2005/8/layout/orgChart1"/>
    <dgm:cxn modelId="{8092EC07-5342-4CDC-A95F-C61B86B67665}" type="presParOf" srcId="{2E143458-77A4-49C1-B67A-A077792F72C4}" destId="{AB003A55-2158-49DE-8DDE-23CB83161132}" srcOrd="3" destOrd="0" presId="urn:microsoft.com/office/officeart/2005/8/layout/orgChart1"/>
    <dgm:cxn modelId="{329718DB-774B-4BCF-9105-08CA944EF015}" type="presParOf" srcId="{AB003A55-2158-49DE-8DDE-23CB83161132}" destId="{E5E07F83-7357-401D-BCC7-4A57476B7F1B}" srcOrd="0" destOrd="0" presId="urn:microsoft.com/office/officeart/2005/8/layout/orgChart1"/>
    <dgm:cxn modelId="{7FE23420-C215-4BEB-9620-51240AA6C669}" type="presParOf" srcId="{E5E07F83-7357-401D-BCC7-4A57476B7F1B}" destId="{EED282D7-6951-4BE7-90D2-186D6C97BD21}" srcOrd="0" destOrd="0" presId="urn:microsoft.com/office/officeart/2005/8/layout/orgChart1"/>
    <dgm:cxn modelId="{297A510B-172E-46E5-8C9E-07E37BDE8A19}" type="presParOf" srcId="{E5E07F83-7357-401D-BCC7-4A57476B7F1B}" destId="{3AC7EBCF-A022-4B5A-99A3-8F033FA427E2}" srcOrd="1" destOrd="0" presId="urn:microsoft.com/office/officeart/2005/8/layout/orgChart1"/>
    <dgm:cxn modelId="{ECF1E068-B66B-463D-B437-686F5DC5CA4F}" type="presParOf" srcId="{AB003A55-2158-49DE-8DDE-23CB83161132}" destId="{D4D9B71D-DEC1-4561-9880-65541A601195}" srcOrd="1" destOrd="0" presId="urn:microsoft.com/office/officeart/2005/8/layout/orgChart1"/>
    <dgm:cxn modelId="{D476F455-192B-4532-9039-20AB4EF8DD01}" type="presParOf" srcId="{D4D9B71D-DEC1-4561-9880-65541A601195}" destId="{8F4C33FD-7A03-4841-87E9-EE31A89CA436}" srcOrd="0" destOrd="0" presId="urn:microsoft.com/office/officeart/2005/8/layout/orgChart1"/>
    <dgm:cxn modelId="{956EB3F8-55A8-4E89-9932-3A80064B95DA}" type="presParOf" srcId="{D4D9B71D-DEC1-4561-9880-65541A601195}" destId="{18AACCBE-4C4A-42DE-B4BE-D2BB05C0E748}" srcOrd="1" destOrd="0" presId="urn:microsoft.com/office/officeart/2005/8/layout/orgChart1"/>
    <dgm:cxn modelId="{9E72D930-A854-4D3C-B5F8-D323139B6EEF}" type="presParOf" srcId="{18AACCBE-4C4A-42DE-B4BE-D2BB05C0E748}" destId="{2723A5C1-0B4C-4B0B-92A5-7BF0D869546F}" srcOrd="0" destOrd="0" presId="urn:microsoft.com/office/officeart/2005/8/layout/orgChart1"/>
    <dgm:cxn modelId="{1BFEE798-BD3C-4AF1-85AE-E22CED5B9B75}" type="presParOf" srcId="{2723A5C1-0B4C-4B0B-92A5-7BF0D869546F}" destId="{EAB5C239-84C5-4CA2-92EC-A72FCD3660BC}" srcOrd="0" destOrd="0" presId="urn:microsoft.com/office/officeart/2005/8/layout/orgChart1"/>
    <dgm:cxn modelId="{6DFDF4AA-40D5-4360-B636-15DA4D9C8780}" type="presParOf" srcId="{2723A5C1-0B4C-4B0B-92A5-7BF0D869546F}" destId="{DD1BCAC5-CE3D-4065-8CFD-068AB7BC807B}" srcOrd="1" destOrd="0" presId="urn:microsoft.com/office/officeart/2005/8/layout/orgChart1"/>
    <dgm:cxn modelId="{FA9C3EED-C033-4478-BEF0-1A4195A3B087}" type="presParOf" srcId="{18AACCBE-4C4A-42DE-B4BE-D2BB05C0E748}" destId="{1EEBF814-156B-4AE6-B5B4-A7C49127DC9C}" srcOrd="1" destOrd="0" presId="urn:microsoft.com/office/officeart/2005/8/layout/orgChart1"/>
    <dgm:cxn modelId="{11AC4ECB-1357-489F-B729-33B523A310A0}" type="presParOf" srcId="{1EEBF814-156B-4AE6-B5B4-A7C49127DC9C}" destId="{7800DEE8-257F-4D36-8123-DF5E323444D5}" srcOrd="0" destOrd="0" presId="urn:microsoft.com/office/officeart/2005/8/layout/orgChart1"/>
    <dgm:cxn modelId="{56D9663E-F5A2-494D-A75A-1C48C7B31AB7}" type="presParOf" srcId="{1EEBF814-156B-4AE6-B5B4-A7C49127DC9C}" destId="{FC178E5F-56AC-4468-83BF-4CDDE3EBE1CC}" srcOrd="1" destOrd="0" presId="urn:microsoft.com/office/officeart/2005/8/layout/orgChart1"/>
    <dgm:cxn modelId="{C2E9C7E8-CCBB-4F91-942E-290192AEEF84}" type="presParOf" srcId="{FC178E5F-56AC-4468-83BF-4CDDE3EBE1CC}" destId="{6DA969CD-7616-44FC-AB7B-3DFB394EAB3F}" srcOrd="0" destOrd="0" presId="urn:microsoft.com/office/officeart/2005/8/layout/orgChart1"/>
    <dgm:cxn modelId="{EC1B4532-AA95-4503-A812-EF8FF170ED7C}" type="presParOf" srcId="{6DA969CD-7616-44FC-AB7B-3DFB394EAB3F}" destId="{9F3F675D-4627-4293-8623-7FDD1BC8AF60}" srcOrd="0" destOrd="0" presId="urn:microsoft.com/office/officeart/2005/8/layout/orgChart1"/>
    <dgm:cxn modelId="{1E84CBB0-9504-4BDB-9B20-38B1E4EE9220}" type="presParOf" srcId="{6DA969CD-7616-44FC-AB7B-3DFB394EAB3F}" destId="{2C20D6A0-9BF4-4084-91E5-ED798C850E34}" srcOrd="1" destOrd="0" presId="urn:microsoft.com/office/officeart/2005/8/layout/orgChart1"/>
    <dgm:cxn modelId="{24CBC08C-B24B-499C-A1C3-18F90D874F47}" type="presParOf" srcId="{FC178E5F-56AC-4468-83BF-4CDDE3EBE1CC}" destId="{330496A4-6B94-46AE-AF7D-F414D694F64D}" srcOrd="1" destOrd="0" presId="urn:microsoft.com/office/officeart/2005/8/layout/orgChart1"/>
    <dgm:cxn modelId="{04D1FDBB-5598-46CF-9181-7DC2C044558D}" type="presParOf" srcId="{FC178E5F-56AC-4468-83BF-4CDDE3EBE1CC}" destId="{F6169A91-F545-4EB7-8381-6F51D7B94569}" srcOrd="2" destOrd="0" presId="urn:microsoft.com/office/officeart/2005/8/layout/orgChart1"/>
    <dgm:cxn modelId="{8CB87FF5-D7E9-47A6-8D49-5710F1180677}" type="presParOf" srcId="{18AACCBE-4C4A-42DE-B4BE-D2BB05C0E748}" destId="{5A6D65E8-AA63-4563-B7A6-CFE4C64BE609}" srcOrd="2" destOrd="0" presId="urn:microsoft.com/office/officeart/2005/8/layout/orgChart1"/>
    <dgm:cxn modelId="{BAD435B7-3523-4602-B3BF-E70C8173F4D4}" type="presParOf" srcId="{AB003A55-2158-49DE-8DDE-23CB83161132}" destId="{2597018E-22CE-451D-AE09-DD04DD051CC1}" srcOrd="2" destOrd="0" presId="urn:microsoft.com/office/officeart/2005/8/layout/orgChart1"/>
    <dgm:cxn modelId="{A5349269-2A05-4704-AD76-4D1DD65FEDFA}" type="presParOf" srcId="{2E143458-77A4-49C1-B67A-A077792F72C4}" destId="{BF82AA5B-EBCB-4A81-B310-145300962BF2}" srcOrd="4" destOrd="0" presId="urn:microsoft.com/office/officeart/2005/8/layout/orgChart1"/>
    <dgm:cxn modelId="{D0FB3F5C-3422-409A-9F7C-E284EE82E81A}" type="presParOf" srcId="{2E143458-77A4-49C1-B67A-A077792F72C4}" destId="{F77BEE8B-9A22-4BFC-8FEE-1808F0AEAC0A}" srcOrd="5" destOrd="0" presId="urn:microsoft.com/office/officeart/2005/8/layout/orgChart1"/>
    <dgm:cxn modelId="{0824C916-5A99-48EB-83BF-F91F7F741F7D}" type="presParOf" srcId="{F77BEE8B-9A22-4BFC-8FEE-1808F0AEAC0A}" destId="{78CCBE16-076F-4664-9D02-4D11DCD2500C}" srcOrd="0" destOrd="0" presId="urn:microsoft.com/office/officeart/2005/8/layout/orgChart1"/>
    <dgm:cxn modelId="{3BDC6E9E-FD18-45B8-91D6-F6275DE4AED2}" type="presParOf" srcId="{78CCBE16-076F-4664-9D02-4D11DCD2500C}" destId="{B635751E-9FC5-418F-B1CA-D13132F37A26}" srcOrd="0" destOrd="0" presId="urn:microsoft.com/office/officeart/2005/8/layout/orgChart1"/>
    <dgm:cxn modelId="{5E1FCDF1-5BA2-42B1-B6C0-7A99199C189A}" type="presParOf" srcId="{78CCBE16-076F-4664-9D02-4D11DCD2500C}" destId="{8B5532CD-9C05-4683-BF14-C1C9D37912D4}" srcOrd="1" destOrd="0" presId="urn:microsoft.com/office/officeart/2005/8/layout/orgChart1"/>
    <dgm:cxn modelId="{3CB26C37-86C9-424B-914A-9292A708AE7E}" type="presParOf" srcId="{F77BEE8B-9A22-4BFC-8FEE-1808F0AEAC0A}" destId="{61CE4AE7-3CB4-43E1-AD02-F56757F65A1A}" srcOrd="1" destOrd="0" presId="urn:microsoft.com/office/officeart/2005/8/layout/orgChart1"/>
    <dgm:cxn modelId="{D5B3ABC1-C81C-4D44-8A44-4CBBD60F41E6}" type="presParOf" srcId="{61CE4AE7-3CB4-43E1-AD02-F56757F65A1A}" destId="{5E9577B5-90C3-40A1-B14D-9CD2D51894D5}" srcOrd="0" destOrd="0" presId="urn:microsoft.com/office/officeart/2005/8/layout/orgChart1"/>
    <dgm:cxn modelId="{6F8FD5FB-AB5D-427D-BDEE-BB0A675D717B}" type="presParOf" srcId="{61CE4AE7-3CB4-43E1-AD02-F56757F65A1A}" destId="{08AB5544-D1E6-4793-AD96-E6153F1D9E0F}" srcOrd="1" destOrd="0" presId="urn:microsoft.com/office/officeart/2005/8/layout/orgChart1"/>
    <dgm:cxn modelId="{872891FA-5F6B-4071-B641-0E11FB1A5A8D}" type="presParOf" srcId="{08AB5544-D1E6-4793-AD96-E6153F1D9E0F}" destId="{242E69BF-542F-4C16-B871-FB5446185CA9}" srcOrd="0" destOrd="0" presId="urn:microsoft.com/office/officeart/2005/8/layout/orgChart1"/>
    <dgm:cxn modelId="{61363B50-554F-41C8-B2B7-9C3F389E1679}" type="presParOf" srcId="{242E69BF-542F-4C16-B871-FB5446185CA9}" destId="{B4495F26-7668-40C7-BAF4-7DC5E10AA040}" srcOrd="0" destOrd="0" presId="urn:microsoft.com/office/officeart/2005/8/layout/orgChart1"/>
    <dgm:cxn modelId="{A37D2C7B-E720-4F2B-8EEB-667DDB6ABB9E}" type="presParOf" srcId="{242E69BF-542F-4C16-B871-FB5446185CA9}" destId="{EBAF8AA4-1B21-4FEA-8C0A-5EE20B5ADF4F}" srcOrd="1" destOrd="0" presId="urn:microsoft.com/office/officeart/2005/8/layout/orgChart1"/>
    <dgm:cxn modelId="{F18193A9-D19A-4E0C-B789-E026531C66EC}" type="presParOf" srcId="{08AB5544-D1E6-4793-AD96-E6153F1D9E0F}" destId="{AC52F541-B6FC-4DF2-AF35-ACE9EF9D3D17}" srcOrd="1" destOrd="0" presId="urn:microsoft.com/office/officeart/2005/8/layout/orgChart1"/>
    <dgm:cxn modelId="{8D3BC188-AEDC-41B2-A86A-F8D5D37B6F4E}" type="presParOf" srcId="{AC52F541-B6FC-4DF2-AF35-ACE9EF9D3D17}" destId="{3AE9CC9B-2C6E-4E7B-8085-DDBA3BB92E75}" srcOrd="0" destOrd="0" presId="urn:microsoft.com/office/officeart/2005/8/layout/orgChart1"/>
    <dgm:cxn modelId="{A8BC86E0-9C79-4498-A8BA-30A6B293B949}" type="presParOf" srcId="{AC52F541-B6FC-4DF2-AF35-ACE9EF9D3D17}" destId="{34152FB0-7BC0-4030-B1D6-DEAD05CECCD0}" srcOrd="1" destOrd="0" presId="urn:microsoft.com/office/officeart/2005/8/layout/orgChart1"/>
    <dgm:cxn modelId="{79F55870-4884-42CC-B685-CD8DFBD078A2}" type="presParOf" srcId="{34152FB0-7BC0-4030-B1D6-DEAD05CECCD0}" destId="{3C1DA1A1-9DEF-4E61-9776-0412FAE2F711}" srcOrd="0" destOrd="0" presId="urn:microsoft.com/office/officeart/2005/8/layout/orgChart1"/>
    <dgm:cxn modelId="{651EF17C-19F2-4E76-A44A-0FEF4028F465}" type="presParOf" srcId="{3C1DA1A1-9DEF-4E61-9776-0412FAE2F711}" destId="{480DBE30-5D87-4DD8-9808-D3CDDAB2A508}" srcOrd="0" destOrd="0" presId="urn:microsoft.com/office/officeart/2005/8/layout/orgChart1"/>
    <dgm:cxn modelId="{94D42E7B-D740-4D84-BE1B-18310D0E1529}" type="presParOf" srcId="{3C1DA1A1-9DEF-4E61-9776-0412FAE2F711}" destId="{DFCF845E-2619-444F-8428-74FC1BD6A7E7}" srcOrd="1" destOrd="0" presId="urn:microsoft.com/office/officeart/2005/8/layout/orgChart1"/>
    <dgm:cxn modelId="{5B0F0337-F208-4544-ADA6-CB7A4649D627}" type="presParOf" srcId="{34152FB0-7BC0-4030-B1D6-DEAD05CECCD0}" destId="{36F0D48A-122C-4185-AE88-476F429ADD5C}" srcOrd="1" destOrd="0" presId="urn:microsoft.com/office/officeart/2005/8/layout/orgChart1"/>
    <dgm:cxn modelId="{4C1D4823-B8D5-4CB3-8D18-16C721DF812D}" type="presParOf" srcId="{34152FB0-7BC0-4030-B1D6-DEAD05CECCD0}" destId="{62496D87-AC45-4A2A-AC40-BDA26EF715DD}" srcOrd="2" destOrd="0" presId="urn:microsoft.com/office/officeart/2005/8/layout/orgChart1"/>
    <dgm:cxn modelId="{B9750B6B-527F-451E-9264-65C29D8671B6}" type="presParOf" srcId="{08AB5544-D1E6-4793-AD96-E6153F1D9E0F}" destId="{81C85C68-DB69-4648-8427-F82FD794EB39}" srcOrd="2" destOrd="0" presId="urn:microsoft.com/office/officeart/2005/8/layout/orgChart1"/>
    <dgm:cxn modelId="{97DDFFEA-B217-47E7-A0A7-F39D4B6918EF}" type="presParOf" srcId="{F77BEE8B-9A22-4BFC-8FEE-1808F0AEAC0A}" destId="{367978B7-52F8-400F-AFE5-F1BA6A9461F0}" srcOrd="2" destOrd="0" presId="urn:microsoft.com/office/officeart/2005/8/layout/orgChart1"/>
    <dgm:cxn modelId="{EDBE0E52-E4BD-4BB6-A364-9747D14BB5FC}" type="presParOf" srcId="{2E143458-77A4-49C1-B67A-A077792F72C4}" destId="{A920462D-E2D6-4F80-B081-27C79547E66F}" srcOrd="6" destOrd="0" presId="urn:microsoft.com/office/officeart/2005/8/layout/orgChart1"/>
    <dgm:cxn modelId="{8AD051AF-D272-478B-BEE2-72AE939ABB5B}" type="presParOf" srcId="{2E143458-77A4-49C1-B67A-A077792F72C4}" destId="{34186B74-FF25-4ACF-BB40-B28B06FAD84A}" srcOrd="7" destOrd="0" presId="urn:microsoft.com/office/officeart/2005/8/layout/orgChart1"/>
    <dgm:cxn modelId="{591DD597-82CF-4475-96BA-F7A320C93705}" type="presParOf" srcId="{34186B74-FF25-4ACF-BB40-B28B06FAD84A}" destId="{E93A9944-3F25-4C89-9572-D2547E2A67BC}" srcOrd="0" destOrd="0" presId="urn:microsoft.com/office/officeart/2005/8/layout/orgChart1"/>
    <dgm:cxn modelId="{459C56ED-1005-4CCD-B669-29E9C6780748}" type="presParOf" srcId="{E93A9944-3F25-4C89-9572-D2547E2A67BC}" destId="{F8119296-8011-414C-8EFD-5CF46E3EE962}" srcOrd="0" destOrd="0" presId="urn:microsoft.com/office/officeart/2005/8/layout/orgChart1"/>
    <dgm:cxn modelId="{588B4898-4FC6-4FF1-9064-3E238431F909}" type="presParOf" srcId="{E93A9944-3F25-4C89-9572-D2547E2A67BC}" destId="{ED01FDDD-6BC7-4F68-BB0B-10F9E065729F}" srcOrd="1" destOrd="0" presId="urn:microsoft.com/office/officeart/2005/8/layout/orgChart1"/>
    <dgm:cxn modelId="{C970AF18-ABAA-46B5-A9A2-BE89075A6850}" type="presParOf" srcId="{34186B74-FF25-4ACF-BB40-B28B06FAD84A}" destId="{BAA765E7-D1D5-445F-9D05-506C7032DD28}" srcOrd="1" destOrd="0" presId="urn:microsoft.com/office/officeart/2005/8/layout/orgChart1"/>
    <dgm:cxn modelId="{FB4B4D02-FCA6-41D4-93D9-FFCDA51263B3}" type="presParOf" srcId="{BAA765E7-D1D5-445F-9D05-506C7032DD28}" destId="{EF31A8ED-B3D4-42E3-8ECE-F2692483CF4B}" srcOrd="0" destOrd="0" presId="urn:microsoft.com/office/officeart/2005/8/layout/orgChart1"/>
    <dgm:cxn modelId="{2E997258-9F08-49F7-8A95-AAD8DBF1F32A}" type="presParOf" srcId="{BAA765E7-D1D5-445F-9D05-506C7032DD28}" destId="{81B36826-29CD-462E-98B4-01451B3999AD}" srcOrd="1" destOrd="0" presId="urn:microsoft.com/office/officeart/2005/8/layout/orgChart1"/>
    <dgm:cxn modelId="{B1BB3743-D22E-4FF3-90EA-DC5991FB2BA4}" type="presParOf" srcId="{81B36826-29CD-462E-98B4-01451B3999AD}" destId="{213FA203-9BB8-4A82-A530-6D4DD95CD26C}" srcOrd="0" destOrd="0" presId="urn:microsoft.com/office/officeart/2005/8/layout/orgChart1"/>
    <dgm:cxn modelId="{62CBB636-D5ED-45EE-90A5-94E50FCBB705}" type="presParOf" srcId="{213FA203-9BB8-4A82-A530-6D4DD95CD26C}" destId="{78FF5B63-09DB-4FFC-9E3F-F010DF570C3E}" srcOrd="0" destOrd="0" presId="urn:microsoft.com/office/officeart/2005/8/layout/orgChart1"/>
    <dgm:cxn modelId="{DABE517F-48BA-43FF-9DAB-10E1C9159CC3}" type="presParOf" srcId="{213FA203-9BB8-4A82-A530-6D4DD95CD26C}" destId="{A3E4C77C-9213-4C21-BD6A-3B6925A7CF24}" srcOrd="1" destOrd="0" presId="urn:microsoft.com/office/officeart/2005/8/layout/orgChart1"/>
    <dgm:cxn modelId="{4F296168-D8A2-40A9-9BFC-5908AB455596}" type="presParOf" srcId="{81B36826-29CD-462E-98B4-01451B3999AD}" destId="{8A6893C8-804B-46EB-B9FA-67D57426C8C9}" srcOrd="1" destOrd="0" presId="urn:microsoft.com/office/officeart/2005/8/layout/orgChart1"/>
    <dgm:cxn modelId="{285EEEF7-46AE-4B92-9201-27CF0C0281A8}" type="presParOf" srcId="{8A6893C8-804B-46EB-B9FA-67D57426C8C9}" destId="{2CC90233-5C4D-4713-9C04-762CD5A062BE}" srcOrd="0" destOrd="0" presId="urn:microsoft.com/office/officeart/2005/8/layout/orgChart1"/>
    <dgm:cxn modelId="{A4A4CF34-4AB7-448B-AD48-697CDA9FFD5E}" type="presParOf" srcId="{8A6893C8-804B-46EB-B9FA-67D57426C8C9}" destId="{6BCAC6CA-928B-489A-A5C0-843A07DB580A}" srcOrd="1" destOrd="0" presId="urn:microsoft.com/office/officeart/2005/8/layout/orgChart1"/>
    <dgm:cxn modelId="{BD86D3BB-5647-48E1-921C-A52D899EE6BA}" type="presParOf" srcId="{6BCAC6CA-928B-489A-A5C0-843A07DB580A}" destId="{4113938F-E2CF-4B34-917C-A1A73363F218}" srcOrd="0" destOrd="0" presId="urn:microsoft.com/office/officeart/2005/8/layout/orgChart1"/>
    <dgm:cxn modelId="{F4A891C8-2A70-46BC-829B-7185F093790A}" type="presParOf" srcId="{4113938F-E2CF-4B34-917C-A1A73363F218}" destId="{9A45B203-095C-458B-8B3E-BB9395564D46}" srcOrd="0" destOrd="0" presId="urn:microsoft.com/office/officeart/2005/8/layout/orgChart1"/>
    <dgm:cxn modelId="{CB72845B-BC25-4BC0-A34A-E17808D04273}" type="presParOf" srcId="{4113938F-E2CF-4B34-917C-A1A73363F218}" destId="{52634202-0BC7-449B-9107-FD0B5EFF95D7}" srcOrd="1" destOrd="0" presId="urn:microsoft.com/office/officeart/2005/8/layout/orgChart1"/>
    <dgm:cxn modelId="{5D7A9C3A-9C68-4AAB-84E6-EF601DB816C7}" type="presParOf" srcId="{6BCAC6CA-928B-489A-A5C0-843A07DB580A}" destId="{D6BC33D1-35BD-4F3C-8696-811AA6DA9306}" srcOrd="1" destOrd="0" presId="urn:microsoft.com/office/officeart/2005/8/layout/orgChart1"/>
    <dgm:cxn modelId="{BFD3666D-1323-4E5F-A06B-B6F7BA727C37}" type="presParOf" srcId="{6BCAC6CA-928B-489A-A5C0-843A07DB580A}" destId="{A1283AA3-669E-4DF0-8094-45E08240AD9D}" srcOrd="2" destOrd="0" presId="urn:microsoft.com/office/officeart/2005/8/layout/orgChart1"/>
    <dgm:cxn modelId="{207585EC-0692-43E5-8F7B-A75C837BD4A9}" type="presParOf" srcId="{81B36826-29CD-462E-98B4-01451B3999AD}" destId="{4754C114-90A1-45F9-B071-178AAB380BA7}" srcOrd="2" destOrd="0" presId="urn:microsoft.com/office/officeart/2005/8/layout/orgChart1"/>
    <dgm:cxn modelId="{C9921368-7AB6-4E7E-9BBF-265E24BB6CF5}" type="presParOf" srcId="{34186B74-FF25-4ACF-BB40-B28B06FAD84A}" destId="{8ACCFB3E-21FA-4A88-9B2E-F50621507328}" srcOrd="2" destOrd="0" presId="urn:microsoft.com/office/officeart/2005/8/layout/orgChart1"/>
    <dgm:cxn modelId="{2CA7371A-856E-4A65-A849-CD305B80FFC4}" type="presParOf" srcId="{2E143458-77A4-49C1-B67A-A077792F72C4}" destId="{497C980A-3DD4-40D9-BC1B-84843C8EC972}" srcOrd="8" destOrd="0" presId="urn:microsoft.com/office/officeart/2005/8/layout/orgChart1"/>
    <dgm:cxn modelId="{2A38806F-8E14-4C88-BE56-29A76784913E}" type="presParOf" srcId="{2E143458-77A4-49C1-B67A-A077792F72C4}" destId="{AB51DF5C-C2BB-40A4-8568-3383C86698BF}" srcOrd="9" destOrd="0" presId="urn:microsoft.com/office/officeart/2005/8/layout/orgChart1"/>
    <dgm:cxn modelId="{02391EA9-DD1D-4927-893E-7832576AB299}" type="presParOf" srcId="{AB51DF5C-C2BB-40A4-8568-3383C86698BF}" destId="{48E1BB1C-9955-417D-9D64-215365946172}" srcOrd="0" destOrd="0" presId="urn:microsoft.com/office/officeart/2005/8/layout/orgChart1"/>
    <dgm:cxn modelId="{85864EF3-026B-4346-ADE1-BCB7A1E8F9A1}" type="presParOf" srcId="{48E1BB1C-9955-417D-9D64-215365946172}" destId="{5C40C3F9-3F4D-4FAD-841A-B001FBD4DADB}" srcOrd="0" destOrd="0" presId="urn:microsoft.com/office/officeart/2005/8/layout/orgChart1"/>
    <dgm:cxn modelId="{D28CAD62-7FAD-4C5A-9B36-43204F6AC535}" type="presParOf" srcId="{48E1BB1C-9955-417D-9D64-215365946172}" destId="{73A784FB-9AFC-4810-B99A-9E7434A065A6}" srcOrd="1" destOrd="0" presId="urn:microsoft.com/office/officeart/2005/8/layout/orgChart1"/>
    <dgm:cxn modelId="{A87ECEC4-564F-4E7F-91EC-4136B8FE2A82}" type="presParOf" srcId="{AB51DF5C-C2BB-40A4-8568-3383C86698BF}" destId="{EC3A4CDA-FAEA-41A7-BC6F-B152DCCF0BFF}" srcOrd="1" destOrd="0" presId="urn:microsoft.com/office/officeart/2005/8/layout/orgChart1"/>
    <dgm:cxn modelId="{023896B7-B5D3-41E0-9A40-1EEA95BD2374}" type="presParOf" srcId="{EC3A4CDA-FAEA-41A7-BC6F-B152DCCF0BFF}" destId="{CCABE4AB-47DB-4542-A24B-BECED3681683}" srcOrd="0" destOrd="0" presId="urn:microsoft.com/office/officeart/2005/8/layout/orgChart1"/>
    <dgm:cxn modelId="{816C6648-5274-45A1-B8C9-C578835FC60A}" type="presParOf" srcId="{EC3A4CDA-FAEA-41A7-BC6F-B152DCCF0BFF}" destId="{87A65968-39AF-43F6-8E78-96666DEED743}" srcOrd="1" destOrd="0" presId="urn:microsoft.com/office/officeart/2005/8/layout/orgChart1"/>
    <dgm:cxn modelId="{88F7E2EB-5721-43B0-B25E-7ABFD81A978A}" type="presParOf" srcId="{87A65968-39AF-43F6-8E78-96666DEED743}" destId="{A36BB6EE-03B6-4571-A7EA-4ECBE5073C70}" srcOrd="0" destOrd="0" presId="urn:microsoft.com/office/officeart/2005/8/layout/orgChart1"/>
    <dgm:cxn modelId="{EB065689-C549-4E17-ACAC-269C652B2C35}" type="presParOf" srcId="{A36BB6EE-03B6-4571-A7EA-4ECBE5073C70}" destId="{8C824BAE-A16E-44BF-B9B3-DF47AEA4E5A3}" srcOrd="0" destOrd="0" presId="urn:microsoft.com/office/officeart/2005/8/layout/orgChart1"/>
    <dgm:cxn modelId="{FBDF68F5-2646-4106-9FE4-F88F19035E01}" type="presParOf" srcId="{A36BB6EE-03B6-4571-A7EA-4ECBE5073C70}" destId="{2DFA3B6B-4CDD-4ADC-AA25-86D6F1BA29EA}" srcOrd="1" destOrd="0" presId="urn:microsoft.com/office/officeart/2005/8/layout/orgChart1"/>
    <dgm:cxn modelId="{268D6CDE-056A-49FC-AAA2-5B6C885DF006}" type="presParOf" srcId="{87A65968-39AF-43F6-8E78-96666DEED743}" destId="{C11FE778-DAA0-4BF5-94F0-7DEE391B038E}" srcOrd="1" destOrd="0" presId="urn:microsoft.com/office/officeart/2005/8/layout/orgChart1"/>
    <dgm:cxn modelId="{B40DFEDE-2212-45FE-B58C-2D54A57A12C3}" type="presParOf" srcId="{87A65968-39AF-43F6-8E78-96666DEED743}" destId="{BA44465A-7EDB-4A7F-B051-CA65CF38CD76}" srcOrd="2" destOrd="0" presId="urn:microsoft.com/office/officeart/2005/8/layout/orgChart1"/>
    <dgm:cxn modelId="{BEC9B2C0-518D-4DA1-B7F4-55B403EAB40E}" type="presParOf" srcId="{AB51DF5C-C2BB-40A4-8568-3383C86698BF}" destId="{F185FD8A-74A6-4005-8D3C-0F3F70C85DAB}" srcOrd="2" destOrd="0" presId="urn:microsoft.com/office/officeart/2005/8/layout/orgChart1"/>
    <dgm:cxn modelId="{68FD3FB2-E263-48B2-B806-D4EC58501D5A}" type="presParOf" srcId="{2E143458-77A4-49C1-B67A-A077792F72C4}" destId="{12D9EFA9-2679-4FDD-B21C-A090B1A0DA10}" srcOrd="10" destOrd="0" presId="urn:microsoft.com/office/officeart/2005/8/layout/orgChart1"/>
    <dgm:cxn modelId="{8B28C7D7-BCD1-4156-A275-84AB223A8B7E}" type="presParOf" srcId="{2E143458-77A4-49C1-B67A-A077792F72C4}" destId="{BA9455AB-30A6-4C53-B7EB-0C5F240D8177}" srcOrd="11" destOrd="0" presId="urn:microsoft.com/office/officeart/2005/8/layout/orgChart1"/>
    <dgm:cxn modelId="{889F8BE5-C372-426B-8683-3AE7FA0A99E7}" type="presParOf" srcId="{BA9455AB-30A6-4C53-B7EB-0C5F240D8177}" destId="{02F2AA1F-A3A9-47E5-BF7E-606EFD9FF5F8}" srcOrd="0" destOrd="0" presId="urn:microsoft.com/office/officeart/2005/8/layout/orgChart1"/>
    <dgm:cxn modelId="{BB1A2EEB-5118-4152-83AC-30D1A982014D}" type="presParOf" srcId="{02F2AA1F-A3A9-47E5-BF7E-606EFD9FF5F8}" destId="{9748A62D-CB52-4214-AC06-A9FA334924B0}" srcOrd="0" destOrd="0" presId="urn:microsoft.com/office/officeart/2005/8/layout/orgChart1"/>
    <dgm:cxn modelId="{766C30AE-0DD8-48C2-B48D-20ABFB5FFA19}" type="presParOf" srcId="{02F2AA1F-A3A9-47E5-BF7E-606EFD9FF5F8}" destId="{CD02BC67-8387-4716-B2C5-078386488C97}" srcOrd="1" destOrd="0" presId="urn:microsoft.com/office/officeart/2005/8/layout/orgChart1"/>
    <dgm:cxn modelId="{595B903A-E7DD-4AB7-9ADF-73E5316D991D}" type="presParOf" srcId="{BA9455AB-30A6-4C53-B7EB-0C5F240D8177}" destId="{7208F3FD-FD0B-4832-9C4A-02D1AA6AA696}" srcOrd="1" destOrd="0" presId="urn:microsoft.com/office/officeart/2005/8/layout/orgChart1"/>
    <dgm:cxn modelId="{DD7F08E9-E183-4DD4-A8A7-C5846D5A453F}" type="presParOf" srcId="{7208F3FD-FD0B-4832-9C4A-02D1AA6AA696}" destId="{56359821-F480-4CF2-869A-EB6E43F7F16D}" srcOrd="0" destOrd="0" presId="urn:microsoft.com/office/officeart/2005/8/layout/orgChart1"/>
    <dgm:cxn modelId="{DF4399CC-2E0B-4D35-AC7C-6FA818FE1FC3}" type="presParOf" srcId="{7208F3FD-FD0B-4832-9C4A-02D1AA6AA696}" destId="{976A62EC-09EF-4B3D-8735-33AD90573C72}" srcOrd="1" destOrd="0" presId="urn:microsoft.com/office/officeart/2005/8/layout/orgChart1"/>
    <dgm:cxn modelId="{DCEBD91F-1EFC-4A15-86C3-F78E0398C84F}" type="presParOf" srcId="{976A62EC-09EF-4B3D-8735-33AD90573C72}" destId="{76186254-F256-4372-A338-EB5F4C200093}" srcOrd="0" destOrd="0" presId="urn:microsoft.com/office/officeart/2005/8/layout/orgChart1"/>
    <dgm:cxn modelId="{F7184BBC-7216-4EB3-BF4C-21CB1490E729}" type="presParOf" srcId="{76186254-F256-4372-A338-EB5F4C200093}" destId="{B378C9D8-013C-4E0A-B591-B1012957061C}" srcOrd="0" destOrd="0" presId="urn:microsoft.com/office/officeart/2005/8/layout/orgChart1"/>
    <dgm:cxn modelId="{C5C5A66C-C218-4754-94A9-C68D09F1F645}" type="presParOf" srcId="{76186254-F256-4372-A338-EB5F4C200093}" destId="{E950385A-6EBD-4518-AC20-84FF8669B635}" srcOrd="1" destOrd="0" presId="urn:microsoft.com/office/officeart/2005/8/layout/orgChart1"/>
    <dgm:cxn modelId="{B2C3110A-01ED-44B0-A8F4-7B144898BFB6}" type="presParOf" srcId="{976A62EC-09EF-4B3D-8735-33AD90573C72}" destId="{A472383A-E05B-4C8A-9300-6EB0C30FD0FF}" srcOrd="1" destOrd="0" presId="urn:microsoft.com/office/officeart/2005/8/layout/orgChart1"/>
    <dgm:cxn modelId="{3717A464-F4F9-4357-AC4C-380899C5BFA8}" type="presParOf" srcId="{976A62EC-09EF-4B3D-8735-33AD90573C72}" destId="{1B1B4B6A-4605-4B4F-9BBD-B41726A10AA1}" srcOrd="2" destOrd="0" presId="urn:microsoft.com/office/officeart/2005/8/layout/orgChart1"/>
    <dgm:cxn modelId="{3CF1FB1A-21B5-4410-B204-5820898C05CF}" type="presParOf" srcId="{BA9455AB-30A6-4C53-B7EB-0C5F240D8177}" destId="{043B533F-7CA7-4AA6-A6E8-582F1BB968B5}" srcOrd="2" destOrd="0" presId="urn:microsoft.com/office/officeart/2005/8/layout/orgChart1"/>
    <dgm:cxn modelId="{8703B8B0-9528-4E03-A95F-C26A0A51443D}" type="presParOf" srcId="{2E143458-77A4-49C1-B67A-A077792F72C4}" destId="{0A94EBE3-7F6B-4950-BDF8-259FD09775BB}" srcOrd="12" destOrd="0" presId="urn:microsoft.com/office/officeart/2005/8/layout/orgChart1"/>
    <dgm:cxn modelId="{A4821536-E5C4-4C79-B3E2-ED336397974E}" type="presParOf" srcId="{2E143458-77A4-49C1-B67A-A077792F72C4}" destId="{C2751E6A-12C7-4E1C-835C-D1251BF34496}" srcOrd="13" destOrd="0" presId="urn:microsoft.com/office/officeart/2005/8/layout/orgChart1"/>
    <dgm:cxn modelId="{18A42E96-6C73-4F36-A2DB-7F90084BFBA5}" type="presParOf" srcId="{C2751E6A-12C7-4E1C-835C-D1251BF34496}" destId="{D030F0A1-771D-43AE-9640-0D3C060A7ECD}" srcOrd="0" destOrd="0" presId="urn:microsoft.com/office/officeart/2005/8/layout/orgChart1"/>
    <dgm:cxn modelId="{C3959649-FA2A-4623-B7A9-7A6B5918883A}" type="presParOf" srcId="{D030F0A1-771D-43AE-9640-0D3C060A7ECD}" destId="{F0B23E80-6068-411B-8454-2C6F5EDC0576}" srcOrd="0" destOrd="0" presId="urn:microsoft.com/office/officeart/2005/8/layout/orgChart1"/>
    <dgm:cxn modelId="{20DE5494-D4F3-4925-892A-C246BE9AC3F5}" type="presParOf" srcId="{D030F0A1-771D-43AE-9640-0D3C060A7ECD}" destId="{8922B696-3B13-41B4-AB55-19DC8494D4D6}" srcOrd="1" destOrd="0" presId="urn:microsoft.com/office/officeart/2005/8/layout/orgChart1"/>
    <dgm:cxn modelId="{39B1A75B-2991-4DC2-A0A2-418CACB59C62}" type="presParOf" srcId="{C2751E6A-12C7-4E1C-835C-D1251BF34496}" destId="{9D02D08A-C344-4F3A-862F-54EA16223D54}" srcOrd="1" destOrd="0" presId="urn:microsoft.com/office/officeart/2005/8/layout/orgChart1"/>
    <dgm:cxn modelId="{C7896F88-AE5D-4D39-9E09-9A027BC30854}" type="presParOf" srcId="{C2751E6A-12C7-4E1C-835C-D1251BF34496}" destId="{F101F970-CF01-416E-AD7B-103DD3791F5F}" srcOrd="2" destOrd="0" presId="urn:microsoft.com/office/officeart/2005/8/layout/orgChart1"/>
    <dgm:cxn modelId="{3CA86D14-8BE8-48E0-BD8C-E52A9FB94052}" type="presParOf" srcId="{90D480EE-CF74-419B-917B-304615CA397A}" destId="{A277A36C-72D7-4E68-AE44-A019A3045A5E}" srcOrd="2" destOrd="0" presId="urn:microsoft.com/office/officeart/2005/8/layout/orgChart1"/>
    <dgm:cxn modelId="{F81836B7-D2C0-42C5-AB8A-202F5EA8DBED}" type="presParOf" srcId="{A277A36C-72D7-4E68-AE44-A019A3045A5E}" destId="{87EF01C7-5198-470E-A41D-2839EC2A1302}" srcOrd="0" destOrd="0" presId="urn:microsoft.com/office/officeart/2005/8/layout/orgChart1"/>
    <dgm:cxn modelId="{532C754F-5302-4163-B85C-D5B11D8CB8B5}" type="presParOf" srcId="{A277A36C-72D7-4E68-AE44-A019A3045A5E}" destId="{8788E636-629D-4A05-8383-E3DD74679E4E}" srcOrd="1" destOrd="0" presId="urn:microsoft.com/office/officeart/2005/8/layout/orgChart1"/>
    <dgm:cxn modelId="{4B6B1679-9A0C-402D-9E0D-D352A83E61F8}" type="presParOf" srcId="{8788E636-629D-4A05-8383-E3DD74679E4E}" destId="{31741073-5D7E-4C5B-945D-8A0D35CC21D4}" srcOrd="0" destOrd="0" presId="urn:microsoft.com/office/officeart/2005/8/layout/orgChart1"/>
    <dgm:cxn modelId="{64456EDC-8AC2-4A6D-A8F1-A3916C1D7E29}" type="presParOf" srcId="{31741073-5D7E-4C5B-945D-8A0D35CC21D4}" destId="{5B711D47-C5A5-4CF6-B1A9-E67A12267A7B}" srcOrd="0" destOrd="0" presId="urn:microsoft.com/office/officeart/2005/8/layout/orgChart1"/>
    <dgm:cxn modelId="{D56CBAE1-5FC3-4690-A3FB-FA6A3B550CB9}" type="presParOf" srcId="{31741073-5D7E-4C5B-945D-8A0D35CC21D4}" destId="{EFD6CB60-A0EA-4D0F-B869-08EED896CF27}" srcOrd="1" destOrd="0" presId="urn:microsoft.com/office/officeart/2005/8/layout/orgChart1"/>
    <dgm:cxn modelId="{16F4FD65-A4E8-4A99-AE82-847476C03382}" type="presParOf" srcId="{8788E636-629D-4A05-8383-E3DD74679E4E}" destId="{B48497B7-3DE9-4513-A1F7-B7191D225862}" srcOrd="1" destOrd="0" presId="urn:microsoft.com/office/officeart/2005/8/layout/orgChart1"/>
    <dgm:cxn modelId="{1BDA88CB-E1E3-4ED9-BBB0-33403BB5C733}" type="presParOf" srcId="{8788E636-629D-4A05-8383-E3DD74679E4E}" destId="{DE0035F0-A4EC-4AD5-9DD8-27E97D5C2391}" srcOrd="2" destOrd="0" presId="urn:microsoft.com/office/officeart/2005/8/layout/orgChart1"/>
    <dgm:cxn modelId="{1305BC90-918B-4B6D-B0FD-8C7AE4DF862F}" type="presParOf" srcId="{A277A36C-72D7-4E68-AE44-A019A3045A5E}" destId="{A1112477-BA6F-49D0-8EEB-04D791FDB1E2}" srcOrd="2" destOrd="0" presId="urn:microsoft.com/office/officeart/2005/8/layout/orgChart1"/>
    <dgm:cxn modelId="{4206EACB-A9DE-46DE-8216-93872999C597}" type="presParOf" srcId="{A277A36C-72D7-4E68-AE44-A019A3045A5E}" destId="{051688A9-7ED3-4316-A748-A256A361788E}" srcOrd="3" destOrd="0" presId="urn:microsoft.com/office/officeart/2005/8/layout/orgChart1"/>
    <dgm:cxn modelId="{F1445CC1-D5BD-4EE3-BC20-7B3CB654DE61}" type="presParOf" srcId="{051688A9-7ED3-4316-A748-A256A361788E}" destId="{BC6ACC81-1E3E-42DE-BBB2-A03FE15EA5EB}" srcOrd="0" destOrd="0" presId="urn:microsoft.com/office/officeart/2005/8/layout/orgChart1"/>
    <dgm:cxn modelId="{96741CB9-AB08-40DD-B6FF-30EE1CC3A3CD}" type="presParOf" srcId="{BC6ACC81-1E3E-42DE-BBB2-A03FE15EA5EB}" destId="{B82B5378-C7EE-487F-A63A-A262AD17BFC1}" srcOrd="0" destOrd="0" presId="urn:microsoft.com/office/officeart/2005/8/layout/orgChart1"/>
    <dgm:cxn modelId="{99C557C0-55BD-4BC4-A2B3-9D1D5625DFDC}" type="presParOf" srcId="{BC6ACC81-1E3E-42DE-BBB2-A03FE15EA5EB}" destId="{0DB6C766-833A-468B-946C-B9CC02C84ED9}" srcOrd="1" destOrd="0" presId="urn:microsoft.com/office/officeart/2005/8/layout/orgChart1"/>
    <dgm:cxn modelId="{9481254F-102C-487A-81E3-087FE8A3F3A0}" type="presParOf" srcId="{051688A9-7ED3-4316-A748-A256A361788E}" destId="{805A9BB5-FC20-4A03-96E5-4F8A434E9E67}" srcOrd="1" destOrd="0" presId="urn:microsoft.com/office/officeart/2005/8/layout/orgChart1"/>
    <dgm:cxn modelId="{1F75CEB8-953B-40A6-9A97-B93C072635A9}" type="presParOf" srcId="{051688A9-7ED3-4316-A748-A256A361788E}" destId="{0DF65840-0333-4C04-8B0C-DF1A882B9DAB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0480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2006-08-16T00:00:00Z</dcterms:created>
  <dcterms:modified xsi:type="dcterms:W3CDTF">2023-04-28T05:47:12Z</dcterms:modified>
</cp:coreProperties>
</file>