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0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0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2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6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1EFD-0BA1-4C5F-B2CE-09A2E13B0104}" type="datetimeFigureOut">
              <a:rPr lang="en-US" smtClean="0"/>
              <a:t>21-Sep-21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5873-4901-4A74-8F23-0123BF67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0182" y="217199"/>
            <a:ext cx="8552873" cy="1796328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Organization structure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13381" y="1274618"/>
            <a:ext cx="2937164" cy="73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Mats </a:t>
            </a:r>
            <a:r>
              <a:rPr lang="en-US" dirty="0" err="1"/>
              <a:t>Rahmström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(CEO)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3600" y="2484582"/>
            <a:ext cx="2373745" cy="674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Nitin Lal</a:t>
            </a:r>
          </a:p>
          <a:p>
            <a:pPr algn="ctr"/>
            <a:r>
              <a:rPr lang="en-US" dirty="0" smtClean="0"/>
              <a:t>(GM)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18909" y="3241964"/>
            <a:ext cx="0" cy="387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669309" y="3611418"/>
            <a:ext cx="3140364" cy="27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18909" y="3629891"/>
            <a:ext cx="3398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>
            <a:off x="5781963" y="2013527"/>
            <a:ext cx="27710" cy="471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83855" y="3833091"/>
            <a:ext cx="2789381" cy="60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Prashant Saxena</a:t>
            </a:r>
          </a:p>
          <a:p>
            <a:pPr algn="ctr"/>
            <a:r>
              <a:rPr lang="en-US" dirty="0" smtClean="0"/>
              <a:t>(NSOM)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238836" y="3879273"/>
            <a:ext cx="2623128" cy="692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Anant Murkute</a:t>
            </a:r>
          </a:p>
          <a:p>
            <a:pPr algn="ctr"/>
            <a:r>
              <a:rPr lang="en-US" dirty="0" smtClean="0"/>
              <a:t>(SHEQ Manager)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70182" y="4812145"/>
            <a:ext cx="2253673" cy="52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Naveen Chauhan</a:t>
            </a:r>
          </a:p>
          <a:p>
            <a:pPr algn="ctr"/>
            <a:r>
              <a:rPr lang="en-US" dirty="0" smtClean="0"/>
              <a:t>(Regional Manger)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87055" y="5717308"/>
            <a:ext cx="2484581" cy="67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Chetan Prakash</a:t>
            </a:r>
          </a:p>
          <a:p>
            <a:pPr algn="ctr"/>
            <a:r>
              <a:rPr lang="en-US" dirty="0" smtClean="0"/>
              <a:t>(Sales engineer – Service)</a:t>
            </a:r>
            <a:endParaRPr lang="en-US" dirty="0"/>
          </a:p>
        </p:txBody>
      </p:sp>
      <p:cxnSp>
        <p:nvCxnSpPr>
          <p:cNvPr id="21" name="Straight Connector 20"/>
          <p:cNvCxnSpPr>
            <a:endCxn id="16" idx="0"/>
          </p:cNvCxnSpPr>
          <p:nvPr/>
        </p:nvCxnSpPr>
        <p:spPr>
          <a:xfrm>
            <a:off x="2669309" y="3639127"/>
            <a:ext cx="9237" cy="19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17891" y="3629891"/>
            <a:ext cx="0" cy="249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2"/>
            <a:endCxn id="18" idx="0"/>
          </p:cNvCxnSpPr>
          <p:nvPr/>
        </p:nvCxnSpPr>
        <p:spPr>
          <a:xfrm>
            <a:off x="2678546" y="4433455"/>
            <a:ext cx="18473" cy="37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2"/>
            <a:endCxn id="19" idx="0"/>
          </p:cNvCxnSpPr>
          <p:nvPr/>
        </p:nvCxnSpPr>
        <p:spPr>
          <a:xfrm>
            <a:off x="2697019" y="5338618"/>
            <a:ext cx="32327" cy="37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823855" y="5338618"/>
            <a:ext cx="4414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07564" y="5717308"/>
            <a:ext cx="2410691" cy="67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 Bhanu Prakash</a:t>
            </a:r>
          </a:p>
          <a:p>
            <a:pPr algn="ctr"/>
            <a:r>
              <a:rPr lang="en-US" dirty="0" smtClean="0"/>
              <a:t>(Service engineer)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238836" y="5338618"/>
            <a:ext cx="0" cy="37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17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Organization structure </vt:lpstr>
    </vt:vector>
  </TitlesOfParts>
  <Company>Atlas Copco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structure </dc:title>
  <dc:creator>Chetan Prakash</dc:creator>
  <cp:lastModifiedBy>Chetan Prakash</cp:lastModifiedBy>
  <cp:revision>1</cp:revision>
  <dcterms:created xsi:type="dcterms:W3CDTF">2021-09-21T05:58:43Z</dcterms:created>
  <dcterms:modified xsi:type="dcterms:W3CDTF">2021-09-21T05:59:01Z</dcterms:modified>
</cp:coreProperties>
</file>