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775C-3FE7-42F3-908A-730921BE474A}" type="datetimeFigureOut">
              <a:rPr lang="en-IN" smtClean="0"/>
              <a:t>20-08-2022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B2CF-3A97-4DEF-BB6E-5718608DBD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44998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775C-3FE7-42F3-908A-730921BE474A}" type="datetimeFigureOut">
              <a:rPr lang="en-IN" smtClean="0"/>
              <a:t>20-08-2022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B2CF-3A97-4DEF-BB6E-5718608DBD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83045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775C-3FE7-42F3-908A-730921BE474A}" type="datetimeFigureOut">
              <a:rPr lang="en-IN" smtClean="0"/>
              <a:t>20-08-2022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B2CF-3A97-4DEF-BB6E-5718608DBD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6268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775C-3FE7-42F3-908A-730921BE474A}" type="datetimeFigureOut">
              <a:rPr lang="en-IN" smtClean="0"/>
              <a:t>20-08-2022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B2CF-3A97-4DEF-BB6E-5718608DBD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0275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775C-3FE7-42F3-908A-730921BE474A}" type="datetimeFigureOut">
              <a:rPr lang="en-IN" smtClean="0"/>
              <a:t>20-08-2022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B2CF-3A97-4DEF-BB6E-5718608DBD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1755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775C-3FE7-42F3-908A-730921BE474A}" type="datetimeFigureOut">
              <a:rPr lang="en-IN" smtClean="0"/>
              <a:t>20-08-2022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B2CF-3A97-4DEF-BB6E-5718608DBD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0065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775C-3FE7-42F3-908A-730921BE474A}" type="datetimeFigureOut">
              <a:rPr lang="en-IN" smtClean="0"/>
              <a:t>20-08-2022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B2CF-3A97-4DEF-BB6E-5718608DBD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2777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775C-3FE7-42F3-908A-730921BE474A}" type="datetimeFigureOut">
              <a:rPr lang="en-IN" smtClean="0"/>
              <a:t>20-08-2022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B2CF-3A97-4DEF-BB6E-5718608DBD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9308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775C-3FE7-42F3-908A-730921BE474A}" type="datetimeFigureOut">
              <a:rPr lang="en-IN" smtClean="0"/>
              <a:t>20-08-2022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B2CF-3A97-4DEF-BB6E-5718608DBD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5280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775C-3FE7-42F3-908A-730921BE474A}" type="datetimeFigureOut">
              <a:rPr lang="en-IN" smtClean="0"/>
              <a:t>20-08-2022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B2CF-3A97-4DEF-BB6E-5718608DBD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24808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775C-3FE7-42F3-908A-730921BE474A}" type="datetimeFigureOut">
              <a:rPr lang="en-IN" smtClean="0"/>
              <a:t>20-08-2022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B2CF-3A97-4DEF-BB6E-5718608DBD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8886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4775C-3FE7-42F3-908A-730921BE474A}" type="datetimeFigureOut">
              <a:rPr lang="en-IN" smtClean="0"/>
              <a:t>20-08-2022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2B2CF-3A97-4DEF-BB6E-5718608DBD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0034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49169" y="423080"/>
            <a:ext cx="26849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b="1" dirty="0" smtClean="0"/>
              <a:t>ORGANISATION CHART </a:t>
            </a:r>
            <a:endParaRPr lang="en-IN" sz="20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4872251" y="1146412"/>
            <a:ext cx="1610436" cy="51861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Director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513764" y="2042613"/>
            <a:ext cx="2715902" cy="51861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Tech &amp; Engineering Head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527878" y="2014294"/>
            <a:ext cx="2058538" cy="51861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Account Head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842612" y="3317531"/>
            <a:ext cx="2058538" cy="51861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Marketing Manager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95868" y="3241794"/>
            <a:ext cx="2058538" cy="51861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Project Manager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297071" y="3241793"/>
            <a:ext cx="2058538" cy="51861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Service Manager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95868" y="4440973"/>
            <a:ext cx="2058538" cy="51861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Project Engineers</a:t>
            </a:r>
          </a:p>
          <a:p>
            <a:pPr algn="ctr"/>
            <a:r>
              <a:rPr lang="en-IN" dirty="0" smtClean="0">
                <a:solidFill>
                  <a:schemeClr val="tx1"/>
                </a:solidFill>
              </a:rPr>
              <a:t>Project Supervisors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297071" y="4440972"/>
            <a:ext cx="2058538" cy="51861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Service Engineers</a:t>
            </a:r>
          </a:p>
          <a:p>
            <a:pPr algn="ctr"/>
            <a:r>
              <a:rPr lang="en-IN" dirty="0" smtClean="0">
                <a:solidFill>
                  <a:schemeClr val="tx1"/>
                </a:solidFill>
              </a:rPr>
              <a:t>Service Technicians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098274" y="3310257"/>
            <a:ext cx="2058538" cy="51861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Account Officer</a:t>
            </a:r>
            <a:endParaRPr lang="en-IN" dirty="0">
              <a:solidFill>
                <a:schemeClr val="tx1"/>
              </a:solidFill>
            </a:endParaRPr>
          </a:p>
        </p:txBody>
      </p:sp>
      <p:cxnSp>
        <p:nvCxnSpPr>
          <p:cNvPr id="15" name="Elbow Connector 14"/>
          <p:cNvCxnSpPr>
            <a:stCxn id="5" idx="2"/>
            <a:endCxn id="6" idx="0"/>
          </p:cNvCxnSpPr>
          <p:nvPr/>
        </p:nvCxnSpPr>
        <p:spPr>
          <a:xfrm rot="5400000">
            <a:off x="4085799" y="450943"/>
            <a:ext cx="377586" cy="280575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5" idx="2"/>
            <a:endCxn id="7" idx="0"/>
          </p:cNvCxnSpPr>
          <p:nvPr/>
        </p:nvCxnSpPr>
        <p:spPr>
          <a:xfrm rot="16200000" flipH="1">
            <a:off x="6942675" y="399821"/>
            <a:ext cx="349267" cy="287967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6" idx="2"/>
            <a:endCxn id="10" idx="0"/>
          </p:cNvCxnSpPr>
          <p:nvPr/>
        </p:nvCxnSpPr>
        <p:spPr>
          <a:xfrm rot="16200000" flipH="1">
            <a:off x="3258745" y="2174197"/>
            <a:ext cx="680565" cy="145462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6" idx="2"/>
            <a:endCxn id="9" idx="0"/>
          </p:cNvCxnSpPr>
          <p:nvPr/>
        </p:nvCxnSpPr>
        <p:spPr>
          <a:xfrm rot="5400000">
            <a:off x="1858143" y="2228222"/>
            <a:ext cx="680566" cy="134657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>
            <a:stCxn id="7" idx="2"/>
            <a:endCxn id="13" idx="0"/>
          </p:cNvCxnSpPr>
          <p:nvPr/>
        </p:nvCxnSpPr>
        <p:spPr>
          <a:xfrm rot="5400000">
            <a:off x="7453671" y="2206781"/>
            <a:ext cx="777348" cy="142960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7" idx="2"/>
            <a:endCxn id="8" idx="0"/>
          </p:cNvCxnSpPr>
          <p:nvPr/>
        </p:nvCxnSpPr>
        <p:spPr>
          <a:xfrm rot="16200000" flipH="1">
            <a:off x="8822203" y="2267853"/>
            <a:ext cx="784622" cy="131473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8842612" y="4181664"/>
            <a:ext cx="2058538" cy="51861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Sales and Marketing Team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6104802" y="4181663"/>
            <a:ext cx="2058538" cy="51861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Account Team</a:t>
            </a:r>
            <a:endParaRPr lang="en-IN" dirty="0">
              <a:solidFill>
                <a:schemeClr val="tx1"/>
              </a:solidFill>
            </a:endParaRPr>
          </a:p>
        </p:txBody>
      </p:sp>
      <p:cxnSp>
        <p:nvCxnSpPr>
          <p:cNvPr id="48" name="Straight Arrow Connector 47"/>
          <p:cNvCxnSpPr>
            <a:stCxn id="9" idx="2"/>
            <a:endCxn id="11" idx="0"/>
          </p:cNvCxnSpPr>
          <p:nvPr/>
        </p:nvCxnSpPr>
        <p:spPr>
          <a:xfrm>
            <a:off x="1525137" y="3760409"/>
            <a:ext cx="0" cy="6805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10" idx="2"/>
            <a:endCxn id="12" idx="0"/>
          </p:cNvCxnSpPr>
          <p:nvPr/>
        </p:nvCxnSpPr>
        <p:spPr>
          <a:xfrm>
            <a:off x="4326340" y="3760408"/>
            <a:ext cx="0" cy="6805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13" idx="2"/>
            <a:endCxn id="46" idx="0"/>
          </p:cNvCxnSpPr>
          <p:nvPr/>
        </p:nvCxnSpPr>
        <p:spPr>
          <a:xfrm>
            <a:off x="7127543" y="3828872"/>
            <a:ext cx="6528" cy="3527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8" idx="2"/>
            <a:endCxn id="45" idx="0"/>
          </p:cNvCxnSpPr>
          <p:nvPr/>
        </p:nvCxnSpPr>
        <p:spPr>
          <a:xfrm>
            <a:off x="9871881" y="3836146"/>
            <a:ext cx="0" cy="3455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839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31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1</cp:revision>
  <dcterms:created xsi:type="dcterms:W3CDTF">2022-08-20T12:07:42Z</dcterms:created>
  <dcterms:modified xsi:type="dcterms:W3CDTF">2022-08-20T12:15:20Z</dcterms:modified>
</cp:coreProperties>
</file>