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2218" autoAdjust="0"/>
  </p:normalViewPr>
  <p:slideViewPr>
    <p:cSldViewPr snapToGrid="0">
      <p:cViewPr varScale="1">
        <p:scale>
          <a:sx n="63" d="100"/>
          <a:sy n="63" d="100"/>
        </p:scale>
        <p:origin x="107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63665-7638-48C3-B8B1-126260EBCA1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03F7F09-DC31-45FF-9256-D7BF05CB805B}">
      <dgm:prSet phldrT="[Text]" custT="1"/>
      <dgm:spPr/>
      <dgm:t>
        <a:bodyPr/>
        <a:lstStyle/>
        <a:p>
          <a:r>
            <a:rPr lang="en-US" sz="14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&amp; CEO</a:t>
          </a:r>
          <a:endParaRPr lang="en-IN" sz="1400" dirty="0">
            <a:solidFill>
              <a:schemeClr val="tx2">
                <a:lumMod val="50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A009D0-DA0C-4772-975A-F3A0271A0183}" type="sibTrans" cxnId="{336525E6-B8EF-47E8-BD0A-BDEAB83A9D07}">
      <dgm:prSet/>
      <dgm:spPr/>
      <dgm:t>
        <a:bodyPr/>
        <a:lstStyle/>
        <a:p>
          <a:endParaRPr lang="en-IN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B35C47A-2C0C-4707-B4EA-574AE9B3A0B0}" type="parTrans" cxnId="{336525E6-B8EF-47E8-BD0A-BDEAB83A9D07}">
      <dgm:prSet/>
      <dgm:spPr/>
      <dgm:t>
        <a:bodyPr/>
        <a:lstStyle/>
        <a:p>
          <a:endParaRPr lang="en-IN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3A3675-FF3E-443D-A6E0-F86FB106F615}">
      <dgm:prSet phldrT="[Text]" custT="1"/>
      <dgm:spPr/>
      <dgm:t>
        <a:bodyPr/>
        <a:lstStyle/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HUMAN RESOURCES</a:t>
          </a:r>
        </a:p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SR. MGR – HR</a:t>
          </a:r>
        </a:p>
      </dgm:t>
    </dgm:pt>
    <dgm:pt modelId="{179A0ED7-AEBD-4EED-8140-36527B8D0C72}" type="parTrans" cxnId="{92EE0724-E4FC-44EF-B8C4-AAF609666FCA}">
      <dgm:prSet/>
      <dgm:spPr/>
      <dgm:t>
        <a:bodyPr/>
        <a:lstStyle/>
        <a:p>
          <a:endParaRPr lang="en-IN"/>
        </a:p>
      </dgm:t>
    </dgm:pt>
    <dgm:pt modelId="{5C24292C-1C9E-48D2-AB01-C247B157FDFA}" type="sibTrans" cxnId="{92EE0724-E4FC-44EF-B8C4-AAF609666FCA}">
      <dgm:prSet/>
      <dgm:spPr/>
      <dgm:t>
        <a:bodyPr/>
        <a:lstStyle/>
        <a:p>
          <a:endParaRPr lang="en-IN"/>
        </a:p>
      </dgm:t>
    </dgm:pt>
    <dgm:pt modelId="{0FA0254C-08F6-465F-8193-6175579DF9C6}">
      <dgm:prSet phldrT="[Text]" custT="1"/>
      <dgm:spPr/>
      <dgm:t>
        <a:bodyPr/>
        <a:lstStyle/>
        <a:p>
          <a:r>
            <a:rPr lang="en-IN" sz="1100" b="0" i="0" u="none" dirty="0">
              <a:solidFill>
                <a:schemeClr val="tx2">
                  <a:lumMod val="50000"/>
                </a:schemeClr>
              </a:solidFill>
            </a:rPr>
            <a:t>OFFICER - SUPPORT SERVICES</a:t>
          </a:r>
          <a:r>
            <a:rPr lang="en-IN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894B42E4-CEEC-4DA5-B791-73C7D07356B5}" type="parTrans" cxnId="{E95BE809-8985-46E3-8E1A-650A2DF6DE57}">
      <dgm:prSet/>
      <dgm:spPr/>
      <dgm:t>
        <a:bodyPr/>
        <a:lstStyle/>
        <a:p>
          <a:endParaRPr lang="en-IN"/>
        </a:p>
      </dgm:t>
    </dgm:pt>
    <dgm:pt modelId="{712B5024-20F1-4EAF-9830-4D822CD242F4}" type="sibTrans" cxnId="{E95BE809-8985-46E3-8E1A-650A2DF6DE57}">
      <dgm:prSet/>
      <dgm:spPr/>
      <dgm:t>
        <a:bodyPr/>
        <a:lstStyle/>
        <a:p>
          <a:endParaRPr lang="en-IN"/>
        </a:p>
      </dgm:t>
    </dgm:pt>
    <dgm:pt modelId="{04B33490-422E-4044-A568-62D1E40B7FED}">
      <dgm:prSet phldrT="[Text]" custT="1"/>
      <dgm:spPr/>
      <dgm:t>
        <a:bodyPr/>
        <a:lstStyle/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SALES &amp; MKTG</a:t>
          </a:r>
        </a:p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S&amp;M</a:t>
          </a:r>
        </a:p>
      </dgm:t>
    </dgm:pt>
    <dgm:pt modelId="{9FCED0F3-BEA5-4D34-B47D-3552937AD5B4}" type="parTrans" cxnId="{64D10D26-1C36-44EB-9B87-BEA379A6FED1}">
      <dgm:prSet/>
      <dgm:spPr/>
      <dgm:t>
        <a:bodyPr/>
        <a:lstStyle/>
        <a:p>
          <a:endParaRPr lang="en-IN"/>
        </a:p>
      </dgm:t>
    </dgm:pt>
    <dgm:pt modelId="{2A5FBC29-0386-4ED9-8BAF-CAF1227B1B28}" type="sibTrans" cxnId="{64D10D26-1C36-44EB-9B87-BEA379A6FED1}">
      <dgm:prSet/>
      <dgm:spPr/>
      <dgm:t>
        <a:bodyPr/>
        <a:lstStyle/>
        <a:p>
          <a:endParaRPr lang="en-IN"/>
        </a:p>
      </dgm:t>
    </dgm:pt>
    <dgm:pt modelId="{AD15B817-6E47-4E94-BEB8-DC21301D98A5}">
      <dgm:prSet phldrT="[Text]" custT="1"/>
      <dgm:spPr/>
      <dgm:t>
        <a:bodyPr/>
        <a:lstStyle/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SARIGAM WORKS</a:t>
          </a:r>
        </a:p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WORKS</a:t>
          </a:r>
        </a:p>
      </dgm:t>
    </dgm:pt>
    <dgm:pt modelId="{CFEE7C81-A53C-4885-B3C6-453AAB4625CF}" type="parTrans" cxnId="{8F18EFDB-BE20-41B5-8ABB-566E80E73A9D}">
      <dgm:prSet/>
      <dgm:spPr/>
      <dgm:t>
        <a:bodyPr/>
        <a:lstStyle/>
        <a:p>
          <a:endParaRPr lang="en-IN"/>
        </a:p>
      </dgm:t>
    </dgm:pt>
    <dgm:pt modelId="{5BD68B28-ACFF-435E-B8BB-E57B5E70AE86}" type="sibTrans" cxnId="{8F18EFDB-BE20-41B5-8ABB-566E80E73A9D}">
      <dgm:prSet/>
      <dgm:spPr/>
      <dgm:t>
        <a:bodyPr/>
        <a:lstStyle/>
        <a:p>
          <a:endParaRPr lang="en-IN"/>
        </a:p>
      </dgm:t>
    </dgm:pt>
    <dgm:pt modelId="{3F515B50-D791-4244-A31F-5DBE9684A9F5}">
      <dgm:prSet phldrT="[Text]" custT="1"/>
      <dgm:spPr/>
      <dgm:t>
        <a:bodyPr/>
        <a:lstStyle/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R&amp;D , QC</a:t>
          </a:r>
        </a:p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- R&amp;D &amp; QC</a:t>
          </a:r>
        </a:p>
      </dgm:t>
    </dgm:pt>
    <dgm:pt modelId="{692A7CCF-26BC-4522-8AA9-3B277A7F0F97}" type="parTrans" cxnId="{D5BDBDB6-8185-4FAE-87A7-AEB16F352730}">
      <dgm:prSet/>
      <dgm:spPr/>
      <dgm:t>
        <a:bodyPr/>
        <a:lstStyle/>
        <a:p>
          <a:endParaRPr lang="en-IN"/>
        </a:p>
      </dgm:t>
    </dgm:pt>
    <dgm:pt modelId="{013D1794-B536-4D57-B6E9-F162455832EA}" type="sibTrans" cxnId="{D5BDBDB6-8185-4FAE-87A7-AEB16F352730}">
      <dgm:prSet/>
      <dgm:spPr/>
      <dgm:t>
        <a:bodyPr/>
        <a:lstStyle/>
        <a:p>
          <a:endParaRPr lang="en-IN"/>
        </a:p>
      </dgm:t>
    </dgm:pt>
    <dgm:pt modelId="{4968F719-E9F9-4EE6-9227-DE73C8A9FFFD}">
      <dgm:prSet phldrT="[Text]" custT="1"/>
      <dgm:spPr/>
      <dgm:t>
        <a:bodyPr/>
        <a:lstStyle/>
        <a:p>
          <a:r>
            <a:rPr lang="en-US" sz="1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ACCOUNTS &amp; MIS</a:t>
          </a:r>
        </a:p>
        <a:p>
          <a:r>
            <a:rPr lang="en-US" sz="1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DGM – ACCOUNTS</a:t>
          </a:r>
        </a:p>
      </dgm:t>
    </dgm:pt>
    <dgm:pt modelId="{0CA10A0F-043E-4501-9A7C-014AE63431B5}" type="parTrans" cxnId="{C3B05FC5-6186-466D-83BC-0A893751EE58}">
      <dgm:prSet/>
      <dgm:spPr/>
      <dgm:t>
        <a:bodyPr/>
        <a:lstStyle/>
        <a:p>
          <a:endParaRPr lang="en-IN"/>
        </a:p>
      </dgm:t>
    </dgm:pt>
    <dgm:pt modelId="{D49A8072-1B7D-4614-B134-AE8C4D009983}" type="sibTrans" cxnId="{C3B05FC5-6186-466D-83BC-0A893751EE58}">
      <dgm:prSet/>
      <dgm:spPr/>
      <dgm:t>
        <a:bodyPr/>
        <a:lstStyle/>
        <a:p>
          <a:endParaRPr lang="en-IN"/>
        </a:p>
      </dgm:t>
    </dgm:pt>
    <dgm:pt modelId="{E4629EE1-200A-490E-B960-C27CB061AACA}">
      <dgm:prSet phldrT="[Text]" custT="1"/>
      <dgm:spPr/>
      <dgm:t>
        <a:bodyPr/>
        <a:lstStyle/>
        <a:p>
          <a:r>
            <a:rPr lang="en-IN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ASST. MGR –CUSTOMER RELATIONS </a:t>
          </a:r>
        </a:p>
      </dgm:t>
    </dgm:pt>
    <dgm:pt modelId="{456181A4-52C8-484B-86DB-D47759D46CC0}" type="parTrans" cxnId="{9DD5B804-1379-4355-87F5-9BFCAC7396F2}">
      <dgm:prSet/>
      <dgm:spPr/>
      <dgm:t>
        <a:bodyPr/>
        <a:lstStyle/>
        <a:p>
          <a:endParaRPr lang="en-IN"/>
        </a:p>
      </dgm:t>
    </dgm:pt>
    <dgm:pt modelId="{F81952F7-7AD0-4B64-806E-B6F320269ADE}" type="sibTrans" cxnId="{9DD5B804-1379-4355-87F5-9BFCAC7396F2}">
      <dgm:prSet/>
      <dgm:spPr/>
      <dgm:t>
        <a:bodyPr/>
        <a:lstStyle/>
        <a:p>
          <a:endParaRPr lang="en-IN"/>
        </a:p>
      </dgm:t>
    </dgm:pt>
    <dgm:pt modelId="{42FCC303-9B29-4ED5-B207-C43784F9EBB7}">
      <dgm:prSet phldrT="[Text]" custT="1"/>
      <dgm:spPr/>
      <dgm:t>
        <a:bodyPr/>
        <a:lstStyle/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PURCHASING</a:t>
          </a:r>
        </a:p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PURCHASE</a:t>
          </a:r>
        </a:p>
      </dgm:t>
    </dgm:pt>
    <dgm:pt modelId="{992B0D1A-EDCD-4D09-A5A1-E06AD097EE10}" type="parTrans" cxnId="{8834B90B-CB56-412E-8079-0DB8F0E696B5}">
      <dgm:prSet/>
      <dgm:spPr/>
      <dgm:t>
        <a:bodyPr/>
        <a:lstStyle/>
        <a:p>
          <a:endParaRPr lang="en-IN"/>
        </a:p>
      </dgm:t>
    </dgm:pt>
    <dgm:pt modelId="{745F9DA2-7AB7-4F40-A88A-513EB23B8DDC}" type="sibTrans" cxnId="{8834B90B-CB56-412E-8079-0DB8F0E696B5}">
      <dgm:prSet/>
      <dgm:spPr/>
      <dgm:t>
        <a:bodyPr/>
        <a:lstStyle/>
        <a:p>
          <a:endParaRPr lang="en-IN"/>
        </a:p>
      </dgm:t>
    </dgm:pt>
    <dgm:pt modelId="{13C45932-9DC9-4D69-A5A1-419E22B001C8}">
      <dgm:prSet phldrT="[Text]" custT="1"/>
      <dgm:spPr/>
      <dgm:t>
        <a:bodyPr/>
        <a:lstStyle/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INFO SERVICES</a:t>
          </a:r>
        </a:p>
        <a:p>
          <a:r>
            <a:rPr lang="en-US" sz="11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IS</a:t>
          </a:r>
        </a:p>
      </dgm:t>
    </dgm:pt>
    <dgm:pt modelId="{6DCD0BDA-5F3F-489C-B635-2D86C5B6D156}" type="sibTrans" cxnId="{727E1CB0-42B5-4E5E-98DD-533B1E53BB8C}">
      <dgm:prSet/>
      <dgm:spPr/>
      <dgm:t>
        <a:bodyPr/>
        <a:lstStyle/>
        <a:p>
          <a:endParaRPr lang="en-IN"/>
        </a:p>
      </dgm:t>
    </dgm:pt>
    <dgm:pt modelId="{F5B85A51-0ECE-4E66-A2BD-A5BD6F0EA1E2}" type="parTrans" cxnId="{727E1CB0-42B5-4E5E-98DD-533B1E53BB8C}">
      <dgm:prSet/>
      <dgm:spPr/>
      <dgm:t>
        <a:bodyPr/>
        <a:lstStyle/>
        <a:p>
          <a:endParaRPr lang="en-IN"/>
        </a:p>
      </dgm:t>
    </dgm:pt>
    <dgm:pt modelId="{2CA75065-E240-46B7-A944-8E15CB13C40D}">
      <dgm:prSet phldrT="[Text]" custT="1"/>
      <dgm:spPr/>
      <dgm:t>
        <a:bodyPr/>
        <a:lstStyle/>
        <a:p>
          <a:r>
            <a:rPr lang="en-US" sz="14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EXECUTIVE CHAIRMAN</a:t>
          </a:r>
          <a:endParaRPr lang="en-IN" sz="1400" dirty="0">
            <a:solidFill>
              <a:schemeClr val="tx2">
                <a:lumMod val="50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40EA64E-98B2-468A-8E6F-2C5EEB16C24C}" type="parTrans" cxnId="{E5D823CC-0BAF-4FC5-A427-5D49549AE249}">
      <dgm:prSet/>
      <dgm:spPr/>
      <dgm:t>
        <a:bodyPr/>
        <a:lstStyle/>
        <a:p>
          <a:endParaRPr lang="en-IN"/>
        </a:p>
      </dgm:t>
    </dgm:pt>
    <dgm:pt modelId="{53E75E22-9399-415E-8B8E-3B585F48AD98}" type="sibTrans" cxnId="{E5D823CC-0BAF-4FC5-A427-5D49549AE249}">
      <dgm:prSet/>
      <dgm:spPr/>
      <dgm:t>
        <a:bodyPr/>
        <a:lstStyle/>
        <a:p>
          <a:endParaRPr lang="en-IN"/>
        </a:p>
      </dgm:t>
    </dgm:pt>
    <dgm:pt modelId="{09470A80-5A18-4C9F-969C-627BF81974BB}" type="pres">
      <dgm:prSet presAssocID="{26A63665-7638-48C3-B8B1-126260EBCA1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D96480A-435D-46C1-B8D4-B858B83725E0}" type="pres">
      <dgm:prSet presAssocID="{26A63665-7638-48C3-B8B1-126260EBCA17}" presName="hierFlow" presStyleCnt="0"/>
      <dgm:spPr/>
    </dgm:pt>
    <dgm:pt modelId="{B4596B11-1895-41B9-B712-2E6FBB62E883}" type="pres">
      <dgm:prSet presAssocID="{26A63665-7638-48C3-B8B1-126260EBCA1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444C4E8-7685-4CDA-BC32-6E6BC65303E0}" type="pres">
      <dgm:prSet presAssocID="{2CA75065-E240-46B7-A944-8E15CB13C40D}" presName="Name14" presStyleCnt="0"/>
      <dgm:spPr/>
    </dgm:pt>
    <dgm:pt modelId="{D7E152DE-066B-43CD-9EB7-EBA0098EB60A}" type="pres">
      <dgm:prSet presAssocID="{2CA75065-E240-46B7-A944-8E15CB13C40D}" presName="level1Shape" presStyleLbl="node0" presStyleIdx="0" presStyleCnt="1" custScaleX="126727" custScaleY="112730" custLinFactNeighborX="0" custLinFactNeighborY="-82324">
        <dgm:presLayoutVars>
          <dgm:chPref val="3"/>
        </dgm:presLayoutVars>
      </dgm:prSet>
      <dgm:spPr/>
    </dgm:pt>
    <dgm:pt modelId="{27596B53-83FA-4A48-A5DD-2F567B69242E}" type="pres">
      <dgm:prSet presAssocID="{2CA75065-E240-46B7-A944-8E15CB13C40D}" presName="hierChild2" presStyleCnt="0"/>
      <dgm:spPr/>
    </dgm:pt>
    <dgm:pt modelId="{37FF8E29-E3AC-4984-8EF4-133CD8C68F20}" type="pres">
      <dgm:prSet presAssocID="{7B35C47A-2C0C-4707-B4EA-574AE9B3A0B0}" presName="Name19" presStyleLbl="parChTrans1D2" presStyleIdx="0" presStyleCnt="1"/>
      <dgm:spPr/>
    </dgm:pt>
    <dgm:pt modelId="{BB7C9226-3622-469D-A084-A730F7D550F4}" type="pres">
      <dgm:prSet presAssocID="{803F7F09-DC31-45FF-9256-D7BF05CB805B}" presName="Name21" presStyleCnt="0"/>
      <dgm:spPr/>
    </dgm:pt>
    <dgm:pt modelId="{54CDA8BA-C4E7-4B4D-AD24-CD369E206948}" type="pres">
      <dgm:prSet presAssocID="{803F7F09-DC31-45FF-9256-D7BF05CB805B}" presName="level2Shape" presStyleLbl="node2" presStyleIdx="0" presStyleCnt="1" custScaleX="128880" custScaleY="113906" custLinFactNeighborY="-55729"/>
      <dgm:spPr/>
    </dgm:pt>
    <dgm:pt modelId="{A9D9817E-6617-41BE-9564-A04D09CC1E24}" type="pres">
      <dgm:prSet presAssocID="{803F7F09-DC31-45FF-9256-D7BF05CB805B}" presName="hierChild3" presStyleCnt="0"/>
      <dgm:spPr/>
    </dgm:pt>
    <dgm:pt modelId="{53E716A8-A553-4610-B68F-272CB55220D3}" type="pres">
      <dgm:prSet presAssocID="{9FCED0F3-BEA5-4D34-B47D-3552937AD5B4}" presName="Name19" presStyleLbl="parChTrans1D3" presStyleIdx="0" presStyleCnt="9"/>
      <dgm:spPr/>
    </dgm:pt>
    <dgm:pt modelId="{3CCF235B-60F0-4DCF-B109-8560F9A87889}" type="pres">
      <dgm:prSet presAssocID="{04B33490-422E-4044-A568-62D1E40B7FED}" presName="Name21" presStyleCnt="0"/>
      <dgm:spPr/>
    </dgm:pt>
    <dgm:pt modelId="{5FADC7FC-CA5A-412E-B759-AB2453FBD422}" type="pres">
      <dgm:prSet presAssocID="{04B33490-422E-4044-A568-62D1E40B7FED}" presName="level2Shape" presStyleLbl="node3" presStyleIdx="0" presStyleCnt="9" custLinFactNeighborX="33694"/>
      <dgm:spPr/>
    </dgm:pt>
    <dgm:pt modelId="{3153300C-6A11-422B-997C-70DF75182EEB}" type="pres">
      <dgm:prSet presAssocID="{04B33490-422E-4044-A568-62D1E40B7FED}" presName="hierChild3" presStyleCnt="0"/>
      <dgm:spPr/>
    </dgm:pt>
    <dgm:pt modelId="{DDBD3622-F7CB-42DD-9824-197F8ACCE862}" type="pres">
      <dgm:prSet presAssocID="{F5B85A51-0ECE-4E66-A2BD-A5BD6F0EA1E2}" presName="Name19" presStyleLbl="parChTrans1D3" presStyleIdx="1" presStyleCnt="9"/>
      <dgm:spPr/>
    </dgm:pt>
    <dgm:pt modelId="{45EDAD4D-6BA2-4817-926D-80EB925EAC8E}" type="pres">
      <dgm:prSet presAssocID="{13C45932-9DC9-4D69-A5A1-419E22B001C8}" presName="Name21" presStyleCnt="0"/>
      <dgm:spPr/>
    </dgm:pt>
    <dgm:pt modelId="{30D16EAA-DFA1-488E-8DAF-CAEAD75473E0}" type="pres">
      <dgm:prSet presAssocID="{13C45932-9DC9-4D69-A5A1-419E22B001C8}" presName="level2Shape" presStyleLbl="node3" presStyleIdx="1" presStyleCnt="9" custLinFactNeighborX="26369"/>
      <dgm:spPr/>
    </dgm:pt>
    <dgm:pt modelId="{144ADB08-5685-4F42-BAD4-D123ADB8D171}" type="pres">
      <dgm:prSet presAssocID="{13C45932-9DC9-4D69-A5A1-419E22B001C8}" presName="hierChild3" presStyleCnt="0"/>
      <dgm:spPr/>
    </dgm:pt>
    <dgm:pt modelId="{EF592ECD-E8FB-4D03-AB49-6E67B49F7682}" type="pres">
      <dgm:prSet presAssocID="{992B0D1A-EDCD-4D09-A5A1-E06AD097EE10}" presName="Name19" presStyleLbl="parChTrans1D3" presStyleIdx="2" presStyleCnt="9"/>
      <dgm:spPr/>
    </dgm:pt>
    <dgm:pt modelId="{EE964566-A77B-4C8E-9216-967EF610025F}" type="pres">
      <dgm:prSet presAssocID="{42FCC303-9B29-4ED5-B207-C43784F9EBB7}" presName="Name21" presStyleCnt="0"/>
      <dgm:spPr/>
    </dgm:pt>
    <dgm:pt modelId="{7D2BBBA8-BDA8-44F0-92FB-248FE922231D}" type="pres">
      <dgm:prSet presAssocID="{42FCC303-9B29-4ED5-B207-C43784F9EBB7}" presName="level2Shape" presStyleLbl="node3" presStyleIdx="2" presStyleCnt="9" custLinFactNeighborX="21973"/>
      <dgm:spPr/>
    </dgm:pt>
    <dgm:pt modelId="{30C1CE2E-7DE2-4816-BDE5-82F08D59A630}" type="pres">
      <dgm:prSet presAssocID="{42FCC303-9B29-4ED5-B207-C43784F9EBB7}" presName="hierChild3" presStyleCnt="0"/>
      <dgm:spPr/>
    </dgm:pt>
    <dgm:pt modelId="{97EA407F-393B-41F3-963C-1DC29E71D82C}" type="pres">
      <dgm:prSet presAssocID="{CFEE7C81-A53C-4885-B3C6-453AAB4625CF}" presName="Name19" presStyleLbl="parChTrans1D3" presStyleIdx="3" presStyleCnt="9"/>
      <dgm:spPr/>
    </dgm:pt>
    <dgm:pt modelId="{E3253848-E8F5-40F8-A5BC-1CE1D03DF19F}" type="pres">
      <dgm:prSet presAssocID="{AD15B817-6E47-4E94-BEB8-DC21301D98A5}" presName="Name21" presStyleCnt="0"/>
      <dgm:spPr/>
    </dgm:pt>
    <dgm:pt modelId="{F410F514-B8B9-4CD3-B6A6-C405DC44C08F}" type="pres">
      <dgm:prSet presAssocID="{AD15B817-6E47-4E94-BEB8-DC21301D98A5}" presName="level2Shape" presStyleLbl="node3" presStyleIdx="3" presStyleCnt="9" custLinFactNeighborX="10255"/>
      <dgm:spPr/>
    </dgm:pt>
    <dgm:pt modelId="{E720F837-9A09-49BB-AD54-F981D42E2C54}" type="pres">
      <dgm:prSet presAssocID="{AD15B817-6E47-4E94-BEB8-DC21301D98A5}" presName="hierChild3" presStyleCnt="0"/>
      <dgm:spPr/>
    </dgm:pt>
    <dgm:pt modelId="{BCFFB7DF-C599-44A0-9BEF-2B25FE712EE5}" type="pres">
      <dgm:prSet presAssocID="{692A7CCF-26BC-4522-8AA9-3B277A7F0F97}" presName="Name19" presStyleLbl="parChTrans1D3" presStyleIdx="4" presStyleCnt="9"/>
      <dgm:spPr/>
    </dgm:pt>
    <dgm:pt modelId="{8EA8B509-9916-4287-B2B8-215F3E49E0E0}" type="pres">
      <dgm:prSet presAssocID="{3F515B50-D791-4244-A31F-5DBE9684A9F5}" presName="Name21" presStyleCnt="0"/>
      <dgm:spPr/>
    </dgm:pt>
    <dgm:pt modelId="{33DF23C9-D58E-49AE-AB6E-A5FE29E1D1BB}" type="pres">
      <dgm:prSet presAssocID="{3F515B50-D791-4244-A31F-5DBE9684A9F5}" presName="level2Shape" presStyleLbl="node3" presStyleIdx="4" presStyleCnt="9" custLinFactNeighborX="1465"/>
      <dgm:spPr/>
    </dgm:pt>
    <dgm:pt modelId="{592E31CD-D8E3-4B5F-A655-814AAE62E76C}" type="pres">
      <dgm:prSet presAssocID="{3F515B50-D791-4244-A31F-5DBE9684A9F5}" presName="hierChild3" presStyleCnt="0"/>
      <dgm:spPr/>
    </dgm:pt>
    <dgm:pt modelId="{6207BCD6-D74F-4A8C-A0ED-CF3392F9D56A}" type="pres">
      <dgm:prSet presAssocID="{0CA10A0F-043E-4501-9A7C-014AE63431B5}" presName="Name19" presStyleLbl="parChTrans1D3" presStyleIdx="5" presStyleCnt="9"/>
      <dgm:spPr/>
    </dgm:pt>
    <dgm:pt modelId="{0D4364CC-5B6F-4BC3-B0D4-5BA5476BFD1B}" type="pres">
      <dgm:prSet presAssocID="{4968F719-E9F9-4EE6-9227-DE73C8A9FFFD}" presName="Name21" presStyleCnt="0"/>
      <dgm:spPr/>
    </dgm:pt>
    <dgm:pt modelId="{4FA794B7-022A-44A8-80C1-4D8307DE1C76}" type="pres">
      <dgm:prSet presAssocID="{4968F719-E9F9-4EE6-9227-DE73C8A9FFFD}" presName="level2Shape" presStyleLbl="node3" presStyleIdx="5" presStyleCnt="9" custLinFactNeighborX="-4395"/>
      <dgm:spPr/>
    </dgm:pt>
    <dgm:pt modelId="{3E4156BD-4AEA-4B80-B569-7EA794D76382}" type="pres">
      <dgm:prSet presAssocID="{4968F719-E9F9-4EE6-9227-DE73C8A9FFFD}" presName="hierChild3" presStyleCnt="0"/>
      <dgm:spPr/>
    </dgm:pt>
    <dgm:pt modelId="{EFBA70E3-0A54-4AC2-8A75-0F1B5A87303A}" type="pres">
      <dgm:prSet presAssocID="{179A0ED7-AEBD-4EED-8140-36527B8D0C72}" presName="Name19" presStyleLbl="parChTrans1D3" presStyleIdx="6" presStyleCnt="9"/>
      <dgm:spPr/>
    </dgm:pt>
    <dgm:pt modelId="{A41FA057-6C18-4D8C-8145-FABE8913519F}" type="pres">
      <dgm:prSet presAssocID="{9B3A3675-FF3E-443D-A6E0-F86FB106F615}" presName="Name21" presStyleCnt="0"/>
      <dgm:spPr/>
    </dgm:pt>
    <dgm:pt modelId="{3358C906-C956-4907-B0A8-368CBD7EDB3A}" type="pres">
      <dgm:prSet presAssocID="{9B3A3675-FF3E-443D-A6E0-F86FB106F615}" presName="level2Shape" presStyleLbl="node3" presStyleIdx="6" presStyleCnt="9" custLinFactNeighborX="-10254"/>
      <dgm:spPr/>
    </dgm:pt>
    <dgm:pt modelId="{5932668C-DD71-4E0A-B3F6-832BE9B26A92}" type="pres">
      <dgm:prSet presAssocID="{9B3A3675-FF3E-443D-A6E0-F86FB106F615}" presName="hierChild3" presStyleCnt="0"/>
      <dgm:spPr/>
    </dgm:pt>
    <dgm:pt modelId="{F8AD4D30-09BC-4924-B597-702564CCA476}" type="pres">
      <dgm:prSet presAssocID="{456181A4-52C8-484B-86DB-D47759D46CC0}" presName="Name19" presStyleLbl="parChTrans1D3" presStyleIdx="7" presStyleCnt="9"/>
      <dgm:spPr/>
    </dgm:pt>
    <dgm:pt modelId="{F5EE796B-E067-4C59-9158-DCE03186F20F}" type="pres">
      <dgm:prSet presAssocID="{E4629EE1-200A-490E-B960-C27CB061AACA}" presName="Name21" presStyleCnt="0"/>
      <dgm:spPr/>
    </dgm:pt>
    <dgm:pt modelId="{B410B355-2DE3-4301-8F9E-4886AE2212D4}" type="pres">
      <dgm:prSet presAssocID="{E4629EE1-200A-490E-B960-C27CB061AACA}" presName="level2Shape" presStyleLbl="node3" presStyleIdx="7" presStyleCnt="9" custLinFactNeighborX="-16114"/>
      <dgm:spPr/>
    </dgm:pt>
    <dgm:pt modelId="{E7C153D9-8F9F-4FC9-8457-5D45430FBE72}" type="pres">
      <dgm:prSet presAssocID="{E4629EE1-200A-490E-B960-C27CB061AACA}" presName="hierChild3" presStyleCnt="0"/>
      <dgm:spPr/>
    </dgm:pt>
    <dgm:pt modelId="{AB2F734C-E7AC-4A5F-9A6B-E80844FBE981}" type="pres">
      <dgm:prSet presAssocID="{894B42E4-CEEC-4DA5-B791-73C7D07356B5}" presName="Name19" presStyleLbl="parChTrans1D3" presStyleIdx="8" presStyleCnt="9"/>
      <dgm:spPr/>
    </dgm:pt>
    <dgm:pt modelId="{4E894B58-4F66-4371-ADC9-248CB27610F9}" type="pres">
      <dgm:prSet presAssocID="{0FA0254C-08F6-465F-8193-6175579DF9C6}" presName="Name21" presStyleCnt="0"/>
      <dgm:spPr/>
    </dgm:pt>
    <dgm:pt modelId="{851A1DE8-AA3A-4F22-A8A6-86CA07445FA7}" type="pres">
      <dgm:prSet presAssocID="{0FA0254C-08F6-465F-8193-6175579DF9C6}" presName="level2Shape" presStyleLbl="node3" presStyleIdx="8" presStyleCnt="9" custLinFactNeighborX="-23439"/>
      <dgm:spPr/>
    </dgm:pt>
    <dgm:pt modelId="{394E02C9-F3CC-45A1-B27B-0783BE971031}" type="pres">
      <dgm:prSet presAssocID="{0FA0254C-08F6-465F-8193-6175579DF9C6}" presName="hierChild3" presStyleCnt="0"/>
      <dgm:spPr/>
    </dgm:pt>
    <dgm:pt modelId="{0F035486-0526-47BC-A6BB-BF3F607CC07B}" type="pres">
      <dgm:prSet presAssocID="{26A63665-7638-48C3-B8B1-126260EBCA17}" presName="bgShapesFlow" presStyleCnt="0"/>
      <dgm:spPr/>
    </dgm:pt>
  </dgm:ptLst>
  <dgm:cxnLst>
    <dgm:cxn modelId="{9DD5B804-1379-4355-87F5-9BFCAC7396F2}" srcId="{803F7F09-DC31-45FF-9256-D7BF05CB805B}" destId="{E4629EE1-200A-490E-B960-C27CB061AACA}" srcOrd="7" destOrd="0" parTransId="{456181A4-52C8-484B-86DB-D47759D46CC0}" sibTransId="{F81952F7-7AD0-4B64-806E-B6F320269ADE}"/>
    <dgm:cxn modelId="{A778DF06-A208-4DF4-9A29-47F6B5CD52BE}" type="presOf" srcId="{26A63665-7638-48C3-B8B1-126260EBCA17}" destId="{09470A80-5A18-4C9F-969C-627BF81974BB}" srcOrd="0" destOrd="0" presId="urn:microsoft.com/office/officeart/2005/8/layout/hierarchy6"/>
    <dgm:cxn modelId="{E95BE809-8985-46E3-8E1A-650A2DF6DE57}" srcId="{803F7F09-DC31-45FF-9256-D7BF05CB805B}" destId="{0FA0254C-08F6-465F-8193-6175579DF9C6}" srcOrd="8" destOrd="0" parTransId="{894B42E4-CEEC-4DA5-B791-73C7D07356B5}" sibTransId="{712B5024-20F1-4EAF-9830-4D822CD242F4}"/>
    <dgm:cxn modelId="{DCB2030A-6D81-4CB5-AA09-08ACD4B53C2B}" type="presOf" srcId="{4968F719-E9F9-4EE6-9227-DE73C8A9FFFD}" destId="{4FA794B7-022A-44A8-80C1-4D8307DE1C76}" srcOrd="0" destOrd="0" presId="urn:microsoft.com/office/officeart/2005/8/layout/hierarchy6"/>
    <dgm:cxn modelId="{8834B90B-CB56-412E-8079-0DB8F0E696B5}" srcId="{803F7F09-DC31-45FF-9256-D7BF05CB805B}" destId="{42FCC303-9B29-4ED5-B207-C43784F9EBB7}" srcOrd="2" destOrd="0" parTransId="{992B0D1A-EDCD-4D09-A5A1-E06AD097EE10}" sibTransId="{745F9DA2-7AB7-4F40-A88A-513EB23B8DDC}"/>
    <dgm:cxn modelId="{8AB2A317-0F66-40DB-9EE2-7CE7698EF73A}" type="presOf" srcId="{894B42E4-CEEC-4DA5-B791-73C7D07356B5}" destId="{AB2F734C-E7AC-4A5F-9A6B-E80844FBE981}" srcOrd="0" destOrd="0" presId="urn:microsoft.com/office/officeart/2005/8/layout/hierarchy6"/>
    <dgm:cxn modelId="{92EE0724-E4FC-44EF-B8C4-AAF609666FCA}" srcId="{803F7F09-DC31-45FF-9256-D7BF05CB805B}" destId="{9B3A3675-FF3E-443D-A6E0-F86FB106F615}" srcOrd="6" destOrd="0" parTransId="{179A0ED7-AEBD-4EED-8140-36527B8D0C72}" sibTransId="{5C24292C-1C9E-48D2-AB01-C247B157FDFA}"/>
    <dgm:cxn modelId="{8663B825-82D9-46DB-AEE4-6E53D0519F1D}" type="presOf" srcId="{F5B85A51-0ECE-4E66-A2BD-A5BD6F0EA1E2}" destId="{DDBD3622-F7CB-42DD-9824-197F8ACCE862}" srcOrd="0" destOrd="0" presId="urn:microsoft.com/office/officeart/2005/8/layout/hierarchy6"/>
    <dgm:cxn modelId="{64D10D26-1C36-44EB-9B87-BEA379A6FED1}" srcId="{803F7F09-DC31-45FF-9256-D7BF05CB805B}" destId="{04B33490-422E-4044-A568-62D1E40B7FED}" srcOrd="0" destOrd="0" parTransId="{9FCED0F3-BEA5-4D34-B47D-3552937AD5B4}" sibTransId="{2A5FBC29-0386-4ED9-8BAF-CAF1227B1B28}"/>
    <dgm:cxn modelId="{4A9E2227-68C8-4332-B8C0-4D7A4DDC2A38}" type="presOf" srcId="{9FCED0F3-BEA5-4D34-B47D-3552937AD5B4}" destId="{53E716A8-A553-4610-B68F-272CB55220D3}" srcOrd="0" destOrd="0" presId="urn:microsoft.com/office/officeart/2005/8/layout/hierarchy6"/>
    <dgm:cxn modelId="{C2063431-AC00-40A8-A4B4-3368D7898CAB}" type="presOf" srcId="{692A7CCF-26BC-4522-8AA9-3B277A7F0F97}" destId="{BCFFB7DF-C599-44A0-9BEF-2B25FE712EE5}" srcOrd="0" destOrd="0" presId="urn:microsoft.com/office/officeart/2005/8/layout/hierarchy6"/>
    <dgm:cxn modelId="{3BAEBE38-09B7-48C6-8570-90C96C061EB1}" type="presOf" srcId="{803F7F09-DC31-45FF-9256-D7BF05CB805B}" destId="{54CDA8BA-C4E7-4B4D-AD24-CD369E206948}" srcOrd="0" destOrd="0" presId="urn:microsoft.com/office/officeart/2005/8/layout/hierarchy6"/>
    <dgm:cxn modelId="{710B0367-C3C8-4B63-872F-921507D14D43}" type="presOf" srcId="{AD15B817-6E47-4E94-BEB8-DC21301D98A5}" destId="{F410F514-B8B9-4CD3-B6A6-C405DC44C08F}" srcOrd="0" destOrd="0" presId="urn:microsoft.com/office/officeart/2005/8/layout/hierarchy6"/>
    <dgm:cxn modelId="{9C3C9D4F-C46E-43B0-A93C-939BDEF97097}" type="presOf" srcId="{9B3A3675-FF3E-443D-A6E0-F86FB106F615}" destId="{3358C906-C956-4907-B0A8-368CBD7EDB3A}" srcOrd="0" destOrd="0" presId="urn:microsoft.com/office/officeart/2005/8/layout/hierarchy6"/>
    <dgm:cxn modelId="{72D0F870-721A-4BAB-957C-97B1C02940BE}" type="presOf" srcId="{3F515B50-D791-4244-A31F-5DBE9684A9F5}" destId="{33DF23C9-D58E-49AE-AB6E-A5FE29E1D1BB}" srcOrd="0" destOrd="0" presId="urn:microsoft.com/office/officeart/2005/8/layout/hierarchy6"/>
    <dgm:cxn modelId="{53870B55-4AFA-4E0A-A218-D7E88F5DAAEF}" type="presOf" srcId="{2CA75065-E240-46B7-A944-8E15CB13C40D}" destId="{D7E152DE-066B-43CD-9EB7-EBA0098EB60A}" srcOrd="0" destOrd="0" presId="urn:microsoft.com/office/officeart/2005/8/layout/hierarchy6"/>
    <dgm:cxn modelId="{A67A4E92-A7F5-4396-AADC-A5C56039636E}" type="presOf" srcId="{13C45932-9DC9-4D69-A5A1-419E22B001C8}" destId="{30D16EAA-DFA1-488E-8DAF-CAEAD75473E0}" srcOrd="0" destOrd="0" presId="urn:microsoft.com/office/officeart/2005/8/layout/hierarchy6"/>
    <dgm:cxn modelId="{0ED5959A-3C3D-4815-B2E2-61070B9EF08D}" type="presOf" srcId="{CFEE7C81-A53C-4885-B3C6-453AAB4625CF}" destId="{97EA407F-393B-41F3-963C-1DC29E71D82C}" srcOrd="0" destOrd="0" presId="urn:microsoft.com/office/officeart/2005/8/layout/hierarchy6"/>
    <dgm:cxn modelId="{D67FB2A5-EB36-4DE9-B6E6-F030BFC9BBF0}" type="presOf" srcId="{04B33490-422E-4044-A568-62D1E40B7FED}" destId="{5FADC7FC-CA5A-412E-B759-AB2453FBD422}" srcOrd="0" destOrd="0" presId="urn:microsoft.com/office/officeart/2005/8/layout/hierarchy6"/>
    <dgm:cxn modelId="{727E1CB0-42B5-4E5E-98DD-533B1E53BB8C}" srcId="{803F7F09-DC31-45FF-9256-D7BF05CB805B}" destId="{13C45932-9DC9-4D69-A5A1-419E22B001C8}" srcOrd="1" destOrd="0" parTransId="{F5B85A51-0ECE-4E66-A2BD-A5BD6F0EA1E2}" sibTransId="{6DCD0BDA-5F3F-489C-B635-2D86C5B6D156}"/>
    <dgm:cxn modelId="{D5BDBDB6-8185-4FAE-87A7-AEB16F352730}" srcId="{803F7F09-DC31-45FF-9256-D7BF05CB805B}" destId="{3F515B50-D791-4244-A31F-5DBE9684A9F5}" srcOrd="4" destOrd="0" parTransId="{692A7CCF-26BC-4522-8AA9-3B277A7F0F97}" sibTransId="{013D1794-B536-4D57-B6E9-F162455832EA}"/>
    <dgm:cxn modelId="{C3B05FC5-6186-466D-83BC-0A893751EE58}" srcId="{803F7F09-DC31-45FF-9256-D7BF05CB805B}" destId="{4968F719-E9F9-4EE6-9227-DE73C8A9FFFD}" srcOrd="5" destOrd="0" parTransId="{0CA10A0F-043E-4501-9A7C-014AE63431B5}" sibTransId="{D49A8072-1B7D-4614-B134-AE8C4D009983}"/>
    <dgm:cxn modelId="{66716EC8-7867-45D9-9F5D-A66053CAE63D}" type="presOf" srcId="{0CA10A0F-043E-4501-9A7C-014AE63431B5}" destId="{6207BCD6-D74F-4A8C-A0ED-CF3392F9D56A}" srcOrd="0" destOrd="0" presId="urn:microsoft.com/office/officeart/2005/8/layout/hierarchy6"/>
    <dgm:cxn modelId="{E5D823CC-0BAF-4FC5-A427-5D49549AE249}" srcId="{26A63665-7638-48C3-B8B1-126260EBCA17}" destId="{2CA75065-E240-46B7-A944-8E15CB13C40D}" srcOrd="0" destOrd="0" parTransId="{F40EA64E-98B2-468A-8E6F-2C5EEB16C24C}" sibTransId="{53E75E22-9399-415E-8B8E-3B585F48AD98}"/>
    <dgm:cxn modelId="{6A9833CD-D763-4117-9653-FE007422E154}" type="presOf" srcId="{E4629EE1-200A-490E-B960-C27CB061AACA}" destId="{B410B355-2DE3-4301-8F9E-4886AE2212D4}" srcOrd="0" destOrd="0" presId="urn:microsoft.com/office/officeart/2005/8/layout/hierarchy6"/>
    <dgm:cxn modelId="{8F18EFDB-BE20-41B5-8ABB-566E80E73A9D}" srcId="{803F7F09-DC31-45FF-9256-D7BF05CB805B}" destId="{AD15B817-6E47-4E94-BEB8-DC21301D98A5}" srcOrd="3" destOrd="0" parTransId="{CFEE7C81-A53C-4885-B3C6-453AAB4625CF}" sibTransId="{5BD68B28-ACFF-435E-B8BB-E57B5E70AE86}"/>
    <dgm:cxn modelId="{969B1BDC-22CF-4354-BAC8-27FCDF296D3A}" type="presOf" srcId="{179A0ED7-AEBD-4EED-8140-36527B8D0C72}" destId="{EFBA70E3-0A54-4AC2-8A75-0F1B5A87303A}" srcOrd="0" destOrd="0" presId="urn:microsoft.com/office/officeart/2005/8/layout/hierarchy6"/>
    <dgm:cxn modelId="{BD1F23DD-B7F9-4F15-A23A-5303F7AD2493}" type="presOf" srcId="{7B35C47A-2C0C-4707-B4EA-574AE9B3A0B0}" destId="{37FF8E29-E3AC-4984-8EF4-133CD8C68F20}" srcOrd="0" destOrd="0" presId="urn:microsoft.com/office/officeart/2005/8/layout/hierarchy6"/>
    <dgm:cxn modelId="{336525E6-B8EF-47E8-BD0A-BDEAB83A9D07}" srcId="{2CA75065-E240-46B7-A944-8E15CB13C40D}" destId="{803F7F09-DC31-45FF-9256-D7BF05CB805B}" srcOrd="0" destOrd="0" parTransId="{7B35C47A-2C0C-4707-B4EA-574AE9B3A0B0}" sibTransId="{61A009D0-DA0C-4772-975A-F3A0271A0183}"/>
    <dgm:cxn modelId="{156722EF-8F2B-4885-90FD-1AAF57709A4E}" type="presOf" srcId="{42FCC303-9B29-4ED5-B207-C43784F9EBB7}" destId="{7D2BBBA8-BDA8-44F0-92FB-248FE922231D}" srcOrd="0" destOrd="0" presId="urn:microsoft.com/office/officeart/2005/8/layout/hierarchy6"/>
    <dgm:cxn modelId="{8DC1C5EF-DD9D-4A4E-A99F-4D93D30AA2EC}" type="presOf" srcId="{992B0D1A-EDCD-4D09-A5A1-E06AD097EE10}" destId="{EF592ECD-E8FB-4D03-AB49-6E67B49F7682}" srcOrd="0" destOrd="0" presId="urn:microsoft.com/office/officeart/2005/8/layout/hierarchy6"/>
    <dgm:cxn modelId="{24D10FFD-DBCF-48FE-B969-453D8D69464E}" type="presOf" srcId="{0FA0254C-08F6-465F-8193-6175579DF9C6}" destId="{851A1DE8-AA3A-4F22-A8A6-86CA07445FA7}" srcOrd="0" destOrd="0" presId="urn:microsoft.com/office/officeart/2005/8/layout/hierarchy6"/>
    <dgm:cxn modelId="{60A17DFF-86B5-4888-8FBB-4E3A91E22E5C}" type="presOf" srcId="{456181A4-52C8-484B-86DB-D47759D46CC0}" destId="{F8AD4D30-09BC-4924-B597-702564CCA476}" srcOrd="0" destOrd="0" presId="urn:microsoft.com/office/officeart/2005/8/layout/hierarchy6"/>
    <dgm:cxn modelId="{4C04B702-E10A-4D7F-A550-75E4813C2A31}" type="presParOf" srcId="{09470A80-5A18-4C9F-969C-627BF81974BB}" destId="{FD96480A-435D-46C1-B8D4-B858B83725E0}" srcOrd="0" destOrd="0" presId="urn:microsoft.com/office/officeart/2005/8/layout/hierarchy6"/>
    <dgm:cxn modelId="{F7D2665B-3CC6-449D-B6D4-3FEF1D576AEB}" type="presParOf" srcId="{FD96480A-435D-46C1-B8D4-B858B83725E0}" destId="{B4596B11-1895-41B9-B712-2E6FBB62E883}" srcOrd="0" destOrd="0" presId="urn:microsoft.com/office/officeart/2005/8/layout/hierarchy6"/>
    <dgm:cxn modelId="{4AEB6DB7-1464-4EF1-85F7-65724A27839B}" type="presParOf" srcId="{B4596B11-1895-41B9-B712-2E6FBB62E883}" destId="{3444C4E8-7685-4CDA-BC32-6E6BC65303E0}" srcOrd="0" destOrd="0" presId="urn:microsoft.com/office/officeart/2005/8/layout/hierarchy6"/>
    <dgm:cxn modelId="{AA62033D-EE2B-4517-AB2B-E54F7963F242}" type="presParOf" srcId="{3444C4E8-7685-4CDA-BC32-6E6BC65303E0}" destId="{D7E152DE-066B-43CD-9EB7-EBA0098EB60A}" srcOrd="0" destOrd="0" presId="urn:microsoft.com/office/officeart/2005/8/layout/hierarchy6"/>
    <dgm:cxn modelId="{9D9F2780-F95E-4AB4-B5DE-06CB65657558}" type="presParOf" srcId="{3444C4E8-7685-4CDA-BC32-6E6BC65303E0}" destId="{27596B53-83FA-4A48-A5DD-2F567B69242E}" srcOrd="1" destOrd="0" presId="urn:microsoft.com/office/officeart/2005/8/layout/hierarchy6"/>
    <dgm:cxn modelId="{60D8313D-6269-4EFB-A188-FD561E0CB9F8}" type="presParOf" srcId="{27596B53-83FA-4A48-A5DD-2F567B69242E}" destId="{37FF8E29-E3AC-4984-8EF4-133CD8C68F20}" srcOrd="0" destOrd="0" presId="urn:microsoft.com/office/officeart/2005/8/layout/hierarchy6"/>
    <dgm:cxn modelId="{9B333568-B3FE-4639-8735-45700A355A10}" type="presParOf" srcId="{27596B53-83FA-4A48-A5DD-2F567B69242E}" destId="{BB7C9226-3622-469D-A084-A730F7D550F4}" srcOrd="1" destOrd="0" presId="urn:microsoft.com/office/officeart/2005/8/layout/hierarchy6"/>
    <dgm:cxn modelId="{E9E89CEA-48E1-468B-AA55-3639735A9C8C}" type="presParOf" srcId="{BB7C9226-3622-469D-A084-A730F7D550F4}" destId="{54CDA8BA-C4E7-4B4D-AD24-CD369E206948}" srcOrd="0" destOrd="0" presId="urn:microsoft.com/office/officeart/2005/8/layout/hierarchy6"/>
    <dgm:cxn modelId="{07DAE94E-115A-4E6C-ABD2-861981D62BE6}" type="presParOf" srcId="{BB7C9226-3622-469D-A084-A730F7D550F4}" destId="{A9D9817E-6617-41BE-9564-A04D09CC1E24}" srcOrd="1" destOrd="0" presId="urn:microsoft.com/office/officeart/2005/8/layout/hierarchy6"/>
    <dgm:cxn modelId="{1765B503-93DF-49FD-93E8-4C17FE732146}" type="presParOf" srcId="{A9D9817E-6617-41BE-9564-A04D09CC1E24}" destId="{53E716A8-A553-4610-B68F-272CB55220D3}" srcOrd="0" destOrd="0" presId="urn:microsoft.com/office/officeart/2005/8/layout/hierarchy6"/>
    <dgm:cxn modelId="{3A21FB79-7F0C-4F1C-93E3-2515BF3F8817}" type="presParOf" srcId="{A9D9817E-6617-41BE-9564-A04D09CC1E24}" destId="{3CCF235B-60F0-4DCF-B109-8560F9A87889}" srcOrd="1" destOrd="0" presId="urn:microsoft.com/office/officeart/2005/8/layout/hierarchy6"/>
    <dgm:cxn modelId="{867265E7-C1DE-4B64-A1B9-246E525DB1DC}" type="presParOf" srcId="{3CCF235B-60F0-4DCF-B109-8560F9A87889}" destId="{5FADC7FC-CA5A-412E-B759-AB2453FBD422}" srcOrd="0" destOrd="0" presId="urn:microsoft.com/office/officeart/2005/8/layout/hierarchy6"/>
    <dgm:cxn modelId="{99C643A8-B09D-43E0-87A9-43790B2FACE2}" type="presParOf" srcId="{3CCF235B-60F0-4DCF-B109-8560F9A87889}" destId="{3153300C-6A11-422B-997C-70DF75182EEB}" srcOrd="1" destOrd="0" presId="urn:microsoft.com/office/officeart/2005/8/layout/hierarchy6"/>
    <dgm:cxn modelId="{DF8F233D-9AC6-455A-AF35-5488FA585193}" type="presParOf" srcId="{A9D9817E-6617-41BE-9564-A04D09CC1E24}" destId="{DDBD3622-F7CB-42DD-9824-197F8ACCE862}" srcOrd="2" destOrd="0" presId="urn:microsoft.com/office/officeart/2005/8/layout/hierarchy6"/>
    <dgm:cxn modelId="{B8673A52-5891-4D6C-B371-F380E38AFBF7}" type="presParOf" srcId="{A9D9817E-6617-41BE-9564-A04D09CC1E24}" destId="{45EDAD4D-6BA2-4817-926D-80EB925EAC8E}" srcOrd="3" destOrd="0" presId="urn:microsoft.com/office/officeart/2005/8/layout/hierarchy6"/>
    <dgm:cxn modelId="{15862B7A-7FA8-4A9A-A1C8-562D7AAE4D33}" type="presParOf" srcId="{45EDAD4D-6BA2-4817-926D-80EB925EAC8E}" destId="{30D16EAA-DFA1-488E-8DAF-CAEAD75473E0}" srcOrd="0" destOrd="0" presId="urn:microsoft.com/office/officeart/2005/8/layout/hierarchy6"/>
    <dgm:cxn modelId="{B75CA121-A08E-40F3-B903-87EEC4F72C7D}" type="presParOf" srcId="{45EDAD4D-6BA2-4817-926D-80EB925EAC8E}" destId="{144ADB08-5685-4F42-BAD4-D123ADB8D171}" srcOrd="1" destOrd="0" presId="urn:microsoft.com/office/officeart/2005/8/layout/hierarchy6"/>
    <dgm:cxn modelId="{E20409B7-5668-499A-A85C-529745D15037}" type="presParOf" srcId="{A9D9817E-6617-41BE-9564-A04D09CC1E24}" destId="{EF592ECD-E8FB-4D03-AB49-6E67B49F7682}" srcOrd="4" destOrd="0" presId="urn:microsoft.com/office/officeart/2005/8/layout/hierarchy6"/>
    <dgm:cxn modelId="{84D7F006-19F8-4C62-BF9B-23B408F9438E}" type="presParOf" srcId="{A9D9817E-6617-41BE-9564-A04D09CC1E24}" destId="{EE964566-A77B-4C8E-9216-967EF610025F}" srcOrd="5" destOrd="0" presId="urn:microsoft.com/office/officeart/2005/8/layout/hierarchy6"/>
    <dgm:cxn modelId="{0A658A63-EEDA-4625-B3E4-FFBB47468ADC}" type="presParOf" srcId="{EE964566-A77B-4C8E-9216-967EF610025F}" destId="{7D2BBBA8-BDA8-44F0-92FB-248FE922231D}" srcOrd="0" destOrd="0" presId="urn:microsoft.com/office/officeart/2005/8/layout/hierarchy6"/>
    <dgm:cxn modelId="{5D2DFC72-FFFD-42EB-9B4D-845AD51CF58D}" type="presParOf" srcId="{EE964566-A77B-4C8E-9216-967EF610025F}" destId="{30C1CE2E-7DE2-4816-BDE5-82F08D59A630}" srcOrd="1" destOrd="0" presId="urn:microsoft.com/office/officeart/2005/8/layout/hierarchy6"/>
    <dgm:cxn modelId="{C13B3C9A-B584-4A25-8880-A5B1DD0338CB}" type="presParOf" srcId="{A9D9817E-6617-41BE-9564-A04D09CC1E24}" destId="{97EA407F-393B-41F3-963C-1DC29E71D82C}" srcOrd="6" destOrd="0" presId="urn:microsoft.com/office/officeart/2005/8/layout/hierarchy6"/>
    <dgm:cxn modelId="{A48B133D-BCE3-48ED-8B0B-B6433D123775}" type="presParOf" srcId="{A9D9817E-6617-41BE-9564-A04D09CC1E24}" destId="{E3253848-E8F5-40F8-A5BC-1CE1D03DF19F}" srcOrd="7" destOrd="0" presId="urn:microsoft.com/office/officeart/2005/8/layout/hierarchy6"/>
    <dgm:cxn modelId="{C8A3B897-6337-4C85-9F12-D2498023F9A6}" type="presParOf" srcId="{E3253848-E8F5-40F8-A5BC-1CE1D03DF19F}" destId="{F410F514-B8B9-4CD3-B6A6-C405DC44C08F}" srcOrd="0" destOrd="0" presId="urn:microsoft.com/office/officeart/2005/8/layout/hierarchy6"/>
    <dgm:cxn modelId="{81AA4293-5884-4A16-9B5A-6B7BD8DC5342}" type="presParOf" srcId="{E3253848-E8F5-40F8-A5BC-1CE1D03DF19F}" destId="{E720F837-9A09-49BB-AD54-F981D42E2C54}" srcOrd="1" destOrd="0" presId="urn:microsoft.com/office/officeart/2005/8/layout/hierarchy6"/>
    <dgm:cxn modelId="{E23BC68D-8FD7-43AF-BA93-C8940FB28F7E}" type="presParOf" srcId="{A9D9817E-6617-41BE-9564-A04D09CC1E24}" destId="{BCFFB7DF-C599-44A0-9BEF-2B25FE712EE5}" srcOrd="8" destOrd="0" presId="urn:microsoft.com/office/officeart/2005/8/layout/hierarchy6"/>
    <dgm:cxn modelId="{62E3D153-8280-4DD0-9D0B-4CF28A4C9A0D}" type="presParOf" srcId="{A9D9817E-6617-41BE-9564-A04D09CC1E24}" destId="{8EA8B509-9916-4287-B2B8-215F3E49E0E0}" srcOrd="9" destOrd="0" presId="urn:microsoft.com/office/officeart/2005/8/layout/hierarchy6"/>
    <dgm:cxn modelId="{FD17E1AF-BE28-4E5A-8E50-88BC789CCCA6}" type="presParOf" srcId="{8EA8B509-9916-4287-B2B8-215F3E49E0E0}" destId="{33DF23C9-D58E-49AE-AB6E-A5FE29E1D1BB}" srcOrd="0" destOrd="0" presId="urn:microsoft.com/office/officeart/2005/8/layout/hierarchy6"/>
    <dgm:cxn modelId="{3366DDA2-48C2-4A69-B471-8C63247B0C67}" type="presParOf" srcId="{8EA8B509-9916-4287-B2B8-215F3E49E0E0}" destId="{592E31CD-D8E3-4B5F-A655-814AAE62E76C}" srcOrd="1" destOrd="0" presId="urn:microsoft.com/office/officeart/2005/8/layout/hierarchy6"/>
    <dgm:cxn modelId="{574BCDF6-E6AF-45BE-8798-0D662C38EEED}" type="presParOf" srcId="{A9D9817E-6617-41BE-9564-A04D09CC1E24}" destId="{6207BCD6-D74F-4A8C-A0ED-CF3392F9D56A}" srcOrd="10" destOrd="0" presId="urn:microsoft.com/office/officeart/2005/8/layout/hierarchy6"/>
    <dgm:cxn modelId="{5A49ED70-29F1-4EAC-919C-0917FFEE72A4}" type="presParOf" srcId="{A9D9817E-6617-41BE-9564-A04D09CC1E24}" destId="{0D4364CC-5B6F-4BC3-B0D4-5BA5476BFD1B}" srcOrd="11" destOrd="0" presId="urn:microsoft.com/office/officeart/2005/8/layout/hierarchy6"/>
    <dgm:cxn modelId="{205FEA7E-0AF6-4290-B032-CBB262CA7C79}" type="presParOf" srcId="{0D4364CC-5B6F-4BC3-B0D4-5BA5476BFD1B}" destId="{4FA794B7-022A-44A8-80C1-4D8307DE1C76}" srcOrd="0" destOrd="0" presId="urn:microsoft.com/office/officeart/2005/8/layout/hierarchy6"/>
    <dgm:cxn modelId="{225B1F87-8624-4584-9510-7134EA3B159F}" type="presParOf" srcId="{0D4364CC-5B6F-4BC3-B0D4-5BA5476BFD1B}" destId="{3E4156BD-4AEA-4B80-B569-7EA794D76382}" srcOrd="1" destOrd="0" presId="urn:microsoft.com/office/officeart/2005/8/layout/hierarchy6"/>
    <dgm:cxn modelId="{8356D9CB-C6AD-44F8-9BB1-B75838BFECF0}" type="presParOf" srcId="{A9D9817E-6617-41BE-9564-A04D09CC1E24}" destId="{EFBA70E3-0A54-4AC2-8A75-0F1B5A87303A}" srcOrd="12" destOrd="0" presId="urn:microsoft.com/office/officeart/2005/8/layout/hierarchy6"/>
    <dgm:cxn modelId="{B50BA389-1087-4094-86AB-A3F4BF546E47}" type="presParOf" srcId="{A9D9817E-6617-41BE-9564-A04D09CC1E24}" destId="{A41FA057-6C18-4D8C-8145-FABE8913519F}" srcOrd="13" destOrd="0" presId="urn:microsoft.com/office/officeart/2005/8/layout/hierarchy6"/>
    <dgm:cxn modelId="{92709472-44BE-409A-B85D-3DFD48C17E2F}" type="presParOf" srcId="{A41FA057-6C18-4D8C-8145-FABE8913519F}" destId="{3358C906-C956-4907-B0A8-368CBD7EDB3A}" srcOrd="0" destOrd="0" presId="urn:microsoft.com/office/officeart/2005/8/layout/hierarchy6"/>
    <dgm:cxn modelId="{06C186BD-DB77-46F9-B868-987EA7DEBAAD}" type="presParOf" srcId="{A41FA057-6C18-4D8C-8145-FABE8913519F}" destId="{5932668C-DD71-4E0A-B3F6-832BE9B26A92}" srcOrd="1" destOrd="0" presId="urn:microsoft.com/office/officeart/2005/8/layout/hierarchy6"/>
    <dgm:cxn modelId="{6419F987-AD15-44FD-9C8D-8851042F60F5}" type="presParOf" srcId="{A9D9817E-6617-41BE-9564-A04D09CC1E24}" destId="{F8AD4D30-09BC-4924-B597-702564CCA476}" srcOrd="14" destOrd="0" presId="urn:microsoft.com/office/officeart/2005/8/layout/hierarchy6"/>
    <dgm:cxn modelId="{31C5189E-B606-4450-9900-3FEC14E8200A}" type="presParOf" srcId="{A9D9817E-6617-41BE-9564-A04D09CC1E24}" destId="{F5EE796B-E067-4C59-9158-DCE03186F20F}" srcOrd="15" destOrd="0" presId="urn:microsoft.com/office/officeart/2005/8/layout/hierarchy6"/>
    <dgm:cxn modelId="{6F318901-9558-48CA-A53F-BD45565CFB4F}" type="presParOf" srcId="{F5EE796B-E067-4C59-9158-DCE03186F20F}" destId="{B410B355-2DE3-4301-8F9E-4886AE2212D4}" srcOrd="0" destOrd="0" presId="urn:microsoft.com/office/officeart/2005/8/layout/hierarchy6"/>
    <dgm:cxn modelId="{45CFA5A2-0E38-4F59-ADD4-5B0D78A9997A}" type="presParOf" srcId="{F5EE796B-E067-4C59-9158-DCE03186F20F}" destId="{E7C153D9-8F9F-4FC9-8457-5D45430FBE72}" srcOrd="1" destOrd="0" presId="urn:microsoft.com/office/officeart/2005/8/layout/hierarchy6"/>
    <dgm:cxn modelId="{82F887B4-EF21-4F87-AED6-3F5FB86C6AEC}" type="presParOf" srcId="{A9D9817E-6617-41BE-9564-A04D09CC1E24}" destId="{AB2F734C-E7AC-4A5F-9A6B-E80844FBE981}" srcOrd="16" destOrd="0" presId="urn:microsoft.com/office/officeart/2005/8/layout/hierarchy6"/>
    <dgm:cxn modelId="{05329AA2-AA2A-40BA-91A7-2D44D3D6903E}" type="presParOf" srcId="{A9D9817E-6617-41BE-9564-A04D09CC1E24}" destId="{4E894B58-4F66-4371-ADC9-248CB27610F9}" srcOrd="17" destOrd="0" presId="urn:microsoft.com/office/officeart/2005/8/layout/hierarchy6"/>
    <dgm:cxn modelId="{D677AF3C-C78C-410F-A56D-ADA4B656DFC6}" type="presParOf" srcId="{4E894B58-4F66-4371-ADC9-248CB27610F9}" destId="{851A1DE8-AA3A-4F22-A8A6-86CA07445FA7}" srcOrd="0" destOrd="0" presId="urn:microsoft.com/office/officeart/2005/8/layout/hierarchy6"/>
    <dgm:cxn modelId="{5D3D594B-EF8A-40AB-AC10-34EC111058BD}" type="presParOf" srcId="{4E894B58-4F66-4371-ADC9-248CB27610F9}" destId="{394E02C9-F3CC-45A1-B27B-0783BE971031}" srcOrd="1" destOrd="0" presId="urn:microsoft.com/office/officeart/2005/8/layout/hierarchy6"/>
    <dgm:cxn modelId="{E7651242-8953-40EA-BE80-3309867B87E0}" type="presParOf" srcId="{09470A80-5A18-4C9F-969C-627BF81974BB}" destId="{0F035486-0526-47BC-A6BB-BF3F607CC07B}" srcOrd="1" destOrd="0" presId="urn:microsoft.com/office/officeart/2005/8/layout/hierarchy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152DE-066B-43CD-9EB7-EBA0098EB60A}">
      <dsp:nvSpPr>
        <dsp:cNvPr id="0" name=""/>
        <dsp:cNvSpPr/>
      </dsp:nvSpPr>
      <dsp:spPr>
        <a:xfrm>
          <a:off x="5276982" y="388019"/>
          <a:ext cx="1318720" cy="782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EXECUTIVE CHAIRMAN</a:t>
          </a:r>
          <a:endParaRPr lang="en-IN" sz="1400" kern="1200" dirty="0">
            <a:solidFill>
              <a:schemeClr val="tx2">
                <a:lumMod val="50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99887" y="410924"/>
        <a:ext cx="1272910" cy="736234"/>
      </dsp:txXfrm>
    </dsp:sp>
    <dsp:sp modelId="{37FF8E29-E3AC-4984-8EF4-133CD8C68F20}">
      <dsp:nvSpPr>
        <dsp:cNvPr id="0" name=""/>
        <dsp:cNvSpPr/>
      </dsp:nvSpPr>
      <dsp:spPr>
        <a:xfrm>
          <a:off x="5890622" y="1170064"/>
          <a:ext cx="91440" cy="461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99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DA8BA-C4E7-4B4D-AD24-CD369E206948}">
      <dsp:nvSpPr>
        <dsp:cNvPr id="0" name=""/>
        <dsp:cNvSpPr/>
      </dsp:nvSpPr>
      <dsp:spPr>
        <a:xfrm>
          <a:off x="5265780" y="1632056"/>
          <a:ext cx="1341124" cy="7902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&amp; CEO</a:t>
          </a:r>
          <a:endParaRPr lang="en-IN" sz="1400" kern="1200" dirty="0">
            <a:solidFill>
              <a:schemeClr val="tx2">
                <a:lumMod val="50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88924" y="1655200"/>
        <a:ext cx="1294836" cy="743915"/>
      </dsp:txXfrm>
    </dsp:sp>
    <dsp:sp modelId="{53E716A8-A553-4610-B68F-272CB55220D3}">
      <dsp:nvSpPr>
        <dsp:cNvPr id="0" name=""/>
        <dsp:cNvSpPr/>
      </dsp:nvSpPr>
      <dsp:spPr>
        <a:xfrm>
          <a:off x="875846" y="2422259"/>
          <a:ext cx="5060496" cy="664103"/>
        </a:xfrm>
        <a:custGeom>
          <a:avLst/>
          <a:gdLst/>
          <a:ahLst/>
          <a:cxnLst/>
          <a:rect l="0" t="0" r="0" b="0"/>
          <a:pathLst>
            <a:path>
              <a:moveTo>
                <a:pt x="5060496" y="0"/>
              </a:moveTo>
              <a:lnTo>
                <a:pt x="5060496" y="332051"/>
              </a:lnTo>
              <a:lnTo>
                <a:pt x="0" y="332051"/>
              </a:lnTo>
              <a:lnTo>
                <a:pt x="0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DC7FC-CA5A-412E-B759-AB2453FBD422}">
      <dsp:nvSpPr>
        <dsp:cNvPr id="0" name=""/>
        <dsp:cNvSpPr/>
      </dsp:nvSpPr>
      <dsp:spPr>
        <a:xfrm>
          <a:off x="355547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SALES &amp; MKTG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S&amp;M</a:t>
          </a:r>
        </a:p>
      </dsp:txBody>
      <dsp:txXfrm>
        <a:off x="375866" y="3106681"/>
        <a:ext cx="999961" cy="653094"/>
      </dsp:txXfrm>
    </dsp:sp>
    <dsp:sp modelId="{DDBD3622-F7CB-42DD-9824-197F8ACCE862}">
      <dsp:nvSpPr>
        <dsp:cNvPr id="0" name=""/>
        <dsp:cNvSpPr/>
      </dsp:nvSpPr>
      <dsp:spPr>
        <a:xfrm>
          <a:off x="2152401" y="2422259"/>
          <a:ext cx="3783941" cy="664103"/>
        </a:xfrm>
        <a:custGeom>
          <a:avLst/>
          <a:gdLst/>
          <a:ahLst/>
          <a:cxnLst/>
          <a:rect l="0" t="0" r="0" b="0"/>
          <a:pathLst>
            <a:path>
              <a:moveTo>
                <a:pt x="3783941" y="0"/>
              </a:moveTo>
              <a:lnTo>
                <a:pt x="3783941" y="332051"/>
              </a:lnTo>
              <a:lnTo>
                <a:pt x="0" y="332051"/>
              </a:lnTo>
              <a:lnTo>
                <a:pt x="0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16EAA-DFA1-488E-8DAF-CAEAD75473E0}">
      <dsp:nvSpPr>
        <dsp:cNvPr id="0" name=""/>
        <dsp:cNvSpPr/>
      </dsp:nvSpPr>
      <dsp:spPr>
        <a:xfrm>
          <a:off x="1632102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INFO SERVICES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IS</a:t>
          </a:r>
        </a:p>
      </dsp:txBody>
      <dsp:txXfrm>
        <a:off x="1652421" y="3106681"/>
        <a:ext cx="999961" cy="653094"/>
      </dsp:txXfrm>
    </dsp:sp>
    <dsp:sp modelId="{EF592ECD-E8FB-4D03-AB49-6E67B49F7682}">
      <dsp:nvSpPr>
        <dsp:cNvPr id="0" name=""/>
        <dsp:cNvSpPr/>
      </dsp:nvSpPr>
      <dsp:spPr>
        <a:xfrm>
          <a:off x="3459435" y="2422259"/>
          <a:ext cx="2476907" cy="664103"/>
        </a:xfrm>
        <a:custGeom>
          <a:avLst/>
          <a:gdLst/>
          <a:ahLst/>
          <a:cxnLst/>
          <a:rect l="0" t="0" r="0" b="0"/>
          <a:pathLst>
            <a:path>
              <a:moveTo>
                <a:pt x="2476907" y="0"/>
              </a:moveTo>
              <a:lnTo>
                <a:pt x="2476907" y="332051"/>
              </a:lnTo>
              <a:lnTo>
                <a:pt x="0" y="332051"/>
              </a:lnTo>
              <a:lnTo>
                <a:pt x="0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BBBA8-BDA8-44F0-92FB-248FE922231D}">
      <dsp:nvSpPr>
        <dsp:cNvPr id="0" name=""/>
        <dsp:cNvSpPr/>
      </dsp:nvSpPr>
      <dsp:spPr>
        <a:xfrm>
          <a:off x="2939136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PURCHASING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PURCHASE</a:t>
          </a:r>
        </a:p>
      </dsp:txBody>
      <dsp:txXfrm>
        <a:off x="2959455" y="3106681"/>
        <a:ext cx="999961" cy="653094"/>
      </dsp:txXfrm>
    </dsp:sp>
    <dsp:sp modelId="{97EA407F-393B-41F3-963C-1DC29E71D82C}">
      <dsp:nvSpPr>
        <dsp:cNvPr id="0" name=""/>
        <dsp:cNvSpPr/>
      </dsp:nvSpPr>
      <dsp:spPr>
        <a:xfrm>
          <a:off x="4690277" y="2422259"/>
          <a:ext cx="1246065" cy="664103"/>
        </a:xfrm>
        <a:custGeom>
          <a:avLst/>
          <a:gdLst/>
          <a:ahLst/>
          <a:cxnLst/>
          <a:rect l="0" t="0" r="0" b="0"/>
          <a:pathLst>
            <a:path>
              <a:moveTo>
                <a:pt x="1246065" y="0"/>
              </a:moveTo>
              <a:lnTo>
                <a:pt x="1246065" y="332051"/>
              </a:lnTo>
              <a:lnTo>
                <a:pt x="0" y="332051"/>
              </a:lnTo>
              <a:lnTo>
                <a:pt x="0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0F514-B8B9-4CD3-B6A6-C405DC44C08F}">
      <dsp:nvSpPr>
        <dsp:cNvPr id="0" name=""/>
        <dsp:cNvSpPr/>
      </dsp:nvSpPr>
      <dsp:spPr>
        <a:xfrm>
          <a:off x="4169977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SARIGAM WORKS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– WORKS</a:t>
          </a:r>
        </a:p>
      </dsp:txBody>
      <dsp:txXfrm>
        <a:off x="4190296" y="3106681"/>
        <a:ext cx="999961" cy="653094"/>
      </dsp:txXfrm>
    </dsp:sp>
    <dsp:sp modelId="{BCFFB7DF-C599-44A0-9BEF-2B25FE712EE5}">
      <dsp:nvSpPr>
        <dsp:cNvPr id="0" name=""/>
        <dsp:cNvSpPr/>
      </dsp:nvSpPr>
      <dsp:spPr>
        <a:xfrm>
          <a:off x="5890622" y="2422259"/>
          <a:ext cx="91440" cy="6641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2051"/>
              </a:lnTo>
              <a:lnTo>
                <a:pt x="60964" y="332051"/>
              </a:lnTo>
              <a:lnTo>
                <a:pt x="60964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F23C9-D58E-49AE-AB6E-A5FE29E1D1BB}">
      <dsp:nvSpPr>
        <dsp:cNvPr id="0" name=""/>
        <dsp:cNvSpPr/>
      </dsp:nvSpPr>
      <dsp:spPr>
        <a:xfrm>
          <a:off x="5431288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R&amp;D , QC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AVP - R&amp;D &amp; QC</a:t>
          </a:r>
        </a:p>
      </dsp:txBody>
      <dsp:txXfrm>
        <a:off x="5451607" y="3106681"/>
        <a:ext cx="999961" cy="653094"/>
      </dsp:txXfrm>
    </dsp:sp>
    <dsp:sp modelId="{6207BCD6-D74F-4A8C-A0ED-CF3392F9D56A}">
      <dsp:nvSpPr>
        <dsp:cNvPr id="0" name=""/>
        <dsp:cNvSpPr/>
      </dsp:nvSpPr>
      <dsp:spPr>
        <a:xfrm>
          <a:off x="5936343" y="2422259"/>
          <a:ext cx="1307044" cy="664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051"/>
              </a:lnTo>
              <a:lnTo>
                <a:pt x="1307044" y="332051"/>
              </a:lnTo>
              <a:lnTo>
                <a:pt x="1307044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794B7-022A-44A8-80C1-4D8307DE1C76}">
      <dsp:nvSpPr>
        <dsp:cNvPr id="0" name=""/>
        <dsp:cNvSpPr/>
      </dsp:nvSpPr>
      <dsp:spPr>
        <a:xfrm>
          <a:off x="6723088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ACCOUNTS &amp; MIS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DGM – ACCOUNTS</a:t>
          </a:r>
        </a:p>
      </dsp:txBody>
      <dsp:txXfrm>
        <a:off x="6743407" y="3106681"/>
        <a:ext cx="999961" cy="653094"/>
      </dsp:txXfrm>
    </dsp:sp>
    <dsp:sp modelId="{EFBA70E3-0A54-4AC2-8A75-0F1B5A87303A}">
      <dsp:nvSpPr>
        <dsp:cNvPr id="0" name=""/>
        <dsp:cNvSpPr/>
      </dsp:nvSpPr>
      <dsp:spPr>
        <a:xfrm>
          <a:off x="5936343" y="2422259"/>
          <a:ext cx="2598854" cy="664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051"/>
              </a:lnTo>
              <a:lnTo>
                <a:pt x="2598854" y="332051"/>
              </a:lnTo>
              <a:lnTo>
                <a:pt x="2598854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8C906-C956-4907-B0A8-368CBD7EDB3A}">
      <dsp:nvSpPr>
        <dsp:cNvPr id="0" name=""/>
        <dsp:cNvSpPr/>
      </dsp:nvSpPr>
      <dsp:spPr>
        <a:xfrm>
          <a:off x="8014898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HUMAN RESOURCES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SR. MGR – HR</a:t>
          </a:r>
        </a:p>
      </dsp:txBody>
      <dsp:txXfrm>
        <a:off x="8035217" y="3106681"/>
        <a:ext cx="999961" cy="653094"/>
      </dsp:txXfrm>
    </dsp:sp>
    <dsp:sp modelId="{F8AD4D30-09BC-4924-B597-702564CCA476}">
      <dsp:nvSpPr>
        <dsp:cNvPr id="0" name=""/>
        <dsp:cNvSpPr/>
      </dsp:nvSpPr>
      <dsp:spPr>
        <a:xfrm>
          <a:off x="5936343" y="2422259"/>
          <a:ext cx="3890654" cy="664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051"/>
              </a:lnTo>
              <a:lnTo>
                <a:pt x="3890654" y="332051"/>
              </a:lnTo>
              <a:lnTo>
                <a:pt x="3890654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0B355-2DE3-4301-8F9E-4886AE2212D4}">
      <dsp:nvSpPr>
        <dsp:cNvPr id="0" name=""/>
        <dsp:cNvSpPr/>
      </dsp:nvSpPr>
      <dsp:spPr>
        <a:xfrm>
          <a:off x="9306698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ASST. MGR –CUSTOMER RELATIONS </a:t>
          </a:r>
        </a:p>
      </dsp:txBody>
      <dsp:txXfrm>
        <a:off x="9327017" y="3106681"/>
        <a:ext cx="999961" cy="653094"/>
      </dsp:txXfrm>
    </dsp:sp>
    <dsp:sp modelId="{AB2F734C-E7AC-4A5F-9A6B-E80844FBE981}">
      <dsp:nvSpPr>
        <dsp:cNvPr id="0" name=""/>
        <dsp:cNvSpPr/>
      </dsp:nvSpPr>
      <dsp:spPr>
        <a:xfrm>
          <a:off x="5936343" y="2422259"/>
          <a:ext cx="5167209" cy="664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051"/>
              </a:lnTo>
              <a:lnTo>
                <a:pt x="5167209" y="332051"/>
              </a:lnTo>
              <a:lnTo>
                <a:pt x="5167209" y="66410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A1DE8-AA3A-4F22-A8A6-86CA07445FA7}">
      <dsp:nvSpPr>
        <dsp:cNvPr id="0" name=""/>
        <dsp:cNvSpPr/>
      </dsp:nvSpPr>
      <dsp:spPr>
        <a:xfrm>
          <a:off x="10583253" y="3086362"/>
          <a:ext cx="1040599" cy="6937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100" b="0" i="0" u="none" kern="1200" dirty="0">
              <a:solidFill>
                <a:schemeClr val="tx2">
                  <a:lumMod val="50000"/>
                </a:schemeClr>
              </a:solidFill>
            </a:rPr>
            <a:t>OFFICER - SUPPORT SERVICES</a:t>
          </a:r>
          <a:r>
            <a:rPr lang="en-IN" sz="1100" kern="12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10603572" y="3106681"/>
        <a:ext cx="999961" cy="653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890515" cy="496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002" y="3"/>
            <a:ext cx="2890514" cy="496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8C983-8235-46EA-9B95-9D03C103031A}" type="datetimeFigureOut">
              <a:rPr lang="en-IN" smtClean="0"/>
              <a:t>05-07-2023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1253"/>
            <a:ext cx="2890515" cy="496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002" y="9431253"/>
            <a:ext cx="2890514" cy="496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494C3-BAE9-4EF4-9E9B-8BF57BC6C17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162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45DCA-732E-439E-A197-9C3171634E8C}" type="datetimeFigureOut">
              <a:rPr lang="en-IN" smtClean="0"/>
              <a:t>05-07-2023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600" y="4777363"/>
            <a:ext cx="5335893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22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866" y="943022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0FEEA-70AE-4A71-AA6C-AA6C44DC90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260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5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7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3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30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4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2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7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9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70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98922307"/>
              </p:ext>
            </p:extLst>
          </p:nvPr>
        </p:nvGraphicFramePr>
        <p:xfrm>
          <a:off x="159657" y="1481466"/>
          <a:ext cx="11872686" cy="4739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9479" y="289975"/>
            <a:ext cx="10058400" cy="841156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CORPORATE STRUCTURE</a:t>
            </a:r>
            <a:endParaRPr lang="en-IN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AAE34E62-1691-BA60-7B92-8233BC33ED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76268" y="221672"/>
            <a:ext cx="2283223" cy="119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657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1">
      <a:dk1>
        <a:srgbClr val="F7CD9D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5980</TotalTime>
  <Words>64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CORPORATE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Ankit Desai</dc:creator>
  <cp:lastModifiedBy>Ashiana Mumbai</cp:lastModifiedBy>
  <cp:revision>708</cp:revision>
  <cp:lastPrinted>2018-07-17T09:38:04Z</cp:lastPrinted>
  <dcterms:created xsi:type="dcterms:W3CDTF">2017-09-15T04:28:00Z</dcterms:created>
  <dcterms:modified xsi:type="dcterms:W3CDTF">2023-07-05T10:13:53Z</dcterms:modified>
</cp:coreProperties>
</file>