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1287"/>
    <a:srgbClr val="AA18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14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347"/>
            <a:ext cx="9144000" cy="457200"/>
          </a:xfrm>
        </p:spPr>
        <p:txBody>
          <a:bodyPr>
            <a:normAutofit fontScale="90000"/>
          </a:bodyPr>
          <a:lstStyle/>
          <a:p>
            <a:r>
              <a:rPr lang="en-US" sz="2800" b="1" u="sng" dirty="0" smtClean="0"/>
              <a:t>Fusion Engineer – Organization Structure </a:t>
            </a:r>
            <a:endParaRPr lang="en-US" sz="2800" b="1" u="sng" dirty="0"/>
          </a:p>
        </p:txBody>
      </p:sp>
      <p:grpSp>
        <p:nvGrpSpPr>
          <p:cNvPr id="55" name="Group 54"/>
          <p:cNvGrpSpPr/>
          <p:nvPr/>
        </p:nvGrpSpPr>
        <p:grpSpPr>
          <a:xfrm>
            <a:off x="85140" y="520167"/>
            <a:ext cx="8982660" cy="5728233"/>
            <a:chOff x="85140" y="520167"/>
            <a:chExt cx="8982660" cy="5728233"/>
          </a:xfrm>
        </p:grpSpPr>
        <p:sp>
          <p:nvSpPr>
            <p:cNvPr id="5" name="Rectangle 4"/>
            <p:cNvSpPr/>
            <p:nvPr/>
          </p:nvSpPr>
          <p:spPr>
            <a:xfrm>
              <a:off x="2743200" y="520167"/>
              <a:ext cx="3657600" cy="63266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B0128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743200" y="533400"/>
              <a:ext cx="36576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 smtClean="0"/>
                <a:t>Mr.S.Radha</a:t>
              </a:r>
              <a:r>
                <a:rPr lang="en-US" sz="1600" b="1" dirty="0" smtClean="0"/>
                <a:t> Krishnan &amp;</a:t>
              </a:r>
              <a:r>
                <a:rPr lang="en-US" sz="1600" b="1" dirty="0" err="1" smtClean="0"/>
                <a:t>Mr.V.Karthik</a:t>
              </a:r>
              <a:endParaRPr lang="en-US" sz="1600" b="1" dirty="0" smtClean="0"/>
            </a:p>
            <a:p>
              <a:pPr algn="ctr"/>
              <a:r>
                <a:rPr lang="en-US" sz="1400" b="1" dirty="0" smtClean="0"/>
                <a:t>(Managing Directors)</a:t>
              </a:r>
              <a:endParaRPr lang="en-US" sz="1400" b="1" dirty="0"/>
            </a:p>
          </p:txBody>
        </p:sp>
        <p:cxnSp>
          <p:nvCxnSpPr>
            <p:cNvPr id="8" name="Straight Arrow Connector 7"/>
            <p:cNvCxnSpPr>
              <a:stCxn id="5" idx="2"/>
            </p:cNvCxnSpPr>
            <p:nvPr/>
          </p:nvCxnSpPr>
          <p:spPr>
            <a:xfrm>
              <a:off x="4572000" y="1152835"/>
              <a:ext cx="0" cy="447365"/>
            </a:xfrm>
            <a:prstGeom prst="straightConnector1">
              <a:avLst/>
            </a:prstGeom>
            <a:ln>
              <a:tailEnd type="none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600200" y="1585609"/>
              <a:ext cx="6705600" cy="1459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1600200" y="1600200"/>
              <a:ext cx="0" cy="9144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343400" y="1585609"/>
              <a:ext cx="0" cy="9144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6069576" y="1627333"/>
              <a:ext cx="0" cy="9144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8305800" y="1585609"/>
              <a:ext cx="0" cy="91440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781050" y="2519464"/>
              <a:ext cx="1638300" cy="4717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</a:rPr>
                <a:t>K.Thangamani</a:t>
              </a:r>
              <a:r>
                <a:rPr lang="en-US" sz="14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(Service Manager)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467600" y="2551889"/>
              <a:ext cx="1562100" cy="47179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S.YuvaRaj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br>
                <a:rPr lang="en-US" sz="1200" dirty="0" smtClean="0">
                  <a:solidFill>
                    <a:schemeClr val="tx1"/>
                  </a:solidFill>
                </a:rPr>
              </a:br>
              <a:r>
                <a:rPr lang="en-US" sz="1000" dirty="0" smtClean="0">
                  <a:solidFill>
                    <a:schemeClr val="tx1"/>
                  </a:solidFill>
                </a:rPr>
                <a:t>(SALES MANAGER)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345676" y="2540702"/>
              <a:ext cx="1447800" cy="47179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</a:rPr>
                <a:t>N.Mythili</a:t>
              </a:r>
              <a:r>
                <a:rPr lang="en-US" sz="1400" dirty="0" smtClean="0">
                  <a:solidFill>
                    <a:schemeClr val="tx1"/>
                  </a:solidFill>
                </a:rPr>
                <a:t/>
              </a:r>
              <a:br>
                <a:rPr lang="en-US" sz="1400" dirty="0" smtClean="0">
                  <a:solidFill>
                    <a:schemeClr val="tx1"/>
                  </a:solidFill>
                </a:rPr>
              </a:br>
              <a:r>
                <a:rPr lang="en-US" sz="1100" dirty="0" smtClean="0">
                  <a:solidFill>
                    <a:schemeClr val="tx1"/>
                  </a:solidFill>
                </a:rPr>
                <a:t>(ADMIN)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429000" y="2541733"/>
              <a:ext cx="1828800" cy="47179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</a:rPr>
                <a:t>D.Anbazhagan</a:t>
              </a:r>
              <a:r>
                <a:rPr lang="en-US" sz="1400" dirty="0">
                  <a:solidFill>
                    <a:schemeClr val="tx1"/>
                  </a:solidFill>
                </a:rPr>
                <a:t/>
              </a: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200" dirty="0" smtClean="0">
                  <a:solidFill>
                    <a:schemeClr val="tx1"/>
                  </a:solidFill>
                </a:rPr>
                <a:t>(After Sale Manager) 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Arrow Connector 23"/>
            <p:cNvCxnSpPr>
              <a:stCxn id="18" idx="2"/>
            </p:cNvCxnSpPr>
            <p:nvPr/>
          </p:nvCxnSpPr>
          <p:spPr>
            <a:xfrm>
              <a:off x="1600200" y="2991255"/>
              <a:ext cx="0" cy="502233"/>
            </a:xfrm>
            <a:prstGeom prst="straightConnector1">
              <a:avLst/>
            </a:prstGeom>
            <a:ln>
              <a:tailEnd type="none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1930709" y="3838115"/>
              <a:ext cx="1600200" cy="241028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lang="en-US" sz="1200" b="1" dirty="0" smtClean="0">
                <a:solidFill>
                  <a:schemeClr val="tx1"/>
                </a:solidFill>
              </a:endParaRPr>
            </a:p>
            <a:p>
              <a:pPr algn="just"/>
              <a:r>
                <a:rPr lang="en-US" sz="1200" b="1" dirty="0" smtClean="0">
                  <a:solidFill>
                    <a:schemeClr val="tx1"/>
                  </a:solidFill>
                </a:rPr>
                <a:t>Service Team B</a:t>
              </a:r>
            </a:p>
            <a:p>
              <a:pPr algn="just"/>
              <a:r>
                <a:rPr lang="en-US" sz="1200" dirty="0" err="1" smtClean="0">
                  <a:solidFill>
                    <a:schemeClr val="tx1"/>
                  </a:solidFill>
                </a:rPr>
                <a:t>S.Danish</a:t>
              </a:r>
              <a:r>
                <a:rPr lang="en-US" sz="1200" dirty="0" smtClean="0">
                  <a:solidFill>
                    <a:schemeClr val="tx1"/>
                  </a:solidFill>
                </a:rPr>
                <a:t> – </a:t>
              </a:r>
              <a:r>
                <a:rPr lang="en-US" sz="1100" dirty="0" smtClean="0">
                  <a:solidFill>
                    <a:schemeClr val="tx1"/>
                  </a:solidFill>
                </a:rPr>
                <a:t>Team Leader</a:t>
              </a:r>
            </a:p>
            <a:p>
              <a:pPr algn="just"/>
              <a:endParaRPr lang="en-US" sz="1200" b="1" u="sng" dirty="0" smtClean="0">
                <a:solidFill>
                  <a:schemeClr val="tx1"/>
                </a:solidFill>
              </a:endParaRPr>
            </a:p>
            <a:p>
              <a:pPr algn="just"/>
              <a:r>
                <a:rPr lang="en-US" sz="1200" b="1" u="sng" dirty="0" smtClean="0">
                  <a:solidFill>
                    <a:schemeClr val="tx1"/>
                  </a:solidFill>
                </a:rPr>
                <a:t>Team </a:t>
              </a:r>
              <a:r>
                <a:rPr lang="en-US" sz="1200" b="1" u="sng" dirty="0">
                  <a:solidFill>
                    <a:schemeClr val="tx1"/>
                  </a:solidFill>
                </a:rPr>
                <a:t>Member :</a:t>
              </a:r>
            </a:p>
            <a:p>
              <a:pPr algn="just"/>
              <a:r>
                <a:rPr lang="en-US" sz="1200" dirty="0" smtClean="0">
                  <a:solidFill>
                    <a:schemeClr val="tx1"/>
                  </a:solidFill>
                </a:rPr>
                <a:t>1.M.Raja</a:t>
              </a:r>
            </a:p>
            <a:p>
              <a:pPr algn="just"/>
              <a:r>
                <a:rPr lang="en-US" sz="1200" dirty="0" smtClean="0">
                  <a:solidFill>
                    <a:schemeClr val="tx1"/>
                  </a:solidFill>
                </a:rPr>
                <a:t>2.E.Palani</a:t>
              </a:r>
            </a:p>
            <a:p>
              <a:pPr algn="just"/>
              <a:r>
                <a:rPr lang="en-US" sz="1200" dirty="0" smtClean="0">
                  <a:solidFill>
                    <a:schemeClr val="tx1"/>
                  </a:solidFill>
                </a:rPr>
                <a:t>3.S.Balaji</a:t>
              </a:r>
            </a:p>
            <a:p>
              <a:pPr algn="just"/>
              <a:r>
                <a:rPr lang="en-US" sz="1200" dirty="0" smtClean="0">
                  <a:solidFill>
                    <a:schemeClr val="tx1"/>
                  </a:solidFill>
                </a:rPr>
                <a:t>4.K.Arun Kumar</a:t>
              </a:r>
            </a:p>
            <a:p>
              <a:pPr algn="just"/>
              <a:r>
                <a:rPr lang="en-US" sz="1200" dirty="0" smtClean="0">
                  <a:solidFill>
                    <a:schemeClr val="tx1"/>
                  </a:solidFill>
                </a:rPr>
                <a:t>5.A.Manikandan</a:t>
              </a:r>
            </a:p>
            <a:p>
              <a:pPr algn="just"/>
              <a:r>
                <a:rPr lang="en-US" sz="1200" dirty="0" smtClean="0">
                  <a:solidFill>
                    <a:schemeClr val="tx1"/>
                  </a:solidFill>
                </a:rPr>
                <a:t>6.Abdul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Asif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pPr algn="just"/>
              <a:r>
                <a:rPr lang="en-US" sz="1200" dirty="0" smtClean="0">
                  <a:solidFill>
                    <a:schemeClr val="tx1"/>
                  </a:solidFill>
                </a:rPr>
                <a:t>7.Devanathan</a:t>
              </a:r>
            </a:p>
            <a:p>
              <a:pPr algn="just"/>
              <a:endParaRPr lang="en-US" sz="1200" dirty="0" smtClean="0">
                <a:solidFill>
                  <a:schemeClr val="tx1"/>
                </a:solidFill>
              </a:endParaRPr>
            </a:p>
            <a:p>
              <a:pPr algn="just"/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4360492" y="3059345"/>
              <a:ext cx="0" cy="77877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3560392" y="3859314"/>
              <a:ext cx="1392608" cy="210548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200" b="1" u="sng" dirty="0" smtClean="0">
                  <a:solidFill>
                    <a:schemeClr val="tx1"/>
                  </a:solidFill>
                </a:rPr>
                <a:t>Dispatch &amp; Store Team</a:t>
              </a:r>
            </a:p>
            <a:p>
              <a:pPr algn="ctr"/>
              <a:endParaRPr lang="en-US" sz="1200" b="1" u="sng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1.M.Subramanian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2.P.Sindhu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3.P.Mayandi</a:t>
              </a:r>
            </a:p>
            <a:p>
              <a:endParaRPr lang="en-US" sz="1200" dirty="0" smtClean="0">
                <a:solidFill>
                  <a:schemeClr val="tx1"/>
                </a:solidFill>
              </a:endParaRPr>
            </a:p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029200" y="3859314"/>
              <a:ext cx="1005840" cy="63562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E.Muhila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000" dirty="0" smtClean="0">
                  <a:solidFill>
                    <a:schemeClr val="tx1"/>
                  </a:solidFill>
                </a:rPr>
                <a:t>(Accounts)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696200" y="3859314"/>
              <a:ext cx="1371600" cy="208428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200" b="1" u="sng" dirty="0" smtClean="0">
                  <a:solidFill>
                    <a:schemeClr val="tx1"/>
                  </a:solidFill>
                </a:rPr>
                <a:t>Sales </a:t>
              </a:r>
              <a:r>
                <a:rPr lang="en-US" sz="1200" b="1" u="sng" dirty="0">
                  <a:solidFill>
                    <a:schemeClr val="tx1"/>
                  </a:solidFill>
                </a:rPr>
                <a:t>T</a:t>
              </a:r>
              <a:r>
                <a:rPr lang="en-US" sz="1200" b="1" u="sng" dirty="0" smtClean="0">
                  <a:solidFill>
                    <a:schemeClr val="tx1"/>
                  </a:solidFill>
                </a:rPr>
                <a:t>eam </a:t>
              </a:r>
            </a:p>
            <a:p>
              <a:pPr algn="ctr"/>
              <a:r>
                <a:rPr lang="en-US" sz="1000" dirty="0" err="1" smtClean="0">
                  <a:solidFill>
                    <a:schemeClr val="tx1"/>
                  </a:solidFill>
                </a:rPr>
                <a:t>G.Bhuvaneswari</a:t>
              </a:r>
              <a:r>
                <a:rPr lang="en-US" sz="1000" dirty="0" smtClean="0">
                  <a:solidFill>
                    <a:schemeClr val="tx1"/>
                  </a:solidFill>
                </a:rPr>
                <a:t/>
              </a:r>
              <a:br>
                <a:rPr lang="en-US" sz="1000" dirty="0" smtClean="0">
                  <a:solidFill>
                    <a:schemeClr val="tx1"/>
                  </a:solidFill>
                </a:rPr>
              </a:br>
              <a:r>
                <a:rPr lang="en-US" sz="1000" dirty="0" smtClean="0">
                  <a:solidFill>
                    <a:schemeClr val="tx1"/>
                  </a:solidFill>
                </a:rPr>
                <a:t>(Sales Co-</a:t>
              </a:r>
              <a:r>
                <a:rPr lang="en-US" sz="1000" dirty="0" err="1" smtClean="0">
                  <a:solidFill>
                    <a:schemeClr val="tx1"/>
                  </a:solidFill>
                </a:rPr>
                <a:t>ordinator</a:t>
              </a:r>
              <a:r>
                <a:rPr lang="en-US" sz="1000" dirty="0" smtClean="0">
                  <a:solidFill>
                    <a:schemeClr val="tx1"/>
                  </a:solidFill>
                </a:rPr>
                <a:t>)</a:t>
              </a:r>
            </a:p>
            <a:p>
              <a:pPr algn="ctr"/>
              <a:endParaRPr lang="en-US" sz="105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200" b="1" u="sng" dirty="0" smtClean="0">
                  <a:solidFill>
                    <a:schemeClr val="tx1"/>
                  </a:solidFill>
                </a:rPr>
                <a:t>Sales Engineer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1.A.Surendhar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2.S.Indra Kumar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>
              <a:off x="8305800" y="3025302"/>
              <a:ext cx="0" cy="785922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85140" y="3835146"/>
              <a:ext cx="1743659" cy="241325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just"/>
              <a:r>
                <a:rPr lang="en-US" sz="1200" b="1" dirty="0" smtClean="0">
                  <a:solidFill>
                    <a:schemeClr val="tx1"/>
                  </a:solidFill>
                </a:rPr>
                <a:t>Service Team A</a:t>
              </a:r>
            </a:p>
            <a:p>
              <a:pPr algn="just"/>
              <a:r>
                <a:rPr lang="en-US" sz="1100" dirty="0" err="1" smtClean="0">
                  <a:solidFill>
                    <a:schemeClr val="tx1"/>
                  </a:solidFill>
                </a:rPr>
                <a:t>S.Arunvignesh</a:t>
              </a:r>
              <a:r>
                <a:rPr lang="en-US" sz="1100" dirty="0" smtClean="0">
                  <a:solidFill>
                    <a:schemeClr val="tx1"/>
                  </a:solidFill>
                </a:rPr>
                <a:t>–</a:t>
              </a:r>
              <a:r>
                <a:rPr lang="en-US" sz="1000" dirty="0" smtClean="0">
                  <a:solidFill>
                    <a:schemeClr val="tx1"/>
                  </a:solidFill>
                </a:rPr>
                <a:t>Team Leade</a:t>
              </a:r>
              <a:r>
                <a:rPr lang="en-US" sz="1100" dirty="0" smtClean="0">
                  <a:solidFill>
                    <a:schemeClr val="tx1"/>
                  </a:solidFill>
                </a:rPr>
                <a:t>r</a:t>
              </a:r>
            </a:p>
            <a:p>
              <a:pPr algn="just"/>
              <a:endParaRPr lang="en-US" sz="1200" b="1" u="sng" dirty="0" smtClean="0">
                <a:solidFill>
                  <a:schemeClr val="tx1"/>
                </a:solidFill>
              </a:endParaRPr>
            </a:p>
            <a:p>
              <a:pPr algn="just"/>
              <a:r>
                <a:rPr lang="en-US" sz="1200" b="1" u="sng" dirty="0" smtClean="0">
                  <a:solidFill>
                    <a:schemeClr val="tx1"/>
                  </a:solidFill>
                </a:rPr>
                <a:t>Team Member :</a:t>
              </a:r>
            </a:p>
            <a:p>
              <a:pPr marL="228600" indent="-228600" algn="just">
                <a:buFont typeface="+mj-lt"/>
                <a:buAutoNum type="arabicPeriod"/>
              </a:pPr>
              <a:r>
                <a:rPr lang="en-US" sz="1200" dirty="0" err="1" smtClean="0">
                  <a:solidFill>
                    <a:schemeClr val="tx1"/>
                  </a:solidFill>
                </a:rPr>
                <a:t>T.Maheshwaran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pPr marL="228600" indent="-228600" algn="just">
                <a:buFont typeface="+mj-lt"/>
                <a:buAutoNum type="arabicPeriod"/>
              </a:pPr>
              <a:r>
                <a:rPr lang="en-US" sz="1200" dirty="0" err="1" smtClean="0">
                  <a:solidFill>
                    <a:schemeClr val="tx1"/>
                  </a:solidFill>
                </a:rPr>
                <a:t>S.K.Udayakumar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pPr marL="228600" indent="-228600" algn="just">
                <a:buFont typeface="+mj-lt"/>
                <a:buAutoNum type="arabicPeriod"/>
              </a:pPr>
              <a:r>
                <a:rPr lang="en-US" sz="1200" dirty="0" err="1" smtClean="0">
                  <a:solidFill>
                    <a:schemeClr val="tx1"/>
                  </a:solidFill>
                </a:rPr>
                <a:t>M.Sivaram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pPr marL="228600" indent="-228600" algn="just">
                <a:buFont typeface="+mj-lt"/>
                <a:buAutoNum type="arabicPeriod"/>
              </a:pPr>
              <a:r>
                <a:rPr lang="en-US" sz="1200" dirty="0" err="1" smtClean="0">
                  <a:solidFill>
                    <a:schemeClr val="tx1"/>
                  </a:solidFill>
                </a:rPr>
                <a:t>M.Selvamari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pPr marL="228600" indent="-228600" algn="just">
                <a:buFont typeface="+mj-lt"/>
                <a:buAutoNum type="arabicPeriod"/>
              </a:pPr>
              <a:r>
                <a:rPr lang="en-US" sz="1200" dirty="0" err="1" smtClean="0">
                  <a:solidFill>
                    <a:schemeClr val="tx1"/>
                  </a:solidFill>
                </a:rPr>
                <a:t>P.Lokesh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pPr marL="228600" indent="-228600" algn="just">
                <a:buFont typeface="+mj-lt"/>
                <a:buAutoNum type="arabicPeriod"/>
              </a:pPr>
              <a:r>
                <a:rPr lang="en-US" sz="1200" dirty="0" err="1" smtClean="0">
                  <a:solidFill>
                    <a:schemeClr val="tx1"/>
                  </a:solidFill>
                </a:rPr>
                <a:t>A.Bharath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pPr algn="just"/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 flipV="1">
              <a:off x="781050" y="3482501"/>
              <a:ext cx="1975104" cy="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2743200" y="3482501"/>
              <a:ext cx="0" cy="35264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781050" y="3458579"/>
              <a:ext cx="0" cy="35264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6107676" y="3859314"/>
              <a:ext cx="1554480" cy="6400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K.Indhumathi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( Front Office &amp; Service Co-</a:t>
              </a:r>
              <a:r>
                <a:rPr lang="en-US" sz="1000" dirty="0" err="1" smtClean="0">
                  <a:solidFill>
                    <a:schemeClr val="tx1"/>
                  </a:solidFill>
                </a:rPr>
                <a:t>Ordinator</a:t>
              </a:r>
              <a:r>
                <a:rPr lang="en-US" sz="1000" dirty="0" smtClean="0">
                  <a:solidFill>
                    <a:schemeClr val="tx1"/>
                  </a:solidFill>
                </a:rPr>
                <a:t>)</a:t>
              </a: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>
              <a:off x="6062088" y="3025302"/>
              <a:ext cx="0" cy="433277"/>
            </a:xfrm>
            <a:prstGeom prst="straightConnector1">
              <a:avLst/>
            </a:prstGeom>
            <a:ln>
              <a:tailEnd type="none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5615228" y="3475519"/>
              <a:ext cx="147137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7086600" y="3458579"/>
              <a:ext cx="0" cy="400735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5622929" y="3461548"/>
              <a:ext cx="0" cy="376567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6805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5624</TotalTime>
  <Words>76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Executive</vt:lpstr>
      <vt:lpstr>Fusion Engineer – Organization Structure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Fusion Engineer – Organization Structure</dc:title>
  <dc:creator>HP</dc:creator>
  <cp:lastModifiedBy>HP</cp:lastModifiedBy>
  <cp:revision>14</cp:revision>
  <dcterms:created xsi:type="dcterms:W3CDTF">2006-08-16T00:00:00Z</dcterms:created>
  <dcterms:modified xsi:type="dcterms:W3CDTF">2024-05-11T06:48:10Z</dcterms:modified>
</cp:coreProperties>
</file>