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12D-7A99-44AA-85F1-1465022EEB95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413-B10D-4709-A3C0-F826E22480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935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12D-7A99-44AA-85F1-1465022EEB95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413-B10D-4709-A3C0-F826E22480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0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12D-7A99-44AA-85F1-1465022EEB95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413-B10D-4709-A3C0-F826E22480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73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12D-7A99-44AA-85F1-1465022EEB95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413-B10D-4709-A3C0-F826E22480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98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12D-7A99-44AA-85F1-1465022EEB95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413-B10D-4709-A3C0-F826E22480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2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12D-7A99-44AA-85F1-1465022EEB95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413-B10D-4709-A3C0-F826E22480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752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12D-7A99-44AA-85F1-1465022EEB95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413-B10D-4709-A3C0-F826E22480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33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12D-7A99-44AA-85F1-1465022EEB95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413-B10D-4709-A3C0-F826E22480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9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12D-7A99-44AA-85F1-1465022EEB95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413-B10D-4709-A3C0-F826E22480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0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12D-7A99-44AA-85F1-1465022EEB95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413-B10D-4709-A3C0-F826E22480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310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112D-7A99-44AA-85F1-1465022EEB95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3413-B10D-4709-A3C0-F826E22480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00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9112D-7A99-44AA-85F1-1465022EEB95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53413-B10D-4709-A3C0-F826E22480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3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1365"/>
            <a:ext cx="9144000" cy="54864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ORGANIZATIONAL STRUCTURE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05487" y="1061422"/>
            <a:ext cx="1904104" cy="6454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Mr. Atul Bhandari             </a:t>
            </a:r>
            <a:r>
              <a:rPr lang="en-US" sz="1400" dirty="0" smtClean="0">
                <a:solidFill>
                  <a:schemeClr val="accent1"/>
                </a:solidFill>
              </a:rPr>
              <a:t>CEO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05487" y="2314686"/>
            <a:ext cx="1904104" cy="6454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Mr. </a:t>
            </a:r>
            <a:r>
              <a:rPr lang="en-US" sz="1400" dirty="0" smtClean="0">
                <a:solidFill>
                  <a:schemeClr val="tx1"/>
                </a:solidFill>
              </a:rPr>
              <a:t>Prashant Rajput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rgbClr val="0070C0"/>
                </a:solidFill>
              </a:rPr>
              <a:t>Plant Head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05487" y="3567950"/>
            <a:ext cx="1904104" cy="6454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70C0"/>
                </a:solidFill>
              </a:rPr>
              <a:t>Production </a:t>
            </a:r>
            <a:r>
              <a:rPr lang="en-US" sz="1400" dirty="0" smtClean="0">
                <a:solidFill>
                  <a:srgbClr val="0070C0"/>
                </a:solidFill>
              </a:rPr>
              <a:t>Head</a:t>
            </a:r>
          </a:p>
          <a:p>
            <a:pPr algn="ctr"/>
            <a:r>
              <a:rPr lang="en-US" sz="1400" dirty="0" smtClean="0">
                <a:solidFill>
                  <a:srgbClr val="0070C0"/>
                </a:solidFill>
              </a:rPr>
              <a:t>Deepak Yadav 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22581" y="3567948"/>
            <a:ext cx="1904104" cy="6454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Mr. Anil Chavan          </a:t>
            </a:r>
            <a:r>
              <a:rPr lang="en-US" sz="1400" dirty="0" smtClean="0">
                <a:solidFill>
                  <a:srgbClr val="0070C0"/>
                </a:solidFill>
              </a:rPr>
              <a:t>Quality Head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88393" y="3567946"/>
            <a:ext cx="1904104" cy="6454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70C0"/>
                </a:solidFill>
              </a:rPr>
              <a:t>Maintenance </a:t>
            </a:r>
            <a:r>
              <a:rPr lang="en-US" sz="1400" dirty="0" smtClean="0">
                <a:solidFill>
                  <a:srgbClr val="0070C0"/>
                </a:solidFill>
              </a:rPr>
              <a:t>Head</a:t>
            </a:r>
          </a:p>
          <a:p>
            <a:pPr algn="ctr"/>
            <a:r>
              <a:rPr lang="en-US" sz="1400" dirty="0" err="1" smtClean="0">
                <a:solidFill>
                  <a:srgbClr val="0070C0"/>
                </a:solidFill>
              </a:rPr>
              <a:t>c.Sharma</a:t>
            </a:r>
            <a:r>
              <a:rPr lang="en-US" sz="1400" dirty="0" smtClean="0">
                <a:solidFill>
                  <a:srgbClr val="0070C0"/>
                </a:solidFill>
              </a:rPr>
              <a:t>            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9675" y="3567947"/>
            <a:ext cx="1904104" cy="6454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Mr. Sharad Jadhav </a:t>
            </a:r>
            <a:r>
              <a:rPr lang="en-US" sz="1400" dirty="0" smtClean="0">
                <a:solidFill>
                  <a:srgbClr val="0070C0"/>
                </a:solidFill>
              </a:rPr>
              <a:t>Purchase Head 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271299" y="3567946"/>
            <a:ext cx="1904104" cy="6454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Mrs. Manisha Tekale           </a:t>
            </a:r>
            <a:r>
              <a:rPr lang="en-US" sz="1400" dirty="0" smtClean="0">
                <a:solidFill>
                  <a:srgbClr val="0070C0"/>
                </a:solidFill>
              </a:rPr>
              <a:t>HR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05487" y="4579164"/>
            <a:ext cx="1904104" cy="12389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1)Gaurav Khandalkar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2)Govind Gupta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3) Manoj Gawai        </a:t>
            </a:r>
            <a:r>
              <a:rPr lang="en-US" sz="1400" dirty="0" smtClean="0">
                <a:solidFill>
                  <a:srgbClr val="0070C0"/>
                </a:solidFill>
              </a:rPr>
              <a:t>Shift Supervisors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22581" y="4579164"/>
            <a:ext cx="1904104" cy="12389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1.Vishwanath Panchal</a:t>
            </a:r>
          </a:p>
          <a:p>
            <a:pPr algn="ctr"/>
            <a:r>
              <a:rPr lang="en-US" sz="1400" dirty="0" smtClean="0"/>
              <a:t>2.Bhagwan </a:t>
            </a:r>
            <a:r>
              <a:rPr lang="en-US" sz="1400" dirty="0" err="1" smtClean="0"/>
              <a:t>Khetre</a:t>
            </a:r>
            <a:r>
              <a:rPr lang="en-US" sz="1400" dirty="0" smtClean="0"/>
              <a:t>        </a:t>
            </a:r>
            <a:r>
              <a:rPr lang="en-US" sz="1400" dirty="0" smtClean="0">
                <a:solidFill>
                  <a:srgbClr val="0070C0"/>
                </a:solidFill>
              </a:rPr>
              <a:t>Quality Inspector</a:t>
            </a:r>
          </a:p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905487" y="6207162"/>
            <a:ext cx="1904104" cy="41954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70C0"/>
                </a:solidFill>
              </a:rPr>
              <a:t>Operators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16" name="Straight Arrow Connector 15"/>
          <p:cNvCxnSpPr>
            <a:stCxn id="4" idx="2"/>
            <a:endCxn id="5" idx="0"/>
          </p:cNvCxnSpPr>
          <p:nvPr/>
        </p:nvCxnSpPr>
        <p:spPr>
          <a:xfrm>
            <a:off x="5857539" y="1706881"/>
            <a:ext cx="0" cy="607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0" idx="0"/>
            <a:endCxn id="11" idx="0"/>
          </p:cNvCxnSpPr>
          <p:nvPr/>
        </p:nvCxnSpPr>
        <p:spPr>
          <a:xfrm rot="5400000" flipH="1" flipV="1">
            <a:off x="5857539" y="-797865"/>
            <a:ext cx="1" cy="8731624"/>
          </a:xfrm>
          <a:prstGeom prst="bentConnector3">
            <a:avLst>
              <a:gd name="adj1" fmla="val 228601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2"/>
            <a:endCxn id="6" idx="0"/>
          </p:cNvCxnSpPr>
          <p:nvPr/>
        </p:nvCxnSpPr>
        <p:spPr>
          <a:xfrm>
            <a:off x="5857539" y="2960145"/>
            <a:ext cx="0" cy="607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7" idx="0"/>
          </p:cNvCxnSpPr>
          <p:nvPr/>
        </p:nvCxnSpPr>
        <p:spPr>
          <a:xfrm>
            <a:off x="3674633" y="3345628"/>
            <a:ext cx="0" cy="222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9" idx="0"/>
          </p:cNvCxnSpPr>
          <p:nvPr/>
        </p:nvCxnSpPr>
        <p:spPr>
          <a:xfrm>
            <a:off x="8040445" y="3345627"/>
            <a:ext cx="0" cy="2223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>
            <a:off x="5857539" y="4213409"/>
            <a:ext cx="0" cy="3657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2"/>
            <a:endCxn id="14" idx="0"/>
          </p:cNvCxnSpPr>
          <p:nvPr/>
        </p:nvCxnSpPr>
        <p:spPr>
          <a:xfrm>
            <a:off x="5857539" y="5818086"/>
            <a:ext cx="0" cy="389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7" idx="2"/>
            <a:endCxn id="13" idx="0"/>
          </p:cNvCxnSpPr>
          <p:nvPr/>
        </p:nvCxnSpPr>
        <p:spPr>
          <a:xfrm>
            <a:off x="3674633" y="4213407"/>
            <a:ext cx="0" cy="365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8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7600726" y="911650"/>
            <a:ext cx="1143002" cy="934765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48" name="Straight Arrow Connector 47"/>
          <p:cNvCxnSpPr>
            <a:stCxn id="4" idx="3"/>
            <a:endCxn id="36" idx="1"/>
          </p:cNvCxnSpPr>
          <p:nvPr/>
        </p:nvCxnSpPr>
        <p:spPr>
          <a:xfrm flipV="1">
            <a:off x="6809591" y="1379033"/>
            <a:ext cx="791135" cy="5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67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54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ORGANIZATIONAL 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shree</dc:creator>
  <cp:lastModifiedBy>Asus 2</cp:lastModifiedBy>
  <cp:revision>6</cp:revision>
  <dcterms:created xsi:type="dcterms:W3CDTF">2021-07-10T05:49:14Z</dcterms:created>
  <dcterms:modified xsi:type="dcterms:W3CDTF">2022-05-24T12:38:54Z</dcterms:modified>
</cp:coreProperties>
</file>