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582E4-A827-4290-4BB6-AD612BE0B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6762A-6BBC-3C19-1E08-F2938BB7A1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AD7D3-4D36-1A31-A80A-0C89FC7CF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8FD91-C65E-720D-AE24-FF27CAB36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A779A-E1FA-15EB-C489-0DF1EF0E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11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FCCFB-B02E-552A-D85F-9B8C20A14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70E304-EA86-1974-B2BA-88B7DA9B2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48C9C-4703-D050-D710-50ACE422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7998F-BBE4-196E-7DF3-9F4B35EFC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80127-B1CF-20DD-6735-A838147C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71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28F72D-F728-24DC-52F1-EF768F77A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A1F5D8-EFAD-1447-0BCE-288BA6392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A6BF8-669F-A24C-3093-52169070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BAEF5-571D-465D-C0B6-154C8B16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CE646-04EE-4035-4C4F-483679A3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90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18EBA-D0E9-C67D-73D5-4913A222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601E1-7625-9A77-5467-55BB8A5CC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5504-9F2A-B684-5D24-F15B899A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3D51D-AEA3-CE5D-9C77-611A54E6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169FA-5E25-4AF0-713E-F40FFE9EE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35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91DD-6797-2C04-50E5-AC352E5CF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F539C2-E7EF-E292-FBE7-65FABA5D3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4B70C-AA09-90C3-F7D4-73507464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0919B-975D-9642-A8B1-767A1B58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0C4A4-8309-A0EB-C7F1-7C4CE7282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047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0DFC-DB87-97BA-D8CE-C076E8F7E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09E29-08B1-7436-0413-9745164CA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7A07C-207B-D521-5B59-A756F78D7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0FE0-DFE3-E3D2-63E4-4FE173574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8846C-C68B-7965-CB94-AF3082A5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9D3F1-FBAD-B6AD-9508-DC66AB6F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766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67B47-86BA-5681-AD69-D92B5D739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7E928-C4F5-0E19-9A32-DCD10CBF5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FF8026-88D2-2BA5-4BC0-4B85275931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F2AD9-D938-F15B-7A99-9F56BE964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17B18-E75C-4AB6-14F7-CFD4BEABA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87D2AD-9F43-614F-CCA7-60FF3B480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AE97D2-D647-C235-6E4B-D465DBDAB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686E80-38B6-26CF-F65F-964AFEA1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113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E1EDE-D12B-F805-90F6-5C4D5D25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982B3-4AA0-01C8-3B84-A4F1104C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02D8C-F1CB-68B1-E866-D7DA37078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A813C-510F-5EC4-20F2-443C6C8F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631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647FEF-E0E5-1078-D40A-E5968B83E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47485A-74A3-E6E3-D3F9-EB0A92C9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75C8B-E631-7D10-90E9-C50ABBD2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973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5ACF-945F-55B8-58CA-722CA511D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CE5CA-CB37-47C5-D58B-21E14547B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5A1EF-150A-B74A-E83C-EF9E19449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C12C1-62C1-7A64-C9E8-D94CF901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25E79-D916-BDB2-8A69-39EFB114A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D202D-6FE4-93E0-0333-A12F15D1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305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4170D-4A8C-BCF0-3442-2721CAC61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C5C043-BE35-D499-50CF-56E613515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D141A-6692-BEF6-7FE4-3405A4816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70D2F-F381-CB12-5EBA-F4BD59D7B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B21F8-7A6E-506F-E741-7D423EB1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9D0D9-B9A7-1965-00B6-712A95463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28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DAC85-282C-9E98-BB39-3A9833844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49D73-5C02-3E6E-C4A5-1FF89930C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B0019-9E05-917B-CEFA-A96885F63A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921C-8C19-4745-81CE-102B5BAB5F08}" type="datetimeFigureOut">
              <a:rPr lang="en-IN" smtClean="0"/>
              <a:t>09-09-2023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F03B7-8233-3BD5-4AE6-01D18EB74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420D8-7A02-BA2F-3AD2-DE4461695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B026-7E5A-4D6B-A74E-5CA82C0857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008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49574A9-638D-A9BE-8153-FB53B5F58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463" y="114300"/>
            <a:ext cx="11658600" cy="885825"/>
          </a:xfrm>
        </p:spPr>
        <p:txBody>
          <a:bodyPr>
            <a:normAutofit lnSpcReduction="10000"/>
          </a:bodyPr>
          <a:lstStyle/>
          <a:p>
            <a:r>
              <a:rPr lang="en-IN" sz="3200" b="1" dirty="0"/>
              <a:t>SHREEJI ENTERPRISES</a:t>
            </a:r>
          </a:p>
          <a:p>
            <a:r>
              <a:rPr lang="en-IN" sz="2000" dirty="0"/>
              <a:t>Shop no 6 , plot no 249/250 , Minatai Thakre </a:t>
            </a:r>
            <a:r>
              <a:rPr lang="en-IN" sz="2000" dirty="0" err="1"/>
              <a:t>nagar</a:t>
            </a:r>
            <a:r>
              <a:rPr lang="en-IN" sz="2000" dirty="0"/>
              <a:t> , CIDCO , Ch </a:t>
            </a:r>
            <a:r>
              <a:rPr lang="en-IN" sz="2000" dirty="0" err="1"/>
              <a:t>Sambhajinagar</a:t>
            </a:r>
            <a:endParaRPr lang="en-IN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A1126F-19F4-F322-67E2-9315099CF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446054"/>
              </p:ext>
            </p:extLst>
          </p:nvPr>
        </p:nvGraphicFramePr>
        <p:xfrm>
          <a:off x="271462" y="1471613"/>
          <a:ext cx="11658599" cy="4459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845">
                  <a:extLst>
                    <a:ext uri="{9D8B030D-6E8A-4147-A177-3AD203B41FA5}">
                      <a16:colId xmlns:a16="http://schemas.microsoft.com/office/drawing/2014/main" val="3358625642"/>
                    </a:ext>
                  </a:extLst>
                </a:gridCol>
                <a:gridCol w="2473014">
                  <a:extLst>
                    <a:ext uri="{9D8B030D-6E8A-4147-A177-3AD203B41FA5}">
                      <a16:colId xmlns:a16="http://schemas.microsoft.com/office/drawing/2014/main" val="1970151801"/>
                    </a:ext>
                  </a:extLst>
                </a:gridCol>
                <a:gridCol w="4217995">
                  <a:extLst>
                    <a:ext uri="{9D8B030D-6E8A-4147-A177-3AD203B41FA5}">
                      <a16:colId xmlns:a16="http://schemas.microsoft.com/office/drawing/2014/main" val="1786369869"/>
                    </a:ext>
                  </a:extLst>
                </a:gridCol>
                <a:gridCol w="2893448">
                  <a:extLst>
                    <a:ext uri="{9D8B030D-6E8A-4147-A177-3AD203B41FA5}">
                      <a16:colId xmlns:a16="http://schemas.microsoft.com/office/drawing/2014/main" val="556566634"/>
                    </a:ext>
                  </a:extLst>
                </a:gridCol>
                <a:gridCol w="585733">
                  <a:extLst>
                    <a:ext uri="{9D8B030D-6E8A-4147-A177-3AD203B41FA5}">
                      <a16:colId xmlns:a16="http://schemas.microsoft.com/office/drawing/2014/main" val="44290484"/>
                    </a:ext>
                  </a:extLst>
                </a:gridCol>
                <a:gridCol w="744564">
                  <a:extLst>
                    <a:ext uri="{9D8B030D-6E8A-4147-A177-3AD203B41FA5}">
                      <a16:colId xmlns:a16="http://schemas.microsoft.com/office/drawing/2014/main" val="1484550556"/>
                    </a:ext>
                  </a:extLst>
                </a:gridCol>
              </a:tblGrid>
              <a:tr h="387395">
                <a:tc gridSpan="6">
                  <a:txBody>
                    <a:bodyPr/>
                    <a:lstStyle/>
                    <a:p>
                      <a:pPr algn="ctr"/>
                      <a:r>
                        <a:rPr lang="en-IN" sz="2200" dirty="0">
                          <a:solidFill>
                            <a:schemeClr val="tx1"/>
                          </a:solidFill>
                          <a:effectLst/>
                        </a:rPr>
                        <a:t> HAZARD IDENTIFICATION RISK OF ASSESMENT  ( H.I.R.A ) 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48910"/>
                  </a:ext>
                </a:extLst>
              </a:tr>
              <a:tr h="229649">
                <a:tc gridSpan="6">
                  <a:txBody>
                    <a:bodyPr/>
                    <a:lstStyle/>
                    <a:p>
                      <a:pPr algn="l"/>
                      <a:r>
                        <a:rPr lang="en-IN" sz="110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8851"/>
                  </a:ext>
                </a:extLst>
              </a:tr>
              <a:tr h="382259">
                <a:tc>
                  <a:txBody>
                    <a:bodyPr/>
                    <a:lstStyle/>
                    <a:p>
                      <a:pPr algn="ctr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क्रमांक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कामाचे स्वरूप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होणारे दुष्परिणाम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उपाय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धोका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रिमार्क 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752564"/>
                  </a:ext>
                </a:extLst>
              </a:tr>
              <a:tr h="422613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मशीन ऑपरेटिंग करताना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कास्टिंगला एअर मारताना डोळ्यात बर उडणे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गॉगल लावणे व रबर हॅन्ड ग्लोज वापरने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90811"/>
                  </a:ext>
                </a:extLst>
              </a:tr>
              <a:tr h="724165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रीवर्क करताना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कानाला इजा होऊ शकते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,  </a:t>
                      </a:r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हाताला इजा होऊ शकते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एअर प्लग वापरने व</a:t>
                      </a:r>
                      <a:b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हॅन्ड ग्लोज वापरने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649004"/>
                  </a:ext>
                </a:extLst>
              </a:tr>
              <a:tr h="724165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मटेरियलची ट्रॉली</a:t>
                      </a:r>
                      <a: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डिस्पॅच्या ठिकाणी आणून देणे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ट्रॉली आणताना पायाला इजा होऊ शकते व तसेच हाताला पण इजा होऊ शकते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सेफटी शुज वापरने व हॅन्ड ग्लोज वापरने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66779"/>
                  </a:ext>
                </a:extLst>
              </a:tr>
              <a:tr h="382259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कास्टिंग ट्रॉलीतून नेताना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डोक्यावर कास्टिंग पडू शकतात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हेल्मेट वापरने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5532"/>
                  </a:ext>
                </a:extLst>
              </a:tr>
              <a:tr h="724165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रीवर्क करताना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कानाला इजा होऊ शकते</a:t>
                      </a:r>
                      <a:b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हाताला इजा होऊ शकते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एअर प्लग वापरने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b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हॅन्ड ग्लोज वापरने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45343"/>
                  </a:ext>
                </a:extLst>
              </a:tr>
              <a:tr h="482776"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बिन वॉशिंग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बिन वॉशिंग करताना डोळ्यात केमिकल जाऊ शकते हाताला इजा होऊ शकते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रबर हॅन्ड ग्लोज वापरने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गॉगल लावणे</a:t>
                      </a:r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गम बूट वापरणे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i-IN" sz="1200" dirty="0">
                          <a:solidFill>
                            <a:schemeClr val="tx1"/>
                          </a:solidFill>
                          <a:effectLst/>
                        </a:rPr>
                        <a:t>कमी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IN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75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61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173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parag Deshmukh</dc:creator>
  <cp:lastModifiedBy>parag Deshmukh</cp:lastModifiedBy>
  <cp:revision>1</cp:revision>
  <cp:lastPrinted>2023-09-09T09:29:31Z</cp:lastPrinted>
  <dcterms:created xsi:type="dcterms:W3CDTF">2023-09-09T09:17:49Z</dcterms:created>
  <dcterms:modified xsi:type="dcterms:W3CDTF">2023-09-09T09:29:39Z</dcterms:modified>
</cp:coreProperties>
</file>