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615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412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201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55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29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721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4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913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25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501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556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76A6-D7B3-478F-8DC2-C081DA88BF2F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A3B0C-85DA-49DF-AE8E-AB8B7456E5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295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6215"/>
            <a:ext cx="9144000" cy="721216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Organization Chart</a:t>
            </a:r>
            <a:endParaRPr lang="en-IN" u="sng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1" y="2691685"/>
            <a:ext cx="1991932" cy="631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Hemant</a:t>
            </a:r>
            <a:r>
              <a:rPr lang="en-IN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(Production)</a:t>
            </a:r>
            <a:endParaRPr lang="en-IN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7757" y="1211684"/>
            <a:ext cx="2859110" cy="693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Process Chart</a:t>
            </a:r>
            <a:endParaRPr lang="en-IN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45509" y="2691685"/>
            <a:ext cx="1880315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Vaibhav</a:t>
            </a:r>
            <a:r>
              <a:rPr lang="en-US" sz="2400" b="1" dirty="0" smtClean="0">
                <a:solidFill>
                  <a:schemeClr val="tx1"/>
                </a:solidFill>
              </a:rPr>
              <a:t> (QA)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051" y="3940930"/>
            <a:ext cx="2133600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 Sunil  M/C Operator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94716" y="3940930"/>
            <a:ext cx="2017692" cy="746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Anil </a:t>
            </a:r>
            <a:r>
              <a:rPr lang="en-US" sz="2400" b="1" dirty="0" err="1" smtClean="0">
                <a:solidFill>
                  <a:schemeClr val="tx1"/>
                </a:solidFill>
              </a:rPr>
              <a:t>Khavale</a:t>
            </a:r>
            <a:r>
              <a:rPr lang="en-US" sz="2400" b="1" dirty="0" smtClean="0">
                <a:solidFill>
                  <a:schemeClr val="tx1"/>
                </a:solidFill>
              </a:rPr>
              <a:t> Fitter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82247" y="3940930"/>
            <a:ext cx="1326524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Prashant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225824" y="3966688"/>
            <a:ext cx="1169830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 Prasad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8790" y="5587281"/>
            <a:ext cx="2215166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 Pradeep </a:t>
            </a:r>
            <a:r>
              <a:rPr lang="en-US" sz="2400" b="1" dirty="0" err="1" smtClean="0">
                <a:solidFill>
                  <a:schemeClr val="tx1"/>
                </a:solidFill>
              </a:rPr>
              <a:t>kumar</a:t>
            </a:r>
            <a:r>
              <a:rPr lang="en-US" sz="2400" b="1" dirty="0" smtClean="0">
                <a:solidFill>
                  <a:schemeClr val="tx1"/>
                </a:solidFill>
              </a:rPr>
              <a:t>  welder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22622" y="5587281"/>
            <a:ext cx="2741052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 Sunil </a:t>
            </a:r>
            <a:r>
              <a:rPr lang="en-US" sz="2400" b="1" dirty="0" err="1" smtClean="0">
                <a:solidFill>
                  <a:schemeClr val="tx1"/>
                </a:solidFill>
              </a:rPr>
              <a:t>Sonkar</a:t>
            </a:r>
            <a:r>
              <a:rPr lang="en-US" sz="2400" b="1" dirty="0" smtClean="0">
                <a:solidFill>
                  <a:schemeClr val="tx1"/>
                </a:solidFill>
              </a:rPr>
              <a:t> welder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07617" y="5587280"/>
            <a:ext cx="1918952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Niraj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Sonkar</a:t>
            </a:r>
            <a:r>
              <a:rPr lang="en-US" sz="2400" b="1" dirty="0" smtClean="0">
                <a:solidFill>
                  <a:schemeClr val="tx1"/>
                </a:solidFill>
              </a:rPr>
              <a:t> welder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382592" y="1545465"/>
            <a:ext cx="2099256" cy="25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343955" y="1584101"/>
            <a:ext cx="12879" cy="1107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</p:cNvCxnSpPr>
          <p:nvPr/>
        </p:nvCxnSpPr>
        <p:spPr>
          <a:xfrm>
            <a:off x="7456867" y="1558344"/>
            <a:ext cx="1828799" cy="128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0"/>
          </p:cNvCxnSpPr>
          <p:nvPr/>
        </p:nvCxnSpPr>
        <p:spPr>
          <a:xfrm>
            <a:off x="9285666" y="1584101"/>
            <a:ext cx="1" cy="1107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2"/>
          </p:cNvCxnSpPr>
          <p:nvPr/>
        </p:nvCxnSpPr>
        <p:spPr>
          <a:xfrm flipH="1">
            <a:off x="9285666" y="3412902"/>
            <a:ext cx="1" cy="296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8551572" y="3709115"/>
            <a:ext cx="7340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285666" y="3709115"/>
            <a:ext cx="1159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551572" y="3709115"/>
            <a:ext cx="0" cy="257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0444767" y="3709115"/>
            <a:ext cx="0" cy="231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7" idx="2"/>
          </p:cNvCxnSpPr>
          <p:nvPr/>
        </p:nvCxnSpPr>
        <p:spPr>
          <a:xfrm>
            <a:off x="2519967" y="3322749"/>
            <a:ext cx="0" cy="238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519967" y="3561008"/>
            <a:ext cx="128359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524000" y="3561008"/>
            <a:ext cx="9959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524000" y="3561008"/>
            <a:ext cx="0" cy="379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11" idx="0"/>
          </p:cNvCxnSpPr>
          <p:nvPr/>
        </p:nvCxnSpPr>
        <p:spPr>
          <a:xfrm>
            <a:off x="3803562" y="3561008"/>
            <a:ext cx="0" cy="379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928056" y="4687905"/>
            <a:ext cx="0" cy="4121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197736" y="5100034"/>
            <a:ext cx="0" cy="492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928056" y="5100034"/>
            <a:ext cx="0" cy="487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057623" y="5100034"/>
            <a:ext cx="0" cy="487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928056" y="5100034"/>
            <a:ext cx="3129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1171978" y="5100034"/>
            <a:ext cx="27560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Organization Chart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Proccess Flow Chart Stab Bar Decoating</dc:title>
  <dc:creator>ROHIDAS</dc:creator>
  <cp:lastModifiedBy>Lenovo</cp:lastModifiedBy>
  <cp:revision>13</cp:revision>
  <dcterms:created xsi:type="dcterms:W3CDTF">2018-07-22T09:45:01Z</dcterms:created>
  <dcterms:modified xsi:type="dcterms:W3CDTF">2023-12-12T05:45:13Z</dcterms:modified>
</cp:coreProperties>
</file>