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3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mashekar T H" initials="STH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55B"/>
    <a:srgbClr val="00C400"/>
    <a:srgbClr val="F8FCFF"/>
    <a:srgbClr val="0000CC"/>
    <a:srgbClr val="FFFF00"/>
    <a:srgbClr val="234066"/>
    <a:srgbClr val="FFFFFF"/>
    <a:srgbClr val="F7C41E"/>
    <a:srgbClr val="DEEFFE"/>
    <a:srgbClr val="2873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5FE3D-EB70-4647-AAAA-0F610E94B251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24F05AA-DD00-4BF6-BBFD-222D979C738C}">
      <dgm:prSet phldrT="[Text]" custT="1"/>
      <dgm:spPr>
        <a:solidFill>
          <a:srgbClr val="1A355B"/>
        </a:solidFill>
      </dgm:spPr>
      <dgm:t>
        <a:bodyPr/>
        <a:lstStyle/>
        <a:p>
          <a:r>
            <a:rPr lang="en-US" sz="1800" b="1" dirty="0"/>
            <a:t>G S Venkatesh</a:t>
          </a:r>
        </a:p>
      </dgm:t>
    </dgm:pt>
    <dgm:pt modelId="{F3DD42A5-1A99-432A-862B-DDFA982038DC}" type="parTrans" cxnId="{982A37F9-8AFE-4297-99D0-021C9AE714CB}">
      <dgm:prSet/>
      <dgm:spPr/>
      <dgm:t>
        <a:bodyPr/>
        <a:lstStyle/>
        <a:p>
          <a:endParaRPr lang="en-IN" sz="1800"/>
        </a:p>
      </dgm:t>
    </dgm:pt>
    <dgm:pt modelId="{57434A4A-BF51-4BD9-AE26-986795213D91}" type="sibTrans" cxnId="{982A37F9-8AFE-4297-99D0-021C9AE714CB}">
      <dgm:prSet/>
      <dgm:spPr/>
      <dgm:t>
        <a:bodyPr/>
        <a:lstStyle/>
        <a:p>
          <a:endParaRPr lang="en-IN" sz="1800"/>
        </a:p>
      </dgm:t>
    </dgm:pt>
    <dgm:pt modelId="{9B02C211-ADED-4A8A-8001-B83E11C97782}">
      <dgm:prSet phldrT="[Text]" custT="1"/>
      <dgm:spPr>
        <a:solidFill>
          <a:srgbClr val="1A355B"/>
        </a:solidFill>
      </dgm:spPr>
      <dgm:t>
        <a:bodyPr/>
        <a:lstStyle/>
        <a:p>
          <a:r>
            <a:rPr lang="en-US" sz="1800" b="1" dirty="0"/>
            <a:t>Venkatesh S</a:t>
          </a:r>
          <a:endParaRPr lang="en-IN" sz="1800" b="1" dirty="0"/>
        </a:p>
      </dgm:t>
    </dgm:pt>
    <dgm:pt modelId="{1BF1A125-9D58-4B0C-BED0-241E22916B1D}" type="parTrans" cxnId="{59AE6D93-5FA7-4FC5-BBD7-38442948FE04}">
      <dgm:prSet/>
      <dgm:spPr>
        <a:ln>
          <a:solidFill>
            <a:srgbClr val="1A355B"/>
          </a:solidFill>
          <a:tailEnd type="triangle"/>
        </a:ln>
      </dgm:spPr>
      <dgm:t>
        <a:bodyPr/>
        <a:lstStyle/>
        <a:p>
          <a:endParaRPr lang="en-IN" sz="1800"/>
        </a:p>
      </dgm:t>
    </dgm:pt>
    <dgm:pt modelId="{5CA6A876-6342-4012-8DC3-F4D9AFB25A95}" type="sibTrans" cxnId="{59AE6D93-5FA7-4FC5-BBD7-38442948FE04}">
      <dgm:prSet/>
      <dgm:spPr/>
      <dgm:t>
        <a:bodyPr/>
        <a:lstStyle/>
        <a:p>
          <a:endParaRPr lang="en-IN" sz="1800"/>
        </a:p>
      </dgm:t>
    </dgm:pt>
    <dgm:pt modelId="{C6FCD00D-0979-42A5-A06A-E2AA2E86A0C2}">
      <dgm:prSet phldrT="[Text]" custT="1"/>
      <dgm:spPr>
        <a:solidFill>
          <a:srgbClr val="1A355B"/>
        </a:solidFill>
      </dgm:spPr>
      <dgm:t>
        <a:bodyPr/>
        <a:lstStyle/>
        <a:p>
          <a:r>
            <a:rPr lang="en-US" sz="1800" b="0" dirty="0"/>
            <a:t>Satheesh Kumar M</a:t>
          </a:r>
        </a:p>
        <a:p>
          <a:r>
            <a:rPr lang="en-IN" sz="1800" b="0" dirty="0"/>
            <a:t>TN, AP, PY &amp; KL</a:t>
          </a:r>
        </a:p>
      </dgm:t>
    </dgm:pt>
    <dgm:pt modelId="{D53F7964-0067-4DAD-9F95-A1E832E53C71}" type="parTrans" cxnId="{9CD1C2D6-AFD6-4C06-B3F8-1277D5253565}">
      <dgm:prSet/>
      <dgm:spPr>
        <a:ln>
          <a:solidFill>
            <a:srgbClr val="1A355B"/>
          </a:solidFill>
          <a:tailEnd type="triangle"/>
        </a:ln>
      </dgm:spPr>
      <dgm:t>
        <a:bodyPr/>
        <a:lstStyle/>
        <a:p>
          <a:endParaRPr lang="en-IN" sz="1800"/>
        </a:p>
      </dgm:t>
    </dgm:pt>
    <dgm:pt modelId="{CD99760B-3F4A-4D99-B0D7-29DE8F02FD01}" type="sibTrans" cxnId="{9CD1C2D6-AFD6-4C06-B3F8-1277D5253565}">
      <dgm:prSet/>
      <dgm:spPr/>
      <dgm:t>
        <a:bodyPr/>
        <a:lstStyle/>
        <a:p>
          <a:endParaRPr lang="en-IN" sz="1800"/>
        </a:p>
      </dgm:t>
    </dgm:pt>
    <dgm:pt modelId="{65E598AE-82F6-458E-80A7-445073C545A3}">
      <dgm:prSet phldrT="[Text]" custT="1"/>
      <dgm:spPr>
        <a:solidFill>
          <a:srgbClr val="1A355B"/>
        </a:solidFill>
      </dgm:spPr>
      <dgm:t>
        <a:bodyPr/>
        <a:lstStyle/>
        <a:p>
          <a:r>
            <a:rPr lang="en-US" sz="1800" b="0" dirty="0"/>
            <a:t>Punith Kumar BI</a:t>
          </a:r>
        </a:p>
        <a:p>
          <a:r>
            <a:rPr lang="en-IN" sz="1800" b="0" dirty="0"/>
            <a:t>KA</a:t>
          </a:r>
        </a:p>
      </dgm:t>
    </dgm:pt>
    <dgm:pt modelId="{6CFAF8ED-A224-430F-A4F8-36A0D4AD3953}" type="parTrans" cxnId="{9260835E-6D65-4A2A-BB99-1F692FB6CADE}">
      <dgm:prSet/>
      <dgm:spPr>
        <a:ln>
          <a:solidFill>
            <a:srgbClr val="1A355B"/>
          </a:solidFill>
          <a:tailEnd type="triangle"/>
        </a:ln>
      </dgm:spPr>
      <dgm:t>
        <a:bodyPr/>
        <a:lstStyle/>
        <a:p>
          <a:endParaRPr lang="en-IN" sz="1800"/>
        </a:p>
      </dgm:t>
    </dgm:pt>
    <dgm:pt modelId="{C79A1944-8E5D-4422-ACA3-5F418362DF3B}" type="sibTrans" cxnId="{9260835E-6D65-4A2A-BB99-1F692FB6CADE}">
      <dgm:prSet/>
      <dgm:spPr/>
      <dgm:t>
        <a:bodyPr/>
        <a:lstStyle/>
        <a:p>
          <a:endParaRPr lang="en-IN" sz="1800"/>
        </a:p>
      </dgm:t>
    </dgm:pt>
    <dgm:pt modelId="{25268C3A-A5A8-4DA3-93BC-D008FA86A5BC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en-US" sz="1800" b="1" dirty="0"/>
            <a:t>COO &amp; Director</a:t>
          </a:r>
          <a:endParaRPr lang="en-IN" sz="1800" b="1" dirty="0"/>
        </a:p>
      </dgm:t>
    </dgm:pt>
    <dgm:pt modelId="{7EF24999-E834-4D86-B7BB-4FE898BE7EC3}" type="parTrans" cxnId="{265BB15E-2871-40BD-A34D-E618E44110C0}">
      <dgm:prSet/>
      <dgm:spPr/>
      <dgm:t>
        <a:bodyPr/>
        <a:lstStyle/>
        <a:p>
          <a:endParaRPr lang="en-IN" sz="1800"/>
        </a:p>
      </dgm:t>
    </dgm:pt>
    <dgm:pt modelId="{1FEAA233-C0AA-4192-B801-F3BC0FB7AC24}" type="sibTrans" cxnId="{265BB15E-2871-40BD-A34D-E618E44110C0}">
      <dgm:prSet/>
      <dgm:spPr/>
      <dgm:t>
        <a:bodyPr/>
        <a:lstStyle/>
        <a:p>
          <a:endParaRPr lang="en-IN" sz="1800"/>
        </a:p>
      </dgm:t>
    </dgm:pt>
    <dgm:pt modelId="{50CD3EEA-9958-4EC6-A4EE-1D75161B2EBF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en-US" sz="1800" b="1" dirty="0"/>
            <a:t>Head - Distributed Solar</a:t>
          </a:r>
          <a:endParaRPr lang="en-IN" sz="1800" b="1" dirty="0"/>
        </a:p>
      </dgm:t>
    </dgm:pt>
    <dgm:pt modelId="{5323E35A-BF52-496C-927E-971C38C5D07F}" type="parTrans" cxnId="{BB7171C6-91C4-4FA7-A957-FBCFC7D8D366}">
      <dgm:prSet/>
      <dgm:spPr/>
      <dgm:t>
        <a:bodyPr/>
        <a:lstStyle/>
        <a:p>
          <a:endParaRPr lang="en-IN" sz="1800"/>
        </a:p>
      </dgm:t>
    </dgm:pt>
    <dgm:pt modelId="{BEBB54B5-A769-4D1E-BABE-C4C9D222C43D}" type="sibTrans" cxnId="{BB7171C6-91C4-4FA7-A957-FBCFC7D8D366}">
      <dgm:prSet/>
      <dgm:spPr/>
      <dgm:t>
        <a:bodyPr/>
        <a:lstStyle/>
        <a:p>
          <a:endParaRPr lang="en-IN" sz="1800"/>
        </a:p>
      </dgm:t>
    </dgm:pt>
    <dgm:pt modelId="{6567E83B-1934-4EBA-8D8E-6E5EE79525B2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en-US" sz="1800" b="1" dirty="0"/>
            <a:t>State Head - Distributed Solar</a:t>
          </a:r>
          <a:endParaRPr lang="en-IN" sz="1800" b="1" dirty="0"/>
        </a:p>
      </dgm:t>
    </dgm:pt>
    <dgm:pt modelId="{981E10C6-E1F8-4853-A63F-5C2AAF9938A3}" type="parTrans" cxnId="{17294D4E-D7D1-4343-A8B0-BB8307592ED3}">
      <dgm:prSet/>
      <dgm:spPr/>
      <dgm:t>
        <a:bodyPr/>
        <a:lstStyle/>
        <a:p>
          <a:endParaRPr lang="en-IN" sz="1800"/>
        </a:p>
      </dgm:t>
    </dgm:pt>
    <dgm:pt modelId="{DE528C5A-2B20-4B5C-AD36-56AABB8D6A6B}" type="sibTrans" cxnId="{17294D4E-D7D1-4343-A8B0-BB8307592ED3}">
      <dgm:prSet/>
      <dgm:spPr/>
      <dgm:t>
        <a:bodyPr/>
        <a:lstStyle/>
        <a:p>
          <a:endParaRPr lang="en-IN" sz="1800"/>
        </a:p>
      </dgm:t>
    </dgm:pt>
    <dgm:pt modelId="{8A77FF73-2F68-4D65-A1F5-B5224ABA64AB}">
      <dgm:prSet phldrT="[Text]" custT="1"/>
      <dgm:spPr>
        <a:solidFill>
          <a:srgbClr val="1A355B"/>
        </a:solidFill>
      </dgm:spPr>
      <dgm:t>
        <a:bodyPr/>
        <a:lstStyle/>
        <a:p>
          <a:r>
            <a:rPr lang="en-US" sz="1800" b="0" dirty="0"/>
            <a:t>Mayank Fagwar</a:t>
          </a:r>
        </a:p>
        <a:p>
          <a:r>
            <a:rPr lang="en-US" sz="1800" b="0" dirty="0"/>
            <a:t>MH, GJ &amp; RJ</a:t>
          </a:r>
          <a:endParaRPr lang="en-IN" sz="1800" b="0" dirty="0"/>
        </a:p>
      </dgm:t>
    </dgm:pt>
    <dgm:pt modelId="{23E0DD51-88D1-4DC8-BBD7-B0B530D94173}" type="parTrans" cxnId="{E2E20801-847A-422F-9F9A-576311C84EBE}">
      <dgm:prSet/>
      <dgm:spPr>
        <a:ln>
          <a:solidFill>
            <a:srgbClr val="1A355B"/>
          </a:solidFill>
          <a:tailEnd type="triangle"/>
        </a:ln>
      </dgm:spPr>
      <dgm:t>
        <a:bodyPr/>
        <a:lstStyle/>
        <a:p>
          <a:endParaRPr lang="en-IN" sz="1800"/>
        </a:p>
      </dgm:t>
    </dgm:pt>
    <dgm:pt modelId="{41A1D586-40EA-48E6-8981-5226BF1BD15C}" type="sibTrans" cxnId="{E2E20801-847A-422F-9F9A-576311C84EBE}">
      <dgm:prSet/>
      <dgm:spPr/>
      <dgm:t>
        <a:bodyPr/>
        <a:lstStyle/>
        <a:p>
          <a:endParaRPr lang="en-IN" sz="1800"/>
        </a:p>
      </dgm:t>
    </dgm:pt>
    <dgm:pt modelId="{B038903C-CC3E-4756-9285-17A6BCEC822E}">
      <dgm:prSet phldrT="[Text]" custT="1"/>
      <dgm:spPr>
        <a:solidFill>
          <a:srgbClr val="1A355B"/>
        </a:solidFill>
      </dgm:spPr>
      <dgm:t>
        <a:bodyPr/>
        <a:lstStyle/>
        <a:p>
          <a:r>
            <a:rPr lang="en-US" sz="1800" b="0" dirty="0"/>
            <a:t>Rakesh Kosari</a:t>
          </a:r>
        </a:p>
        <a:p>
          <a:r>
            <a:rPr lang="en-US" sz="1800" b="0" dirty="0"/>
            <a:t>TS</a:t>
          </a:r>
          <a:endParaRPr lang="en-IN" sz="1800" b="0" dirty="0"/>
        </a:p>
      </dgm:t>
    </dgm:pt>
    <dgm:pt modelId="{B010D876-6721-4AD0-B178-3853A5E16381}" type="parTrans" cxnId="{3D9DC03B-8268-4A83-AF7C-584482D232C2}">
      <dgm:prSet/>
      <dgm:spPr>
        <a:ln>
          <a:solidFill>
            <a:srgbClr val="1A355B"/>
          </a:solidFill>
          <a:tailEnd type="triangle"/>
        </a:ln>
      </dgm:spPr>
      <dgm:t>
        <a:bodyPr/>
        <a:lstStyle/>
        <a:p>
          <a:endParaRPr lang="en-IN" sz="1800"/>
        </a:p>
      </dgm:t>
    </dgm:pt>
    <dgm:pt modelId="{6B3C8CAF-C712-4DB0-AEE3-3EE878BE3AE7}" type="sibTrans" cxnId="{3D9DC03B-8268-4A83-AF7C-584482D232C2}">
      <dgm:prSet/>
      <dgm:spPr/>
      <dgm:t>
        <a:bodyPr/>
        <a:lstStyle/>
        <a:p>
          <a:endParaRPr lang="en-IN" sz="1800"/>
        </a:p>
      </dgm:t>
    </dgm:pt>
    <dgm:pt modelId="{AF3EDB0B-4B12-46C4-ACBC-876AAA984C6E}" type="pres">
      <dgm:prSet presAssocID="{1D15FE3D-EB70-4647-AAAA-0F610E94B25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090568C-1D52-4746-B777-854FB60C4C03}" type="pres">
      <dgm:prSet presAssocID="{1D15FE3D-EB70-4647-AAAA-0F610E94B251}" presName="hierFlow" presStyleCnt="0"/>
      <dgm:spPr/>
    </dgm:pt>
    <dgm:pt modelId="{BAAF3230-1371-4AD7-8AA0-25083D5B2F7C}" type="pres">
      <dgm:prSet presAssocID="{1D15FE3D-EB70-4647-AAAA-0F610E94B251}" presName="firstBuf" presStyleCnt="0"/>
      <dgm:spPr/>
    </dgm:pt>
    <dgm:pt modelId="{F840637B-3C95-4FC0-863C-942CD08B4A96}" type="pres">
      <dgm:prSet presAssocID="{1D15FE3D-EB70-4647-AAAA-0F610E94B25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F31C94D-391F-4B9C-82B1-7417269A9A64}" type="pres">
      <dgm:prSet presAssocID="{D24F05AA-DD00-4BF6-BBFD-222D979C738C}" presName="Name14" presStyleCnt="0"/>
      <dgm:spPr/>
    </dgm:pt>
    <dgm:pt modelId="{C023236D-6503-42B3-80E5-E7C6C9C8C2BF}" type="pres">
      <dgm:prSet presAssocID="{D24F05AA-DD00-4BF6-BBFD-222D979C738C}" presName="level1Shape" presStyleLbl="node0" presStyleIdx="0" presStyleCnt="1" custScaleX="368225">
        <dgm:presLayoutVars>
          <dgm:chPref val="3"/>
        </dgm:presLayoutVars>
      </dgm:prSet>
      <dgm:spPr/>
    </dgm:pt>
    <dgm:pt modelId="{396A071A-651E-4024-8EDE-6D52BCC34B96}" type="pres">
      <dgm:prSet presAssocID="{D24F05AA-DD00-4BF6-BBFD-222D979C738C}" presName="hierChild2" presStyleCnt="0"/>
      <dgm:spPr/>
    </dgm:pt>
    <dgm:pt modelId="{647D09CF-EA48-4A4A-A0EA-2B952B28BF90}" type="pres">
      <dgm:prSet presAssocID="{1BF1A125-9D58-4B0C-BED0-241E22916B1D}" presName="Name19" presStyleLbl="parChTrans1D2" presStyleIdx="0" presStyleCnt="1"/>
      <dgm:spPr/>
    </dgm:pt>
    <dgm:pt modelId="{88383C11-2C6D-4C79-B102-D72744322D54}" type="pres">
      <dgm:prSet presAssocID="{9B02C211-ADED-4A8A-8001-B83E11C97782}" presName="Name21" presStyleCnt="0"/>
      <dgm:spPr/>
    </dgm:pt>
    <dgm:pt modelId="{967E0C0C-159B-4A35-AABA-EA9BEF93014F}" type="pres">
      <dgm:prSet presAssocID="{9B02C211-ADED-4A8A-8001-B83E11C97782}" presName="level2Shape" presStyleLbl="node2" presStyleIdx="0" presStyleCnt="1" custScaleX="302357"/>
      <dgm:spPr/>
    </dgm:pt>
    <dgm:pt modelId="{F2BC288D-DE27-427A-8EBD-0B86D0D3361C}" type="pres">
      <dgm:prSet presAssocID="{9B02C211-ADED-4A8A-8001-B83E11C97782}" presName="hierChild3" presStyleCnt="0"/>
      <dgm:spPr/>
    </dgm:pt>
    <dgm:pt modelId="{9DE77ACB-FFF8-40B0-98ED-EBEC47A14719}" type="pres">
      <dgm:prSet presAssocID="{D53F7964-0067-4DAD-9F95-A1E832E53C71}" presName="Name19" presStyleLbl="parChTrans1D3" presStyleIdx="0" presStyleCnt="4"/>
      <dgm:spPr/>
    </dgm:pt>
    <dgm:pt modelId="{534F4964-F184-4A3D-AB8E-45293D218C2F}" type="pres">
      <dgm:prSet presAssocID="{C6FCD00D-0979-42A5-A06A-E2AA2E86A0C2}" presName="Name21" presStyleCnt="0"/>
      <dgm:spPr/>
    </dgm:pt>
    <dgm:pt modelId="{6A37F020-6A95-43A9-9627-8C5DA557762B}" type="pres">
      <dgm:prSet presAssocID="{C6FCD00D-0979-42A5-A06A-E2AA2E86A0C2}" presName="level2Shape" presStyleLbl="node3" presStyleIdx="0" presStyleCnt="4" custScaleX="228425" custScaleY="113164" custLinFactNeighborX="-6205"/>
      <dgm:spPr/>
    </dgm:pt>
    <dgm:pt modelId="{3FEF69DA-CFCA-4C73-A68F-7BFDE7E22163}" type="pres">
      <dgm:prSet presAssocID="{C6FCD00D-0979-42A5-A06A-E2AA2E86A0C2}" presName="hierChild3" presStyleCnt="0"/>
      <dgm:spPr/>
    </dgm:pt>
    <dgm:pt modelId="{FCF628A1-525C-4FA3-AE08-202A44B6586A}" type="pres">
      <dgm:prSet presAssocID="{6CFAF8ED-A224-430F-A4F8-36A0D4AD3953}" presName="Name19" presStyleLbl="parChTrans1D3" presStyleIdx="1" presStyleCnt="4"/>
      <dgm:spPr/>
    </dgm:pt>
    <dgm:pt modelId="{F02A8DBE-095C-44D7-B170-6C1A8041D67D}" type="pres">
      <dgm:prSet presAssocID="{65E598AE-82F6-458E-80A7-445073C545A3}" presName="Name21" presStyleCnt="0"/>
      <dgm:spPr/>
    </dgm:pt>
    <dgm:pt modelId="{EA791AA2-B165-4D1C-94E2-70AE15C86417}" type="pres">
      <dgm:prSet presAssocID="{65E598AE-82F6-458E-80A7-445073C545A3}" presName="level2Shape" presStyleLbl="node3" presStyleIdx="1" presStyleCnt="4" custScaleX="188117" custScaleY="113164"/>
      <dgm:spPr/>
    </dgm:pt>
    <dgm:pt modelId="{FC72A770-A0D5-4E81-9758-34632C47AED7}" type="pres">
      <dgm:prSet presAssocID="{65E598AE-82F6-458E-80A7-445073C545A3}" presName="hierChild3" presStyleCnt="0"/>
      <dgm:spPr/>
    </dgm:pt>
    <dgm:pt modelId="{BED1522C-3CB9-4489-BEA9-C245732D4A90}" type="pres">
      <dgm:prSet presAssocID="{23E0DD51-88D1-4DC8-BBD7-B0B530D94173}" presName="Name19" presStyleLbl="parChTrans1D3" presStyleIdx="2" presStyleCnt="4"/>
      <dgm:spPr/>
    </dgm:pt>
    <dgm:pt modelId="{933778FB-A055-432F-9255-C5CA8612D35E}" type="pres">
      <dgm:prSet presAssocID="{8A77FF73-2F68-4D65-A1F5-B5224ABA64AB}" presName="Name21" presStyleCnt="0"/>
      <dgm:spPr/>
    </dgm:pt>
    <dgm:pt modelId="{855CA0C5-9163-40B1-86A9-C1758CBA0603}" type="pres">
      <dgm:prSet presAssocID="{8A77FF73-2F68-4D65-A1F5-B5224ABA64AB}" presName="level2Shape" presStyleLbl="node3" presStyleIdx="2" presStyleCnt="4" custScaleX="209960" custScaleY="113164"/>
      <dgm:spPr/>
    </dgm:pt>
    <dgm:pt modelId="{DDB671C8-4F02-472B-825E-7E54554C2E46}" type="pres">
      <dgm:prSet presAssocID="{8A77FF73-2F68-4D65-A1F5-B5224ABA64AB}" presName="hierChild3" presStyleCnt="0"/>
      <dgm:spPr/>
    </dgm:pt>
    <dgm:pt modelId="{896CF071-A2CB-4C20-8296-CD31EEEC2B0D}" type="pres">
      <dgm:prSet presAssocID="{B010D876-6721-4AD0-B178-3853A5E16381}" presName="Name19" presStyleLbl="parChTrans1D3" presStyleIdx="3" presStyleCnt="4"/>
      <dgm:spPr/>
    </dgm:pt>
    <dgm:pt modelId="{668363BD-0EC0-45C1-AF97-3F701D678668}" type="pres">
      <dgm:prSet presAssocID="{B038903C-CC3E-4756-9285-17A6BCEC822E}" presName="Name21" presStyleCnt="0"/>
      <dgm:spPr/>
    </dgm:pt>
    <dgm:pt modelId="{4569E6B0-DF8C-4325-B2C0-796073BA926A}" type="pres">
      <dgm:prSet presAssocID="{B038903C-CC3E-4756-9285-17A6BCEC822E}" presName="level2Shape" presStyleLbl="node3" presStyleIdx="3" presStyleCnt="4" custScaleX="158796" custScaleY="113164"/>
      <dgm:spPr/>
    </dgm:pt>
    <dgm:pt modelId="{58755928-406B-4BF0-9881-2F29390065AC}" type="pres">
      <dgm:prSet presAssocID="{B038903C-CC3E-4756-9285-17A6BCEC822E}" presName="hierChild3" presStyleCnt="0"/>
      <dgm:spPr/>
    </dgm:pt>
    <dgm:pt modelId="{B4DE3F30-A2F5-42B3-9709-45A32A972A6C}" type="pres">
      <dgm:prSet presAssocID="{1D15FE3D-EB70-4647-AAAA-0F610E94B251}" presName="bgShapesFlow" presStyleCnt="0"/>
      <dgm:spPr/>
    </dgm:pt>
    <dgm:pt modelId="{3B9A3195-A9BC-4588-A6E3-2BC9F1A37F16}" type="pres">
      <dgm:prSet presAssocID="{25268C3A-A5A8-4DA3-93BC-D008FA86A5BC}" presName="rectComp" presStyleCnt="0"/>
      <dgm:spPr/>
    </dgm:pt>
    <dgm:pt modelId="{AEC9DA1F-F641-47B1-B884-294F96158FEA}" type="pres">
      <dgm:prSet presAssocID="{25268C3A-A5A8-4DA3-93BC-D008FA86A5BC}" presName="bgRect" presStyleLbl="bgShp" presStyleIdx="0" presStyleCnt="3"/>
      <dgm:spPr/>
    </dgm:pt>
    <dgm:pt modelId="{372B2C99-30CB-4F26-BEA9-8FFCFEE83424}" type="pres">
      <dgm:prSet presAssocID="{25268C3A-A5A8-4DA3-93BC-D008FA86A5BC}" presName="bgRectTx" presStyleLbl="bgShp" presStyleIdx="0" presStyleCnt="3">
        <dgm:presLayoutVars>
          <dgm:bulletEnabled val="1"/>
        </dgm:presLayoutVars>
      </dgm:prSet>
      <dgm:spPr/>
    </dgm:pt>
    <dgm:pt modelId="{E3144C8C-EA92-4258-9834-73C02E3BE444}" type="pres">
      <dgm:prSet presAssocID="{25268C3A-A5A8-4DA3-93BC-D008FA86A5BC}" presName="spComp" presStyleCnt="0"/>
      <dgm:spPr/>
    </dgm:pt>
    <dgm:pt modelId="{70C124EA-654C-49B4-8CFC-3A978811D4D1}" type="pres">
      <dgm:prSet presAssocID="{25268C3A-A5A8-4DA3-93BC-D008FA86A5BC}" presName="vSp" presStyleCnt="0"/>
      <dgm:spPr/>
    </dgm:pt>
    <dgm:pt modelId="{9047CEAD-9E3F-4D9D-AB29-7B69AB0C629D}" type="pres">
      <dgm:prSet presAssocID="{50CD3EEA-9958-4EC6-A4EE-1D75161B2EBF}" presName="rectComp" presStyleCnt="0"/>
      <dgm:spPr/>
    </dgm:pt>
    <dgm:pt modelId="{F9417318-068B-4FB1-A5A7-68C8E85348F8}" type="pres">
      <dgm:prSet presAssocID="{50CD3EEA-9958-4EC6-A4EE-1D75161B2EBF}" presName="bgRect" presStyleLbl="bgShp" presStyleIdx="1" presStyleCnt="3"/>
      <dgm:spPr/>
    </dgm:pt>
    <dgm:pt modelId="{416746F7-A74D-4B72-8BD8-1DE0AE85F17C}" type="pres">
      <dgm:prSet presAssocID="{50CD3EEA-9958-4EC6-A4EE-1D75161B2EBF}" presName="bgRectTx" presStyleLbl="bgShp" presStyleIdx="1" presStyleCnt="3">
        <dgm:presLayoutVars>
          <dgm:bulletEnabled val="1"/>
        </dgm:presLayoutVars>
      </dgm:prSet>
      <dgm:spPr/>
    </dgm:pt>
    <dgm:pt modelId="{E999F858-B701-40B3-8C95-89F778E1E4D7}" type="pres">
      <dgm:prSet presAssocID="{50CD3EEA-9958-4EC6-A4EE-1D75161B2EBF}" presName="spComp" presStyleCnt="0"/>
      <dgm:spPr/>
    </dgm:pt>
    <dgm:pt modelId="{4D87CB7E-0242-4D6D-961B-7209382E4C2D}" type="pres">
      <dgm:prSet presAssocID="{50CD3EEA-9958-4EC6-A4EE-1D75161B2EBF}" presName="vSp" presStyleCnt="0"/>
      <dgm:spPr/>
    </dgm:pt>
    <dgm:pt modelId="{E3A078FB-AD61-4174-BD2B-36256CE23BB4}" type="pres">
      <dgm:prSet presAssocID="{6567E83B-1934-4EBA-8D8E-6E5EE79525B2}" presName="rectComp" presStyleCnt="0"/>
      <dgm:spPr/>
    </dgm:pt>
    <dgm:pt modelId="{CE182AB0-E3FB-4B1B-9FBE-514E673D8C59}" type="pres">
      <dgm:prSet presAssocID="{6567E83B-1934-4EBA-8D8E-6E5EE79525B2}" presName="bgRect" presStyleLbl="bgShp" presStyleIdx="2" presStyleCnt="3" custScaleY="116268"/>
      <dgm:spPr/>
    </dgm:pt>
    <dgm:pt modelId="{BD868D66-2B11-47D4-90A3-C90F43D6C287}" type="pres">
      <dgm:prSet presAssocID="{6567E83B-1934-4EBA-8D8E-6E5EE79525B2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E2E20801-847A-422F-9F9A-576311C84EBE}" srcId="{9B02C211-ADED-4A8A-8001-B83E11C97782}" destId="{8A77FF73-2F68-4D65-A1F5-B5224ABA64AB}" srcOrd="2" destOrd="0" parTransId="{23E0DD51-88D1-4DC8-BBD7-B0B530D94173}" sibTransId="{41A1D586-40EA-48E6-8981-5226BF1BD15C}"/>
    <dgm:cxn modelId="{C35E4110-9332-4959-9768-8F4CEBD7F8A1}" type="presOf" srcId="{6567E83B-1934-4EBA-8D8E-6E5EE79525B2}" destId="{BD868D66-2B11-47D4-90A3-C90F43D6C287}" srcOrd="1" destOrd="0" presId="urn:microsoft.com/office/officeart/2005/8/layout/hierarchy6"/>
    <dgm:cxn modelId="{90887416-A07B-41BA-A317-A61EDBE4860A}" type="presOf" srcId="{23E0DD51-88D1-4DC8-BBD7-B0B530D94173}" destId="{BED1522C-3CB9-4489-BEA9-C245732D4A90}" srcOrd="0" destOrd="0" presId="urn:microsoft.com/office/officeart/2005/8/layout/hierarchy6"/>
    <dgm:cxn modelId="{85C83A18-DE9C-462F-88D4-38D45294627F}" type="presOf" srcId="{C6FCD00D-0979-42A5-A06A-E2AA2E86A0C2}" destId="{6A37F020-6A95-43A9-9627-8C5DA557762B}" srcOrd="0" destOrd="0" presId="urn:microsoft.com/office/officeart/2005/8/layout/hierarchy6"/>
    <dgm:cxn modelId="{BED3D43A-6549-43AD-87E5-0E5F95B86C23}" type="presOf" srcId="{6CFAF8ED-A224-430F-A4F8-36A0D4AD3953}" destId="{FCF628A1-525C-4FA3-AE08-202A44B6586A}" srcOrd="0" destOrd="0" presId="urn:microsoft.com/office/officeart/2005/8/layout/hierarchy6"/>
    <dgm:cxn modelId="{3D9DC03B-8268-4A83-AF7C-584482D232C2}" srcId="{9B02C211-ADED-4A8A-8001-B83E11C97782}" destId="{B038903C-CC3E-4756-9285-17A6BCEC822E}" srcOrd="3" destOrd="0" parTransId="{B010D876-6721-4AD0-B178-3853A5E16381}" sibTransId="{6B3C8CAF-C712-4DB0-AEE3-3EE878BE3AE7}"/>
    <dgm:cxn modelId="{E2C0223C-BD75-488D-AE7F-7E1C30FEF3E2}" type="presOf" srcId="{9B02C211-ADED-4A8A-8001-B83E11C97782}" destId="{967E0C0C-159B-4A35-AABA-EA9BEF93014F}" srcOrd="0" destOrd="0" presId="urn:microsoft.com/office/officeart/2005/8/layout/hierarchy6"/>
    <dgm:cxn modelId="{9260835E-6D65-4A2A-BB99-1F692FB6CADE}" srcId="{9B02C211-ADED-4A8A-8001-B83E11C97782}" destId="{65E598AE-82F6-458E-80A7-445073C545A3}" srcOrd="1" destOrd="0" parTransId="{6CFAF8ED-A224-430F-A4F8-36A0D4AD3953}" sibTransId="{C79A1944-8E5D-4422-ACA3-5F418362DF3B}"/>
    <dgm:cxn modelId="{265BB15E-2871-40BD-A34D-E618E44110C0}" srcId="{1D15FE3D-EB70-4647-AAAA-0F610E94B251}" destId="{25268C3A-A5A8-4DA3-93BC-D008FA86A5BC}" srcOrd="1" destOrd="0" parTransId="{7EF24999-E834-4D86-B7BB-4FE898BE7EC3}" sibTransId="{1FEAA233-C0AA-4192-B801-F3BC0FB7AC24}"/>
    <dgm:cxn modelId="{17294D4E-D7D1-4343-A8B0-BB8307592ED3}" srcId="{1D15FE3D-EB70-4647-AAAA-0F610E94B251}" destId="{6567E83B-1934-4EBA-8D8E-6E5EE79525B2}" srcOrd="3" destOrd="0" parTransId="{981E10C6-E1F8-4853-A63F-5C2AAF9938A3}" sibTransId="{DE528C5A-2B20-4B5C-AD36-56AABB8D6A6B}"/>
    <dgm:cxn modelId="{1D4AF874-8972-4CD6-B8A3-1E62FFAEA818}" type="presOf" srcId="{1BF1A125-9D58-4B0C-BED0-241E22916B1D}" destId="{647D09CF-EA48-4A4A-A0EA-2B952B28BF90}" srcOrd="0" destOrd="0" presId="urn:microsoft.com/office/officeart/2005/8/layout/hierarchy6"/>
    <dgm:cxn modelId="{5B4E3778-AB95-42BA-AE54-831825FCC62E}" type="presOf" srcId="{25268C3A-A5A8-4DA3-93BC-D008FA86A5BC}" destId="{AEC9DA1F-F641-47B1-B884-294F96158FEA}" srcOrd="0" destOrd="0" presId="urn:microsoft.com/office/officeart/2005/8/layout/hierarchy6"/>
    <dgm:cxn modelId="{5282D978-89DF-46B6-B944-845E7D85FD92}" type="presOf" srcId="{50CD3EEA-9958-4EC6-A4EE-1D75161B2EBF}" destId="{F9417318-068B-4FB1-A5A7-68C8E85348F8}" srcOrd="0" destOrd="0" presId="urn:microsoft.com/office/officeart/2005/8/layout/hierarchy6"/>
    <dgm:cxn modelId="{F8B5C47F-4773-4F48-B584-AD64413F0208}" type="presOf" srcId="{D24F05AA-DD00-4BF6-BBFD-222D979C738C}" destId="{C023236D-6503-42B3-80E5-E7C6C9C8C2BF}" srcOrd="0" destOrd="0" presId="urn:microsoft.com/office/officeart/2005/8/layout/hierarchy6"/>
    <dgm:cxn modelId="{4388758B-AC8F-40FF-9E6B-A7CB8073213C}" type="presOf" srcId="{D53F7964-0067-4DAD-9F95-A1E832E53C71}" destId="{9DE77ACB-FFF8-40B0-98ED-EBEC47A14719}" srcOrd="0" destOrd="0" presId="urn:microsoft.com/office/officeart/2005/8/layout/hierarchy6"/>
    <dgm:cxn modelId="{704C868E-7EA6-4F6C-9228-82E320F230FD}" type="presOf" srcId="{B010D876-6721-4AD0-B178-3853A5E16381}" destId="{896CF071-A2CB-4C20-8296-CD31EEEC2B0D}" srcOrd="0" destOrd="0" presId="urn:microsoft.com/office/officeart/2005/8/layout/hierarchy6"/>
    <dgm:cxn modelId="{59AE6D93-5FA7-4FC5-BBD7-38442948FE04}" srcId="{D24F05AA-DD00-4BF6-BBFD-222D979C738C}" destId="{9B02C211-ADED-4A8A-8001-B83E11C97782}" srcOrd="0" destOrd="0" parTransId="{1BF1A125-9D58-4B0C-BED0-241E22916B1D}" sibTransId="{5CA6A876-6342-4012-8DC3-F4D9AFB25A95}"/>
    <dgm:cxn modelId="{6153C596-D774-41D7-883A-F38D2AAC74DA}" type="presOf" srcId="{1D15FE3D-EB70-4647-AAAA-0F610E94B251}" destId="{AF3EDB0B-4B12-46C4-ACBC-876AAA984C6E}" srcOrd="0" destOrd="0" presId="urn:microsoft.com/office/officeart/2005/8/layout/hierarchy6"/>
    <dgm:cxn modelId="{558A3FBA-6CCF-4116-B191-80E8ED52E681}" type="presOf" srcId="{6567E83B-1934-4EBA-8D8E-6E5EE79525B2}" destId="{CE182AB0-E3FB-4B1B-9FBE-514E673D8C59}" srcOrd="0" destOrd="0" presId="urn:microsoft.com/office/officeart/2005/8/layout/hierarchy6"/>
    <dgm:cxn modelId="{1234AEBF-F72F-4B1E-A66F-26818DA0ED00}" type="presOf" srcId="{50CD3EEA-9958-4EC6-A4EE-1D75161B2EBF}" destId="{416746F7-A74D-4B72-8BD8-1DE0AE85F17C}" srcOrd="1" destOrd="0" presId="urn:microsoft.com/office/officeart/2005/8/layout/hierarchy6"/>
    <dgm:cxn modelId="{BB7171C6-91C4-4FA7-A957-FBCFC7D8D366}" srcId="{1D15FE3D-EB70-4647-AAAA-0F610E94B251}" destId="{50CD3EEA-9958-4EC6-A4EE-1D75161B2EBF}" srcOrd="2" destOrd="0" parTransId="{5323E35A-BF52-496C-927E-971C38C5D07F}" sibTransId="{BEBB54B5-A769-4D1E-BABE-C4C9D222C43D}"/>
    <dgm:cxn modelId="{0F1772CB-C705-454C-B8FA-F5A970A18633}" type="presOf" srcId="{65E598AE-82F6-458E-80A7-445073C545A3}" destId="{EA791AA2-B165-4D1C-94E2-70AE15C86417}" srcOrd="0" destOrd="0" presId="urn:microsoft.com/office/officeart/2005/8/layout/hierarchy6"/>
    <dgm:cxn modelId="{B8A550D3-9017-4B90-AD29-5973D0A5ADC2}" type="presOf" srcId="{25268C3A-A5A8-4DA3-93BC-D008FA86A5BC}" destId="{372B2C99-30CB-4F26-BEA9-8FFCFEE83424}" srcOrd="1" destOrd="0" presId="urn:microsoft.com/office/officeart/2005/8/layout/hierarchy6"/>
    <dgm:cxn modelId="{35C76AD5-C2A5-4639-B879-160243F5561E}" type="presOf" srcId="{8A77FF73-2F68-4D65-A1F5-B5224ABA64AB}" destId="{855CA0C5-9163-40B1-86A9-C1758CBA0603}" srcOrd="0" destOrd="0" presId="urn:microsoft.com/office/officeart/2005/8/layout/hierarchy6"/>
    <dgm:cxn modelId="{9CD1C2D6-AFD6-4C06-B3F8-1277D5253565}" srcId="{9B02C211-ADED-4A8A-8001-B83E11C97782}" destId="{C6FCD00D-0979-42A5-A06A-E2AA2E86A0C2}" srcOrd="0" destOrd="0" parTransId="{D53F7964-0067-4DAD-9F95-A1E832E53C71}" sibTransId="{CD99760B-3F4A-4D99-B0D7-29DE8F02FD01}"/>
    <dgm:cxn modelId="{982A37F9-8AFE-4297-99D0-021C9AE714CB}" srcId="{1D15FE3D-EB70-4647-AAAA-0F610E94B251}" destId="{D24F05AA-DD00-4BF6-BBFD-222D979C738C}" srcOrd="0" destOrd="0" parTransId="{F3DD42A5-1A99-432A-862B-DDFA982038DC}" sibTransId="{57434A4A-BF51-4BD9-AE26-986795213D91}"/>
    <dgm:cxn modelId="{9803E1FA-F94A-4B67-A24E-153B93B8AC66}" type="presOf" srcId="{B038903C-CC3E-4756-9285-17A6BCEC822E}" destId="{4569E6B0-DF8C-4325-B2C0-796073BA926A}" srcOrd="0" destOrd="0" presId="urn:microsoft.com/office/officeart/2005/8/layout/hierarchy6"/>
    <dgm:cxn modelId="{E836D2B1-AD99-479E-8C43-E4821D5898D0}" type="presParOf" srcId="{AF3EDB0B-4B12-46C4-ACBC-876AAA984C6E}" destId="{5090568C-1D52-4746-B777-854FB60C4C03}" srcOrd="0" destOrd="0" presId="urn:microsoft.com/office/officeart/2005/8/layout/hierarchy6"/>
    <dgm:cxn modelId="{21FA874C-B68F-444A-AF39-D6340550B71B}" type="presParOf" srcId="{5090568C-1D52-4746-B777-854FB60C4C03}" destId="{BAAF3230-1371-4AD7-8AA0-25083D5B2F7C}" srcOrd="0" destOrd="0" presId="urn:microsoft.com/office/officeart/2005/8/layout/hierarchy6"/>
    <dgm:cxn modelId="{E4D1B938-BF6C-467F-BB09-C5CCF857B3DD}" type="presParOf" srcId="{5090568C-1D52-4746-B777-854FB60C4C03}" destId="{F840637B-3C95-4FC0-863C-942CD08B4A96}" srcOrd="1" destOrd="0" presId="urn:microsoft.com/office/officeart/2005/8/layout/hierarchy6"/>
    <dgm:cxn modelId="{C673942F-070F-4A67-A723-22D4D8C30EA7}" type="presParOf" srcId="{F840637B-3C95-4FC0-863C-942CD08B4A96}" destId="{DF31C94D-391F-4B9C-82B1-7417269A9A64}" srcOrd="0" destOrd="0" presId="urn:microsoft.com/office/officeart/2005/8/layout/hierarchy6"/>
    <dgm:cxn modelId="{80A8724D-E7E7-4AFA-8995-A75ABBE91684}" type="presParOf" srcId="{DF31C94D-391F-4B9C-82B1-7417269A9A64}" destId="{C023236D-6503-42B3-80E5-E7C6C9C8C2BF}" srcOrd="0" destOrd="0" presId="urn:microsoft.com/office/officeart/2005/8/layout/hierarchy6"/>
    <dgm:cxn modelId="{71ECE0AA-9B92-4832-A90D-848556E6BBE3}" type="presParOf" srcId="{DF31C94D-391F-4B9C-82B1-7417269A9A64}" destId="{396A071A-651E-4024-8EDE-6D52BCC34B96}" srcOrd="1" destOrd="0" presId="urn:microsoft.com/office/officeart/2005/8/layout/hierarchy6"/>
    <dgm:cxn modelId="{10C3C83A-21B6-40A5-BD80-6C4470CFF46D}" type="presParOf" srcId="{396A071A-651E-4024-8EDE-6D52BCC34B96}" destId="{647D09CF-EA48-4A4A-A0EA-2B952B28BF90}" srcOrd="0" destOrd="0" presId="urn:microsoft.com/office/officeart/2005/8/layout/hierarchy6"/>
    <dgm:cxn modelId="{CBCF7D45-4F93-424B-95C4-A34629DE08AA}" type="presParOf" srcId="{396A071A-651E-4024-8EDE-6D52BCC34B96}" destId="{88383C11-2C6D-4C79-B102-D72744322D54}" srcOrd="1" destOrd="0" presId="urn:microsoft.com/office/officeart/2005/8/layout/hierarchy6"/>
    <dgm:cxn modelId="{AEA0DF49-5EC2-452A-8E31-C729025F254A}" type="presParOf" srcId="{88383C11-2C6D-4C79-B102-D72744322D54}" destId="{967E0C0C-159B-4A35-AABA-EA9BEF93014F}" srcOrd="0" destOrd="0" presId="urn:microsoft.com/office/officeart/2005/8/layout/hierarchy6"/>
    <dgm:cxn modelId="{389C2F2D-6D8F-480C-A59C-CA1B247A015B}" type="presParOf" srcId="{88383C11-2C6D-4C79-B102-D72744322D54}" destId="{F2BC288D-DE27-427A-8EBD-0B86D0D3361C}" srcOrd="1" destOrd="0" presId="urn:microsoft.com/office/officeart/2005/8/layout/hierarchy6"/>
    <dgm:cxn modelId="{4D161722-72BA-49B1-A2C9-D3FD457CF7FF}" type="presParOf" srcId="{F2BC288D-DE27-427A-8EBD-0B86D0D3361C}" destId="{9DE77ACB-FFF8-40B0-98ED-EBEC47A14719}" srcOrd="0" destOrd="0" presId="urn:microsoft.com/office/officeart/2005/8/layout/hierarchy6"/>
    <dgm:cxn modelId="{C2262958-5948-44C2-8BD8-BCC770663E75}" type="presParOf" srcId="{F2BC288D-DE27-427A-8EBD-0B86D0D3361C}" destId="{534F4964-F184-4A3D-AB8E-45293D218C2F}" srcOrd="1" destOrd="0" presId="urn:microsoft.com/office/officeart/2005/8/layout/hierarchy6"/>
    <dgm:cxn modelId="{FD8FE290-662E-4F1D-99BC-04275D2FFBAE}" type="presParOf" srcId="{534F4964-F184-4A3D-AB8E-45293D218C2F}" destId="{6A37F020-6A95-43A9-9627-8C5DA557762B}" srcOrd="0" destOrd="0" presId="urn:microsoft.com/office/officeart/2005/8/layout/hierarchy6"/>
    <dgm:cxn modelId="{C8A1BFA0-150B-4AC4-9ECC-D2F6AAE0227D}" type="presParOf" srcId="{534F4964-F184-4A3D-AB8E-45293D218C2F}" destId="{3FEF69DA-CFCA-4C73-A68F-7BFDE7E22163}" srcOrd="1" destOrd="0" presId="urn:microsoft.com/office/officeart/2005/8/layout/hierarchy6"/>
    <dgm:cxn modelId="{DDF4F9BC-0184-4E47-8D18-DFC490804025}" type="presParOf" srcId="{F2BC288D-DE27-427A-8EBD-0B86D0D3361C}" destId="{FCF628A1-525C-4FA3-AE08-202A44B6586A}" srcOrd="2" destOrd="0" presId="urn:microsoft.com/office/officeart/2005/8/layout/hierarchy6"/>
    <dgm:cxn modelId="{6998B265-45B1-4C09-97C0-AF11FE4CD71C}" type="presParOf" srcId="{F2BC288D-DE27-427A-8EBD-0B86D0D3361C}" destId="{F02A8DBE-095C-44D7-B170-6C1A8041D67D}" srcOrd="3" destOrd="0" presId="urn:microsoft.com/office/officeart/2005/8/layout/hierarchy6"/>
    <dgm:cxn modelId="{74EA7799-CFA4-4B62-8558-F9405C109761}" type="presParOf" srcId="{F02A8DBE-095C-44D7-B170-6C1A8041D67D}" destId="{EA791AA2-B165-4D1C-94E2-70AE15C86417}" srcOrd="0" destOrd="0" presId="urn:microsoft.com/office/officeart/2005/8/layout/hierarchy6"/>
    <dgm:cxn modelId="{5DB8D8D4-330C-4F0A-8472-6DFD7CF068EC}" type="presParOf" srcId="{F02A8DBE-095C-44D7-B170-6C1A8041D67D}" destId="{FC72A770-A0D5-4E81-9758-34632C47AED7}" srcOrd="1" destOrd="0" presId="urn:microsoft.com/office/officeart/2005/8/layout/hierarchy6"/>
    <dgm:cxn modelId="{84CD422A-CE97-4A06-8676-99BC5BE9F494}" type="presParOf" srcId="{F2BC288D-DE27-427A-8EBD-0B86D0D3361C}" destId="{BED1522C-3CB9-4489-BEA9-C245732D4A90}" srcOrd="4" destOrd="0" presId="urn:microsoft.com/office/officeart/2005/8/layout/hierarchy6"/>
    <dgm:cxn modelId="{12658714-AE1A-48B3-AD88-D40A0691F397}" type="presParOf" srcId="{F2BC288D-DE27-427A-8EBD-0B86D0D3361C}" destId="{933778FB-A055-432F-9255-C5CA8612D35E}" srcOrd="5" destOrd="0" presId="urn:microsoft.com/office/officeart/2005/8/layout/hierarchy6"/>
    <dgm:cxn modelId="{379BDC8C-5234-4B6F-9B97-55F8D080F004}" type="presParOf" srcId="{933778FB-A055-432F-9255-C5CA8612D35E}" destId="{855CA0C5-9163-40B1-86A9-C1758CBA0603}" srcOrd="0" destOrd="0" presId="urn:microsoft.com/office/officeart/2005/8/layout/hierarchy6"/>
    <dgm:cxn modelId="{6A19F16E-AF8B-4DCF-A36D-33B4F950E44F}" type="presParOf" srcId="{933778FB-A055-432F-9255-C5CA8612D35E}" destId="{DDB671C8-4F02-472B-825E-7E54554C2E46}" srcOrd="1" destOrd="0" presId="urn:microsoft.com/office/officeart/2005/8/layout/hierarchy6"/>
    <dgm:cxn modelId="{CCDBE5C7-70DA-4924-B16A-A2B0980DD094}" type="presParOf" srcId="{F2BC288D-DE27-427A-8EBD-0B86D0D3361C}" destId="{896CF071-A2CB-4C20-8296-CD31EEEC2B0D}" srcOrd="6" destOrd="0" presId="urn:microsoft.com/office/officeart/2005/8/layout/hierarchy6"/>
    <dgm:cxn modelId="{F3A6B965-40A5-4DAE-A889-5093ED9D3DF1}" type="presParOf" srcId="{F2BC288D-DE27-427A-8EBD-0B86D0D3361C}" destId="{668363BD-0EC0-45C1-AF97-3F701D678668}" srcOrd="7" destOrd="0" presId="urn:microsoft.com/office/officeart/2005/8/layout/hierarchy6"/>
    <dgm:cxn modelId="{1EDB772E-6237-4D2D-BA91-52E875C66EF7}" type="presParOf" srcId="{668363BD-0EC0-45C1-AF97-3F701D678668}" destId="{4569E6B0-DF8C-4325-B2C0-796073BA926A}" srcOrd="0" destOrd="0" presId="urn:microsoft.com/office/officeart/2005/8/layout/hierarchy6"/>
    <dgm:cxn modelId="{6FDB82B7-2EE2-44C8-ABD3-1AFBA00EC016}" type="presParOf" srcId="{668363BD-0EC0-45C1-AF97-3F701D678668}" destId="{58755928-406B-4BF0-9881-2F29390065AC}" srcOrd="1" destOrd="0" presId="urn:microsoft.com/office/officeart/2005/8/layout/hierarchy6"/>
    <dgm:cxn modelId="{6823FCC3-2A79-412F-A38F-E1BE1D2A07FF}" type="presParOf" srcId="{AF3EDB0B-4B12-46C4-ACBC-876AAA984C6E}" destId="{B4DE3F30-A2F5-42B3-9709-45A32A972A6C}" srcOrd="1" destOrd="0" presId="urn:microsoft.com/office/officeart/2005/8/layout/hierarchy6"/>
    <dgm:cxn modelId="{FF23EFAF-C5E5-481F-A209-EDABE9F8FE73}" type="presParOf" srcId="{B4DE3F30-A2F5-42B3-9709-45A32A972A6C}" destId="{3B9A3195-A9BC-4588-A6E3-2BC9F1A37F16}" srcOrd="0" destOrd="0" presId="urn:microsoft.com/office/officeart/2005/8/layout/hierarchy6"/>
    <dgm:cxn modelId="{B002B856-9D93-4AFC-A018-16ECFC3CD794}" type="presParOf" srcId="{3B9A3195-A9BC-4588-A6E3-2BC9F1A37F16}" destId="{AEC9DA1F-F641-47B1-B884-294F96158FEA}" srcOrd="0" destOrd="0" presId="urn:microsoft.com/office/officeart/2005/8/layout/hierarchy6"/>
    <dgm:cxn modelId="{E2B51857-1A85-4435-81BD-793DBD46A286}" type="presParOf" srcId="{3B9A3195-A9BC-4588-A6E3-2BC9F1A37F16}" destId="{372B2C99-30CB-4F26-BEA9-8FFCFEE83424}" srcOrd="1" destOrd="0" presId="urn:microsoft.com/office/officeart/2005/8/layout/hierarchy6"/>
    <dgm:cxn modelId="{A3891960-828E-4009-9A5E-6F1388B45DC8}" type="presParOf" srcId="{B4DE3F30-A2F5-42B3-9709-45A32A972A6C}" destId="{E3144C8C-EA92-4258-9834-73C02E3BE444}" srcOrd="1" destOrd="0" presId="urn:microsoft.com/office/officeart/2005/8/layout/hierarchy6"/>
    <dgm:cxn modelId="{DD992A7C-07D5-4EB0-9C1B-2B1240BE9465}" type="presParOf" srcId="{E3144C8C-EA92-4258-9834-73C02E3BE444}" destId="{70C124EA-654C-49B4-8CFC-3A978811D4D1}" srcOrd="0" destOrd="0" presId="urn:microsoft.com/office/officeart/2005/8/layout/hierarchy6"/>
    <dgm:cxn modelId="{F9342718-A51C-4BF5-B3EF-A5A93064E122}" type="presParOf" srcId="{B4DE3F30-A2F5-42B3-9709-45A32A972A6C}" destId="{9047CEAD-9E3F-4D9D-AB29-7B69AB0C629D}" srcOrd="2" destOrd="0" presId="urn:microsoft.com/office/officeart/2005/8/layout/hierarchy6"/>
    <dgm:cxn modelId="{2DA264DC-CD7B-4D49-9BA2-B2498B843882}" type="presParOf" srcId="{9047CEAD-9E3F-4D9D-AB29-7B69AB0C629D}" destId="{F9417318-068B-4FB1-A5A7-68C8E85348F8}" srcOrd="0" destOrd="0" presId="urn:microsoft.com/office/officeart/2005/8/layout/hierarchy6"/>
    <dgm:cxn modelId="{1653D7C0-8B7F-4310-B279-0DD89D13F74B}" type="presParOf" srcId="{9047CEAD-9E3F-4D9D-AB29-7B69AB0C629D}" destId="{416746F7-A74D-4B72-8BD8-1DE0AE85F17C}" srcOrd="1" destOrd="0" presId="urn:microsoft.com/office/officeart/2005/8/layout/hierarchy6"/>
    <dgm:cxn modelId="{608AEF32-BB20-497B-A414-A96FB0FE68B3}" type="presParOf" srcId="{B4DE3F30-A2F5-42B3-9709-45A32A972A6C}" destId="{E999F858-B701-40B3-8C95-89F778E1E4D7}" srcOrd="3" destOrd="0" presId="urn:microsoft.com/office/officeart/2005/8/layout/hierarchy6"/>
    <dgm:cxn modelId="{4E9802DC-C102-47EE-BADB-9DA4398C9806}" type="presParOf" srcId="{E999F858-B701-40B3-8C95-89F778E1E4D7}" destId="{4D87CB7E-0242-4D6D-961B-7209382E4C2D}" srcOrd="0" destOrd="0" presId="urn:microsoft.com/office/officeart/2005/8/layout/hierarchy6"/>
    <dgm:cxn modelId="{60A54340-E088-424D-BFD7-7AE167DBA24D}" type="presParOf" srcId="{B4DE3F30-A2F5-42B3-9709-45A32A972A6C}" destId="{E3A078FB-AD61-4174-BD2B-36256CE23BB4}" srcOrd="4" destOrd="0" presId="urn:microsoft.com/office/officeart/2005/8/layout/hierarchy6"/>
    <dgm:cxn modelId="{A9BB128B-4298-4697-B75A-59DEC748CDB0}" type="presParOf" srcId="{E3A078FB-AD61-4174-BD2B-36256CE23BB4}" destId="{CE182AB0-E3FB-4B1B-9FBE-514E673D8C59}" srcOrd="0" destOrd="0" presId="urn:microsoft.com/office/officeart/2005/8/layout/hierarchy6"/>
    <dgm:cxn modelId="{433FFD7F-DBDE-4EC6-BF69-C658A1CB12BB}" type="presParOf" srcId="{E3A078FB-AD61-4174-BD2B-36256CE23BB4}" destId="{BD868D66-2B11-47D4-90A3-C90F43D6C287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2102C7-C5F8-4C00-BB48-8A907EA8D41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6EE074B-746E-4488-B422-41ACAC8F6588}">
      <dgm:prSet phldrT="[Text]" custT="1"/>
      <dgm:spPr>
        <a:solidFill>
          <a:srgbClr val="1A355B"/>
        </a:solidFill>
      </dgm:spPr>
      <dgm:t>
        <a:bodyPr/>
        <a:lstStyle/>
        <a:p>
          <a:pPr algn="ctr"/>
          <a:r>
            <a:rPr lang="en-US" sz="1800" b="1" u="sng" dirty="0"/>
            <a:t>99.19 MWp</a:t>
          </a:r>
        </a:p>
        <a:p>
          <a:pPr algn="l"/>
          <a:r>
            <a:rPr lang="en-US" sz="1600" dirty="0"/>
            <a:t>Engineers - 19</a:t>
          </a:r>
        </a:p>
      </dgm:t>
    </dgm:pt>
    <dgm:pt modelId="{1A2D37C4-7E38-40BD-AC2F-81C58F75FBF6}" type="parTrans" cxnId="{1CA45FE6-524B-4B2A-9A62-5A13546B46BA}">
      <dgm:prSet/>
      <dgm:spPr/>
      <dgm:t>
        <a:bodyPr/>
        <a:lstStyle/>
        <a:p>
          <a:endParaRPr lang="en-IN" sz="1600"/>
        </a:p>
      </dgm:t>
    </dgm:pt>
    <dgm:pt modelId="{7F947CA8-7D15-4226-BD27-7F24E6D6E108}" type="sibTrans" cxnId="{1CA45FE6-524B-4B2A-9A62-5A13546B46BA}">
      <dgm:prSet/>
      <dgm:spPr/>
      <dgm:t>
        <a:bodyPr/>
        <a:lstStyle/>
        <a:p>
          <a:endParaRPr lang="en-IN" sz="1600"/>
        </a:p>
      </dgm:t>
    </dgm:pt>
    <dgm:pt modelId="{4AB85952-3A93-4CB1-BDBB-A8A15D7EB6C4}">
      <dgm:prSet phldrT="[Text]" custT="1"/>
      <dgm:spPr/>
      <dgm:t>
        <a:bodyPr/>
        <a:lstStyle/>
        <a:p>
          <a:pPr algn="l"/>
          <a:r>
            <a:rPr lang="en-US" sz="1600" dirty="0"/>
            <a:t>Technicians - 32  </a:t>
          </a:r>
        </a:p>
      </dgm:t>
    </dgm:pt>
    <dgm:pt modelId="{99164F26-601A-4CF8-AB15-037D60840054}" type="parTrans" cxnId="{58D5A2E6-D643-41E9-BE8E-6B9EB255AEEF}">
      <dgm:prSet/>
      <dgm:spPr/>
      <dgm:t>
        <a:bodyPr/>
        <a:lstStyle/>
        <a:p>
          <a:endParaRPr lang="en-IN" sz="1600"/>
        </a:p>
      </dgm:t>
    </dgm:pt>
    <dgm:pt modelId="{DED7C375-DD77-45D3-AE09-91B31314DB45}" type="sibTrans" cxnId="{58D5A2E6-D643-41E9-BE8E-6B9EB255AEEF}">
      <dgm:prSet/>
      <dgm:spPr/>
      <dgm:t>
        <a:bodyPr/>
        <a:lstStyle/>
        <a:p>
          <a:endParaRPr lang="en-IN" sz="1600"/>
        </a:p>
      </dgm:t>
    </dgm:pt>
    <dgm:pt modelId="{83788A73-BD4B-49F4-B583-4E1AE3293671}">
      <dgm:prSet phldrT="[Text]" custT="1"/>
      <dgm:spPr>
        <a:solidFill>
          <a:srgbClr val="1A355B"/>
        </a:solidFill>
      </dgm:spPr>
      <dgm:t>
        <a:bodyPr/>
        <a:lstStyle/>
        <a:p>
          <a:pPr algn="ctr"/>
          <a:r>
            <a:rPr lang="en-US" sz="1800" b="1" u="sng" dirty="0"/>
            <a:t>60.06 MWp</a:t>
          </a:r>
        </a:p>
        <a:p>
          <a:pPr algn="l"/>
          <a:r>
            <a:rPr lang="en-US" sz="1600" dirty="0"/>
            <a:t>Engineers - 14</a:t>
          </a:r>
        </a:p>
      </dgm:t>
    </dgm:pt>
    <dgm:pt modelId="{486B0860-1642-4058-B6BC-E21775253F8F}" type="parTrans" cxnId="{5A96711F-7E07-4FC9-B283-B51B9990C3C4}">
      <dgm:prSet/>
      <dgm:spPr/>
      <dgm:t>
        <a:bodyPr/>
        <a:lstStyle/>
        <a:p>
          <a:endParaRPr lang="en-IN" sz="1600"/>
        </a:p>
      </dgm:t>
    </dgm:pt>
    <dgm:pt modelId="{0CBA8446-C82F-479A-BF93-242EEBB520F7}" type="sibTrans" cxnId="{5A96711F-7E07-4FC9-B283-B51B9990C3C4}">
      <dgm:prSet/>
      <dgm:spPr/>
      <dgm:t>
        <a:bodyPr/>
        <a:lstStyle/>
        <a:p>
          <a:endParaRPr lang="en-IN" sz="1600"/>
        </a:p>
      </dgm:t>
    </dgm:pt>
    <dgm:pt modelId="{2C4EE804-2DBA-4F10-A5AA-C5EB7AC51D8B}">
      <dgm:prSet phldrT="[Text]" custT="1"/>
      <dgm:spPr/>
      <dgm:t>
        <a:bodyPr/>
        <a:lstStyle/>
        <a:p>
          <a:pPr algn="l"/>
          <a:r>
            <a:rPr lang="en-US" sz="1600" dirty="0"/>
            <a:t>Technicians - 18 </a:t>
          </a:r>
        </a:p>
      </dgm:t>
    </dgm:pt>
    <dgm:pt modelId="{5B760A96-3BF7-4F79-8F84-CAB0D27EC045}" type="parTrans" cxnId="{B7908AD4-28A2-460A-BD77-B1F1B20F2286}">
      <dgm:prSet/>
      <dgm:spPr/>
      <dgm:t>
        <a:bodyPr/>
        <a:lstStyle/>
        <a:p>
          <a:endParaRPr lang="en-IN" sz="1600"/>
        </a:p>
      </dgm:t>
    </dgm:pt>
    <dgm:pt modelId="{3F17EE45-ECBA-404C-8E50-C81C950A2B3B}" type="sibTrans" cxnId="{B7908AD4-28A2-460A-BD77-B1F1B20F2286}">
      <dgm:prSet/>
      <dgm:spPr/>
      <dgm:t>
        <a:bodyPr/>
        <a:lstStyle/>
        <a:p>
          <a:endParaRPr lang="en-IN" sz="1600"/>
        </a:p>
      </dgm:t>
    </dgm:pt>
    <dgm:pt modelId="{107F775B-5E37-4A1A-AA98-761E9992335B}" type="pres">
      <dgm:prSet presAssocID="{2D2102C7-C5F8-4C00-BB48-8A907EA8D41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36C0C6-0F00-4EBA-953C-77B389C2E717}" type="pres">
      <dgm:prSet presAssocID="{06EE074B-746E-4488-B422-41ACAC8F6588}" presName="root" presStyleCnt="0"/>
      <dgm:spPr/>
    </dgm:pt>
    <dgm:pt modelId="{99CB37A2-9E30-4A80-BD48-A353E20F69FA}" type="pres">
      <dgm:prSet presAssocID="{06EE074B-746E-4488-B422-41ACAC8F6588}" presName="rootComposite" presStyleCnt="0"/>
      <dgm:spPr/>
    </dgm:pt>
    <dgm:pt modelId="{BF9F352F-847C-4422-B153-17F6B8EF2315}" type="pres">
      <dgm:prSet presAssocID="{06EE074B-746E-4488-B422-41ACAC8F6588}" presName="rootText" presStyleLbl="node1" presStyleIdx="0" presStyleCnt="2" custScaleY="138009"/>
      <dgm:spPr/>
    </dgm:pt>
    <dgm:pt modelId="{D2D26EC9-F19F-44E0-94E7-3806AE04E527}" type="pres">
      <dgm:prSet presAssocID="{06EE074B-746E-4488-B422-41ACAC8F6588}" presName="rootConnector" presStyleLbl="node1" presStyleIdx="0" presStyleCnt="2"/>
      <dgm:spPr/>
    </dgm:pt>
    <dgm:pt modelId="{746DE1F1-3F43-405B-B7BB-7E5FD6B85B8A}" type="pres">
      <dgm:prSet presAssocID="{06EE074B-746E-4488-B422-41ACAC8F6588}" presName="childShape" presStyleCnt="0"/>
      <dgm:spPr/>
    </dgm:pt>
    <dgm:pt modelId="{722F38F2-3D9B-481E-9790-1C3A1B3BC4A7}" type="pres">
      <dgm:prSet presAssocID="{99164F26-601A-4CF8-AB15-037D60840054}" presName="Name13" presStyleLbl="parChTrans1D2" presStyleIdx="0" presStyleCnt="2"/>
      <dgm:spPr/>
    </dgm:pt>
    <dgm:pt modelId="{8F100799-D4F0-4CF5-8638-CD204D901573}" type="pres">
      <dgm:prSet presAssocID="{4AB85952-3A93-4CB1-BDBB-A8A15D7EB6C4}" presName="childText" presStyleLbl="bgAcc1" presStyleIdx="0" presStyleCnt="2" custScaleX="149433">
        <dgm:presLayoutVars>
          <dgm:bulletEnabled val="1"/>
        </dgm:presLayoutVars>
      </dgm:prSet>
      <dgm:spPr/>
    </dgm:pt>
    <dgm:pt modelId="{DCD82E30-7FE6-4DF2-B88F-4F180B299A40}" type="pres">
      <dgm:prSet presAssocID="{83788A73-BD4B-49F4-B583-4E1AE3293671}" presName="root" presStyleCnt="0"/>
      <dgm:spPr/>
    </dgm:pt>
    <dgm:pt modelId="{EF246071-DF6B-47EE-BBB2-4EF56397DE17}" type="pres">
      <dgm:prSet presAssocID="{83788A73-BD4B-49F4-B583-4E1AE3293671}" presName="rootComposite" presStyleCnt="0"/>
      <dgm:spPr/>
    </dgm:pt>
    <dgm:pt modelId="{12F2C755-DB23-4B0C-8377-8DBF59F8F606}" type="pres">
      <dgm:prSet presAssocID="{83788A73-BD4B-49F4-B583-4E1AE3293671}" presName="rootText" presStyleLbl="node1" presStyleIdx="1" presStyleCnt="2" custScaleY="138009"/>
      <dgm:spPr/>
    </dgm:pt>
    <dgm:pt modelId="{101F1864-6AA5-4D32-9E7D-29518C86B546}" type="pres">
      <dgm:prSet presAssocID="{83788A73-BD4B-49F4-B583-4E1AE3293671}" presName="rootConnector" presStyleLbl="node1" presStyleIdx="1" presStyleCnt="2"/>
      <dgm:spPr/>
    </dgm:pt>
    <dgm:pt modelId="{7B6F049C-C098-495E-B017-E46ABF3C6FA3}" type="pres">
      <dgm:prSet presAssocID="{83788A73-BD4B-49F4-B583-4E1AE3293671}" presName="childShape" presStyleCnt="0"/>
      <dgm:spPr/>
    </dgm:pt>
    <dgm:pt modelId="{9730628A-A3CB-4A04-98DC-41A5CD7CB12A}" type="pres">
      <dgm:prSet presAssocID="{5B760A96-3BF7-4F79-8F84-CAB0D27EC045}" presName="Name13" presStyleLbl="parChTrans1D2" presStyleIdx="1" presStyleCnt="2"/>
      <dgm:spPr/>
    </dgm:pt>
    <dgm:pt modelId="{50C81A6F-C1A1-4AB1-985B-EC04A23C506A}" type="pres">
      <dgm:prSet presAssocID="{2C4EE804-2DBA-4F10-A5AA-C5EB7AC51D8B}" presName="childText" presStyleLbl="bgAcc1" presStyleIdx="1" presStyleCnt="2" custScaleX="132647">
        <dgm:presLayoutVars>
          <dgm:bulletEnabled val="1"/>
        </dgm:presLayoutVars>
      </dgm:prSet>
      <dgm:spPr/>
    </dgm:pt>
  </dgm:ptLst>
  <dgm:cxnLst>
    <dgm:cxn modelId="{5A96711F-7E07-4FC9-B283-B51B9990C3C4}" srcId="{2D2102C7-C5F8-4C00-BB48-8A907EA8D419}" destId="{83788A73-BD4B-49F4-B583-4E1AE3293671}" srcOrd="1" destOrd="0" parTransId="{486B0860-1642-4058-B6BC-E21775253F8F}" sibTransId="{0CBA8446-C82F-479A-BF93-242EEBB520F7}"/>
    <dgm:cxn modelId="{50C9D325-A172-4CF9-A7C3-FC81D4429687}" type="presOf" srcId="{2D2102C7-C5F8-4C00-BB48-8A907EA8D419}" destId="{107F775B-5E37-4A1A-AA98-761E9992335B}" srcOrd="0" destOrd="0" presId="urn:microsoft.com/office/officeart/2005/8/layout/hierarchy3"/>
    <dgm:cxn modelId="{7A8D592B-C70F-4E9B-A272-0187CBB76BCC}" type="presOf" srcId="{99164F26-601A-4CF8-AB15-037D60840054}" destId="{722F38F2-3D9B-481E-9790-1C3A1B3BC4A7}" srcOrd="0" destOrd="0" presId="urn:microsoft.com/office/officeart/2005/8/layout/hierarchy3"/>
    <dgm:cxn modelId="{E5462A34-0B18-4317-986A-3C0B59C69252}" type="presOf" srcId="{5B760A96-3BF7-4F79-8F84-CAB0D27EC045}" destId="{9730628A-A3CB-4A04-98DC-41A5CD7CB12A}" srcOrd="0" destOrd="0" presId="urn:microsoft.com/office/officeart/2005/8/layout/hierarchy3"/>
    <dgm:cxn modelId="{F5AF356A-2D94-43D7-A6B0-572EB18A8062}" type="presOf" srcId="{06EE074B-746E-4488-B422-41ACAC8F6588}" destId="{D2D26EC9-F19F-44E0-94E7-3806AE04E527}" srcOrd="1" destOrd="0" presId="urn:microsoft.com/office/officeart/2005/8/layout/hierarchy3"/>
    <dgm:cxn modelId="{3DEEBA6D-3E6E-46D2-BB66-5BA3EE88CCFA}" type="presOf" srcId="{4AB85952-3A93-4CB1-BDBB-A8A15D7EB6C4}" destId="{8F100799-D4F0-4CF5-8638-CD204D901573}" srcOrd="0" destOrd="0" presId="urn:microsoft.com/office/officeart/2005/8/layout/hierarchy3"/>
    <dgm:cxn modelId="{A63E9897-1FB5-47D7-AE7D-443F9BC1649F}" type="presOf" srcId="{06EE074B-746E-4488-B422-41ACAC8F6588}" destId="{BF9F352F-847C-4422-B153-17F6B8EF2315}" srcOrd="0" destOrd="0" presId="urn:microsoft.com/office/officeart/2005/8/layout/hierarchy3"/>
    <dgm:cxn modelId="{4F50AE9A-2FDF-4FA5-8EC0-56542CBBD2ED}" type="presOf" srcId="{83788A73-BD4B-49F4-B583-4E1AE3293671}" destId="{101F1864-6AA5-4D32-9E7D-29518C86B546}" srcOrd="1" destOrd="0" presId="urn:microsoft.com/office/officeart/2005/8/layout/hierarchy3"/>
    <dgm:cxn modelId="{3BF3AAAE-27BB-4655-93C5-87EB792EAE1C}" type="presOf" srcId="{83788A73-BD4B-49F4-B583-4E1AE3293671}" destId="{12F2C755-DB23-4B0C-8377-8DBF59F8F606}" srcOrd="0" destOrd="0" presId="urn:microsoft.com/office/officeart/2005/8/layout/hierarchy3"/>
    <dgm:cxn modelId="{B7908AD4-28A2-460A-BD77-B1F1B20F2286}" srcId="{83788A73-BD4B-49F4-B583-4E1AE3293671}" destId="{2C4EE804-2DBA-4F10-A5AA-C5EB7AC51D8B}" srcOrd="0" destOrd="0" parTransId="{5B760A96-3BF7-4F79-8F84-CAB0D27EC045}" sibTransId="{3F17EE45-ECBA-404C-8E50-C81C950A2B3B}"/>
    <dgm:cxn modelId="{1CA45FE6-524B-4B2A-9A62-5A13546B46BA}" srcId="{2D2102C7-C5F8-4C00-BB48-8A907EA8D419}" destId="{06EE074B-746E-4488-B422-41ACAC8F6588}" srcOrd="0" destOrd="0" parTransId="{1A2D37C4-7E38-40BD-AC2F-81C58F75FBF6}" sibTransId="{7F947CA8-7D15-4226-BD27-7F24E6D6E108}"/>
    <dgm:cxn modelId="{58D5A2E6-D643-41E9-BE8E-6B9EB255AEEF}" srcId="{06EE074B-746E-4488-B422-41ACAC8F6588}" destId="{4AB85952-3A93-4CB1-BDBB-A8A15D7EB6C4}" srcOrd="0" destOrd="0" parTransId="{99164F26-601A-4CF8-AB15-037D60840054}" sibTransId="{DED7C375-DD77-45D3-AE09-91B31314DB45}"/>
    <dgm:cxn modelId="{0FBB9BF9-73FD-4B6A-80F6-82D14B894850}" type="presOf" srcId="{2C4EE804-2DBA-4F10-A5AA-C5EB7AC51D8B}" destId="{50C81A6F-C1A1-4AB1-985B-EC04A23C506A}" srcOrd="0" destOrd="0" presId="urn:microsoft.com/office/officeart/2005/8/layout/hierarchy3"/>
    <dgm:cxn modelId="{391B236D-21E3-4CC8-905A-E232E871BF63}" type="presParOf" srcId="{107F775B-5E37-4A1A-AA98-761E9992335B}" destId="{4836C0C6-0F00-4EBA-953C-77B389C2E717}" srcOrd="0" destOrd="0" presId="urn:microsoft.com/office/officeart/2005/8/layout/hierarchy3"/>
    <dgm:cxn modelId="{C9EA4C67-80E7-4E37-97BC-04989F964BD2}" type="presParOf" srcId="{4836C0C6-0F00-4EBA-953C-77B389C2E717}" destId="{99CB37A2-9E30-4A80-BD48-A353E20F69FA}" srcOrd="0" destOrd="0" presId="urn:microsoft.com/office/officeart/2005/8/layout/hierarchy3"/>
    <dgm:cxn modelId="{1184707F-7D65-4D9D-AA63-6F57858EEC67}" type="presParOf" srcId="{99CB37A2-9E30-4A80-BD48-A353E20F69FA}" destId="{BF9F352F-847C-4422-B153-17F6B8EF2315}" srcOrd="0" destOrd="0" presId="urn:microsoft.com/office/officeart/2005/8/layout/hierarchy3"/>
    <dgm:cxn modelId="{FC0A543A-570D-4BF6-B43A-64D8A7BE064E}" type="presParOf" srcId="{99CB37A2-9E30-4A80-BD48-A353E20F69FA}" destId="{D2D26EC9-F19F-44E0-94E7-3806AE04E527}" srcOrd="1" destOrd="0" presId="urn:microsoft.com/office/officeart/2005/8/layout/hierarchy3"/>
    <dgm:cxn modelId="{B5C821B5-B5DE-4948-9BF1-50D188B671F6}" type="presParOf" srcId="{4836C0C6-0F00-4EBA-953C-77B389C2E717}" destId="{746DE1F1-3F43-405B-B7BB-7E5FD6B85B8A}" srcOrd="1" destOrd="0" presId="urn:microsoft.com/office/officeart/2005/8/layout/hierarchy3"/>
    <dgm:cxn modelId="{FBB8109A-BB43-405B-9EAB-F4767A519230}" type="presParOf" srcId="{746DE1F1-3F43-405B-B7BB-7E5FD6B85B8A}" destId="{722F38F2-3D9B-481E-9790-1C3A1B3BC4A7}" srcOrd="0" destOrd="0" presId="urn:microsoft.com/office/officeart/2005/8/layout/hierarchy3"/>
    <dgm:cxn modelId="{EB9E591D-44C5-48E5-B45C-0D1AAD7E83CD}" type="presParOf" srcId="{746DE1F1-3F43-405B-B7BB-7E5FD6B85B8A}" destId="{8F100799-D4F0-4CF5-8638-CD204D901573}" srcOrd="1" destOrd="0" presId="urn:microsoft.com/office/officeart/2005/8/layout/hierarchy3"/>
    <dgm:cxn modelId="{20FCF937-DC83-471B-A907-5EEBE51A2D9B}" type="presParOf" srcId="{107F775B-5E37-4A1A-AA98-761E9992335B}" destId="{DCD82E30-7FE6-4DF2-B88F-4F180B299A40}" srcOrd="1" destOrd="0" presId="urn:microsoft.com/office/officeart/2005/8/layout/hierarchy3"/>
    <dgm:cxn modelId="{B75C3F31-FB40-43BB-ADBC-46CA28F4B2F5}" type="presParOf" srcId="{DCD82E30-7FE6-4DF2-B88F-4F180B299A40}" destId="{EF246071-DF6B-47EE-BBB2-4EF56397DE17}" srcOrd="0" destOrd="0" presId="urn:microsoft.com/office/officeart/2005/8/layout/hierarchy3"/>
    <dgm:cxn modelId="{A0453F02-B431-429F-AB66-31F716F3D029}" type="presParOf" srcId="{EF246071-DF6B-47EE-BBB2-4EF56397DE17}" destId="{12F2C755-DB23-4B0C-8377-8DBF59F8F606}" srcOrd="0" destOrd="0" presId="urn:microsoft.com/office/officeart/2005/8/layout/hierarchy3"/>
    <dgm:cxn modelId="{A9BB72C4-63D9-4FAC-B637-5CBC3C6A1742}" type="presParOf" srcId="{EF246071-DF6B-47EE-BBB2-4EF56397DE17}" destId="{101F1864-6AA5-4D32-9E7D-29518C86B546}" srcOrd="1" destOrd="0" presId="urn:microsoft.com/office/officeart/2005/8/layout/hierarchy3"/>
    <dgm:cxn modelId="{81E77DE9-A712-44A1-8328-EED1DBA090A0}" type="presParOf" srcId="{DCD82E30-7FE6-4DF2-B88F-4F180B299A40}" destId="{7B6F049C-C098-495E-B017-E46ABF3C6FA3}" srcOrd="1" destOrd="0" presId="urn:microsoft.com/office/officeart/2005/8/layout/hierarchy3"/>
    <dgm:cxn modelId="{79CC9851-69C1-4568-B249-83D30D19CEA2}" type="presParOf" srcId="{7B6F049C-C098-495E-B017-E46ABF3C6FA3}" destId="{9730628A-A3CB-4A04-98DC-41A5CD7CB12A}" srcOrd="0" destOrd="0" presId="urn:microsoft.com/office/officeart/2005/8/layout/hierarchy3"/>
    <dgm:cxn modelId="{C004DE64-A7E4-48BD-A1DB-0687D0E5F78F}" type="presParOf" srcId="{7B6F049C-C098-495E-B017-E46ABF3C6FA3}" destId="{50C81A6F-C1A1-4AB1-985B-EC04A23C506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2102C7-C5F8-4C00-BB48-8A907EA8D41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6EE074B-746E-4488-B422-41ACAC8F6588}">
      <dgm:prSet phldrT="[Text]" custT="1"/>
      <dgm:spPr>
        <a:solidFill>
          <a:srgbClr val="1A355B"/>
        </a:solidFill>
      </dgm:spPr>
      <dgm:t>
        <a:bodyPr/>
        <a:lstStyle/>
        <a:p>
          <a:pPr algn="ctr"/>
          <a:r>
            <a:rPr lang="en-US" sz="1800" b="1" u="sng" dirty="0"/>
            <a:t>48.51 MWp</a:t>
          </a:r>
        </a:p>
        <a:p>
          <a:pPr algn="l"/>
          <a:r>
            <a:rPr lang="en-US" sz="1600" dirty="0"/>
            <a:t>Engineers - 09</a:t>
          </a:r>
        </a:p>
      </dgm:t>
    </dgm:pt>
    <dgm:pt modelId="{1A2D37C4-7E38-40BD-AC2F-81C58F75FBF6}" type="parTrans" cxnId="{1CA45FE6-524B-4B2A-9A62-5A13546B46BA}">
      <dgm:prSet/>
      <dgm:spPr/>
      <dgm:t>
        <a:bodyPr/>
        <a:lstStyle/>
        <a:p>
          <a:endParaRPr lang="en-IN" sz="1600"/>
        </a:p>
      </dgm:t>
    </dgm:pt>
    <dgm:pt modelId="{7F947CA8-7D15-4226-BD27-7F24E6D6E108}" type="sibTrans" cxnId="{1CA45FE6-524B-4B2A-9A62-5A13546B46BA}">
      <dgm:prSet/>
      <dgm:spPr/>
      <dgm:t>
        <a:bodyPr/>
        <a:lstStyle/>
        <a:p>
          <a:endParaRPr lang="en-IN" sz="1600"/>
        </a:p>
      </dgm:t>
    </dgm:pt>
    <dgm:pt modelId="{4AB85952-3A93-4CB1-BDBB-A8A15D7EB6C4}">
      <dgm:prSet phldrT="[Text]" custT="1"/>
      <dgm:spPr/>
      <dgm:t>
        <a:bodyPr/>
        <a:lstStyle/>
        <a:p>
          <a:pPr algn="l"/>
          <a:r>
            <a:rPr lang="en-US" sz="1600" dirty="0"/>
            <a:t>Technicians - 14 </a:t>
          </a:r>
        </a:p>
      </dgm:t>
    </dgm:pt>
    <dgm:pt modelId="{99164F26-601A-4CF8-AB15-037D60840054}" type="parTrans" cxnId="{58D5A2E6-D643-41E9-BE8E-6B9EB255AEEF}">
      <dgm:prSet/>
      <dgm:spPr/>
      <dgm:t>
        <a:bodyPr/>
        <a:lstStyle/>
        <a:p>
          <a:endParaRPr lang="en-IN" sz="1600"/>
        </a:p>
      </dgm:t>
    </dgm:pt>
    <dgm:pt modelId="{DED7C375-DD77-45D3-AE09-91B31314DB45}" type="sibTrans" cxnId="{58D5A2E6-D643-41E9-BE8E-6B9EB255AEEF}">
      <dgm:prSet/>
      <dgm:spPr/>
      <dgm:t>
        <a:bodyPr/>
        <a:lstStyle/>
        <a:p>
          <a:endParaRPr lang="en-IN" sz="1600"/>
        </a:p>
      </dgm:t>
    </dgm:pt>
    <dgm:pt modelId="{83788A73-BD4B-49F4-B583-4E1AE3293671}">
      <dgm:prSet phldrT="[Text]" custT="1"/>
      <dgm:spPr>
        <a:solidFill>
          <a:srgbClr val="1A355B"/>
        </a:solidFill>
      </dgm:spPr>
      <dgm:t>
        <a:bodyPr/>
        <a:lstStyle/>
        <a:p>
          <a:pPr algn="ctr"/>
          <a:r>
            <a:rPr lang="en-US" sz="1800" b="1" u="sng" dirty="0"/>
            <a:t>35.79 MWp</a:t>
          </a:r>
        </a:p>
        <a:p>
          <a:pPr algn="l"/>
          <a:r>
            <a:rPr lang="en-US" sz="1600" dirty="0"/>
            <a:t>Engineers - 06</a:t>
          </a:r>
        </a:p>
      </dgm:t>
    </dgm:pt>
    <dgm:pt modelId="{486B0860-1642-4058-B6BC-E21775253F8F}" type="parTrans" cxnId="{5A96711F-7E07-4FC9-B283-B51B9990C3C4}">
      <dgm:prSet/>
      <dgm:spPr/>
      <dgm:t>
        <a:bodyPr/>
        <a:lstStyle/>
        <a:p>
          <a:endParaRPr lang="en-IN" sz="1600"/>
        </a:p>
      </dgm:t>
    </dgm:pt>
    <dgm:pt modelId="{0CBA8446-C82F-479A-BF93-242EEBB520F7}" type="sibTrans" cxnId="{5A96711F-7E07-4FC9-B283-B51B9990C3C4}">
      <dgm:prSet/>
      <dgm:spPr/>
      <dgm:t>
        <a:bodyPr/>
        <a:lstStyle/>
        <a:p>
          <a:endParaRPr lang="en-IN" sz="1600"/>
        </a:p>
      </dgm:t>
    </dgm:pt>
    <dgm:pt modelId="{2C4EE804-2DBA-4F10-A5AA-C5EB7AC51D8B}">
      <dgm:prSet phldrT="[Text]" custT="1"/>
      <dgm:spPr/>
      <dgm:t>
        <a:bodyPr/>
        <a:lstStyle/>
        <a:p>
          <a:pPr algn="l"/>
          <a:r>
            <a:rPr lang="en-US" sz="1600" dirty="0"/>
            <a:t>Technicians - 10</a:t>
          </a:r>
        </a:p>
      </dgm:t>
    </dgm:pt>
    <dgm:pt modelId="{5B760A96-3BF7-4F79-8F84-CAB0D27EC045}" type="parTrans" cxnId="{B7908AD4-28A2-460A-BD77-B1F1B20F2286}">
      <dgm:prSet/>
      <dgm:spPr/>
      <dgm:t>
        <a:bodyPr/>
        <a:lstStyle/>
        <a:p>
          <a:endParaRPr lang="en-IN" sz="1600"/>
        </a:p>
      </dgm:t>
    </dgm:pt>
    <dgm:pt modelId="{3F17EE45-ECBA-404C-8E50-C81C950A2B3B}" type="sibTrans" cxnId="{B7908AD4-28A2-460A-BD77-B1F1B20F2286}">
      <dgm:prSet/>
      <dgm:spPr/>
      <dgm:t>
        <a:bodyPr/>
        <a:lstStyle/>
        <a:p>
          <a:endParaRPr lang="en-IN" sz="1600"/>
        </a:p>
      </dgm:t>
    </dgm:pt>
    <dgm:pt modelId="{107F775B-5E37-4A1A-AA98-761E9992335B}" type="pres">
      <dgm:prSet presAssocID="{2D2102C7-C5F8-4C00-BB48-8A907EA8D41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1E989D0-7477-45B4-AB61-2F6CCB8C0003}" type="pres">
      <dgm:prSet presAssocID="{06EE074B-746E-4488-B422-41ACAC8F6588}" presName="root" presStyleCnt="0"/>
      <dgm:spPr/>
    </dgm:pt>
    <dgm:pt modelId="{479355AD-A35C-40F4-B027-A49B2AF47B82}" type="pres">
      <dgm:prSet presAssocID="{06EE074B-746E-4488-B422-41ACAC8F6588}" presName="rootComposite" presStyleCnt="0"/>
      <dgm:spPr/>
    </dgm:pt>
    <dgm:pt modelId="{8DF539D4-02B1-4F1D-B6D8-048B2EBF6371}" type="pres">
      <dgm:prSet presAssocID="{06EE074B-746E-4488-B422-41ACAC8F6588}" presName="rootText" presStyleLbl="node1" presStyleIdx="0" presStyleCnt="2" custScaleY="146840"/>
      <dgm:spPr/>
    </dgm:pt>
    <dgm:pt modelId="{5A712F83-7C10-492B-AA94-AAC1181BB936}" type="pres">
      <dgm:prSet presAssocID="{06EE074B-746E-4488-B422-41ACAC8F6588}" presName="rootConnector" presStyleLbl="node1" presStyleIdx="0" presStyleCnt="2"/>
      <dgm:spPr/>
    </dgm:pt>
    <dgm:pt modelId="{39C3F347-DA5F-43A9-962A-696401C1C433}" type="pres">
      <dgm:prSet presAssocID="{06EE074B-746E-4488-B422-41ACAC8F6588}" presName="childShape" presStyleCnt="0"/>
      <dgm:spPr/>
    </dgm:pt>
    <dgm:pt modelId="{722F38F2-3D9B-481E-9790-1C3A1B3BC4A7}" type="pres">
      <dgm:prSet presAssocID="{99164F26-601A-4CF8-AB15-037D60840054}" presName="Name13" presStyleLbl="parChTrans1D2" presStyleIdx="0" presStyleCnt="2"/>
      <dgm:spPr/>
    </dgm:pt>
    <dgm:pt modelId="{8F100799-D4F0-4CF5-8638-CD204D901573}" type="pres">
      <dgm:prSet presAssocID="{4AB85952-3A93-4CB1-BDBB-A8A15D7EB6C4}" presName="childText" presStyleLbl="bgAcc1" presStyleIdx="0" presStyleCnt="2" custScaleX="147816">
        <dgm:presLayoutVars>
          <dgm:bulletEnabled val="1"/>
        </dgm:presLayoutVars>
      </dgm:prSet>
      <dgm:spPr/>
    </dgm:pt>
    <dgm:pt modelId="{C10157B9-0212-4040-92DF-FFDB542FA854}" type="pres">
      <dgm:prSet presAssocID="{83788A73-BD4B-49F4-B583-4E1AE3293671}" presName="root" presStyleCnt="0"/>
      <dgm:spPr/>
    </dgm:pt>
    <dgm:pt modelId="{73CAFAD1-DA76-4F16-A691-FEFCC2ED4119}" type="pres">
      <dgm:prSet presAssocID="{83788A73-BD4B-49F4-B583-4E1AE3293671}" presName="rootComposite" presStyleCnt="0"/>
      <dgm:spPr/>
    </dgm:pt>
    <dgm:pt modelId="{257522DB-EE19-4E44-9575-96075867B444}" type="pres">
      <dgm:prSet presAssocID="{83788A73-BD4B-49F4-B583-4E1AE3293671}" presName="rootText" presStyleLbl="node1" presStyleIdx="1" presStyleCnt="2" custScaleY="146840"/>
      <dgm:spPr/>
    </dgm:pt>
    <dgm:pt modelId="{C47B7FCA-B56C-4914-AD96-4DE97485709C}" type="pres">
      <dgm:prSet presAssocID="{83788A73-BD4B-49F4-B583-4E1AE3293671}" presName="rootConnector" presStyleLbl="node1" presStyleIdx="1" presStyleCnt="2"/>
      <dgm:spPr/>
    </dgm:pt>
    <dgm:pt modelId="{87901869-644D-45D3-BFD9-6FB73E50875C}" type="pres">
      <dgm:prSet presAssocID="{83788A73-BD4B-49F4-B583-4E1AE3293671}" presName="childShape" presStyleCnt="0"/>
      <dgm:spPr/>
    </dgm:pt>
    <dgm:pt modelId="{9730628A-A3CB-4A04-98DC-41A5CD7CB12A}" type="pres">
      <dgm:prSet presAssocID="{5B760A96-3BF7-4F79-8F84-CAB0D27EC045}" presName="Name13" presStyleLbl="parChTrans1D2" presStyleIdx="1" presStyleCnt="2"/>
      <dgm:spPr/>
    </dgm:pt>
    <dgm:pt modelId="{50C81A6F-C1A1-4AB1-985B-EC04A23C506A}" type="pres">
      <dgm:prSet presAssocID="{2C4EE804-2DBA-4F10-A5AA-C5EB7AC51D8B}" presName="childText" presStyleLbl="bgAcc1" presStyleIdx="1" presStyleCnt="2" custScaleX="147816">
        <dgm:presLayoutVars>
          <dgm:bulletEnabled val="1"/>
        </dgm:presLayoutVars>
      </dgm:prSet>
      <dgm:spPr/>
    </dgm:pt>
  </dgm:ptLst>
  <dgm:cxnLst>
    <dgm:cxn modelId="{09FCAE1E-5F5B-430D-9D32-69835F86B9AB}" type="presOf" srcId="{83788A73-BD4B-49F4-B583-4E1AE3293671}" destId="{C47B7FCA-B56C-4914-AD96-4DE97485709C}" srcOrd="1" destOrd="0" presId="urn:microsoft.com/office/officeart/2005/8/layout/hierarchy3"/>
    <dgm:cxn modelId="{5A96711F-7E07-4FC9-B283-B51B9990C3C4}" srcId="{2D2102C7-C5F8-4C00-BB48-8A907EA8D419}" destId="{83788A73-BD4B-49F4-B583-4E1AE3293671}" srcOrd="1" destOrd="0" parTransId="{486B0860-1642-4058-B6BC-E21775253F8F}" sibTransId="{0CBA8446-C82F-479A-BF93-242EEBB520F7}"/>
    <dgm:cxn modelId="{50C9D325-A172-4CF9-A7C3-FC81D4429687}" type="presOf" srcId="{2D2102C7-C5F8-4C00-BB48-8A907EA8D419}" destId="{107F775B-5E37-4A1A-AA98-761E9992335B}" srcOrd="0" destOrd="0" presId="urn:microsoft.com/office/officeart/2005/8/layout/hierarchy3"/>
    <dgm:cxn modelId="{920AA534-67A3-4C01-BA63-FCA3947657FB}" type="presOf" srcId="{06EE074B-746E-4488-B422-41ACAC8F6588}" destId="{8DF539D4-02B1-4F1D-B6D8-048B2EBF6371}" srcOrd="0" destOrd="0" presId="urn:microsoft.com/office/officeart/2005/8/layout/hierarchy3"/>
    <dgm:cxn modelId="{B9B5EE4D-2F3D-4364-BA06-61E71B3F8953}" type="presOf" srcId="{2C4EE804-2DBA-4F10-A5AA-C5EB7AC51D8B}" destId="{50C81A6F-C1A1-4AB1-985B-EC04A23C506A}" srcOrd="0" destOrd="0" presId="urn:microsoft.com/office/officeart/2005/8/layout/hierarchy3"/>
    <dgm:cxn modelId="{2887337C-199F-4DF3-9C95-821C89FF6574}" type="presOf" srcId="{99164F26-601A-4CF8-AB15-037D60840054}" destId="{722F38F2-3D9B-481E-9790-1C3A1B3BC4A7}" srcOrd="0" destOrd="0" presId="urn:microsoft.com/office/officeart/2005/8/layout/hierarchy3"/>
    <dgm:cxn modelId="{6592A493-A02E-4B6F-928F-D88E94BB2BB1}" type="presOf" srcId="{06EE074B-746E-4488-B422-41ACAC8F6588}" destId="{5A712F83-7C10-492B-AA94-AAC1181BB936}" srcOrd="1" destOrd="0" presId="urn:microsoft.com/office/officeart/2005/8/layout/hierarchy3"/>
    <dgm:cxn modelId="{116A08B8-7924-461E-A8C1-84831C65934D}" type="presOf" srcId="{83788A73-BD4B-49F4-B583-4E1AE3293671}" destId="{257522DB-EE19-4E44-9575-96075867B444}" srcOrd="0" destOrd="0" presId="urn:microsoft.com/office/officeart/2005/8/layout/hierarchy3"/>
    <dgm:cxn modelId="{B57F83CF-1B03-4C89-8A74-93E0F714D7B8}" type="presOf" srcId="{5B760A96-3BF7-4F79-8F84-CAB0D27EC045}" destId="{9730628A-A3CB-4A04-98DC-41A5CD7CB12A}" srcOrd="0" destOrd="0" presId="urn:microsoft.com/office/officeart/2005/8/layout/hierarchy3"/>
    <dgm:cxn modelId="{B7908AD4-28A2-460A-BD77-B1F1B20F2286}" srcId="{83788A73-BD4B-49F4-B583-4E1AE3293671}" destId="{2C4EE804-2DBA-4F10-A5AA-C5EB7AC51D8B}" srcOrd="0" destOrd="0" parTransId="{5B760A96-3BF7-4F79-8F84-CAB0D27EC045}" sibTransId="{3F17EE45-ECBA-404C-8E50-C81C950A2B3B}"/>
    <dgm:cxn modelId="{1CA45FE6-524B-4B2A-9A62-5A13546B46BA}" srcId="{2D2102C7-C5F8-4C00-BB48-8A907EA8D419}" destId="{06EE074B-746E-4488-B422-41ACAC8F6588}" srcOrd="0" destOrd="0" parTransId="{1A2D37C4-7E38-40BD-AC2F-81C58F75FBF6}" sibTransId="{7F947CA8-7D15-4226-BD27-7F24E6D6E108}"/>
    <dgm:cxn modelId="{58D5A2E6-D643-41E9-BE8E-6B9EB255AEEF}" srcId="{06EE074B-746E-4488-B422-41ACAC8F6588}" destId="{4AB85952-3A93-4CB1-BDBB-A8A15D7EB6C4}" srcOrd="0" destOrd="0" parTransId="{99164F26-601A-4CF8-AB15-037D60840054}" sibTransId="{DED7C375-DD77-45D3-AE09-91B31314DB45}"/>
    <dgm:cxn modelId="{15831CEA-386C-4676-B9F6-0B6A8FFC6E4B}" type="presOf" srcId="{4AB85952-3A93-4CB1-BDBB-A8A15D7EB6C4}" destId="{8F100799-D4F0-4CF5-8638-CD204D901573}" srcOrd="0" destOrd="0" presId="urn:microsoft.com/office/officeart/2005/8/layout/hierarchy3"/>
    <dgm:cxn modelId="{760E4890-538A-4911-858B-8EA869A16B77}" type="presParOf" srcId="{107F775B-5E37-4A1A-AA98-761E9992335B}" destId="{61E989D0-7477-45B4-AB61-2F6CCB8C0003}" srcOrd="0" destOrd="0" presId="urn:microsoft.com/office/officeart/2005/8/layout/hierarchy3"/>
    <dgm:cxn modelId="{CAB50B16-BA6B-4FF2-9123-1D8073E539A6}" type="presParOf" srcId="{61E989D0-7477-45B4-AB61-2F6CCB8C0003}" destId="{479355AD-A35C-40F4-B027-A49B2AF47B82}" srcOrd="0" destOrd="0" presId="urn:microsoft.com/office/officeart/2005/8/layout/hierarchy3"/>
    <dgm:cxn modelId="{D2D686FC-74D3-4D1E-BACF-A4A66BAF0583}" type="presParOf" srcId="{479355AD-A35C-40F4-B027-A49B2AF47B82}" destId="{8DF539D4-02B1-4F1D-B6D8-048B2EBF6371}" srcOrd="0" destOrd="0" presId="urn:microsoft.com/office/officeart/2005/8/layout/hierarchy3"/>
    <dgm:cxn modelId="{10E67870-2A85-4369-8160-CEA79C88929E}" type="presParOf" srcId="{479355AD-A35C-40F4-B027-A49B2AF47B82}" destId="{5A712F83-7C10-492B-AA94-AAC1181BB936}" srcOrd="1" destOrd="0" presId="urn:microsoft.com/office/officeart/2005/8/layout/hierarchy3"/>
    <dgm:cxn modelId="{54754AB8-0879-4563-B11A-07575FD84BCD}" type="presParOf" srcId="{61E989D0-7477-45B4-AB61-2F6CCB8C0003}" destId="{39C3F347-DA5F-43A9-962A-696401C1C433}" srcOrd="1" destOrd="0" presId="urn:microsoft.com/office/officeart/2005/8/layout/hierarchy3"/>
    <dgm:cxn modelId="{EA0591FE-A4CF-4DC3-A003-3477F8695CEB}" type="presParOf" srcId="{39C3F347-DA5F-43A9-962A-696401C1C433}" destId="{722F38F2-3D9B-481E-9790-1C3A1B3BC4A7}" srcOrd="0" destOrd="0" presId="urn:microsoft.com/office/officeart/2005/8/layout/hierarchy3"/>
    <dgm:cxn modelId="{5FD4C6E3-927A-459D-8C58-183ED514E096}" type="presParOf" srcId="{39C3F347-DA5F-43A9-962A-696401C1C433}" destId="{8F100799-D4F0-4CF5-8638-CD204D901573}" srcOrd="1" destOrd="0" presId="urn:microsoft.com/office/officeart/2005/8/layout/hierarchy3"/>
    <dgm:cxn modelId="{F6CCEBAD-5FE9-405E-BAEA-3C1784282EFE}" type="presParOf" srcId="{107F775B-5E37-4A1A-AA98-761E9992335B}" destId="{C10157B9-0212-4040-92DF-FFDB542FA854}" srcOrd="1" destOrd="0" presId="urn:microsoft.com/office/officeart/2005/8/layout/hierarchy3"/>
    <dgm:cxn modelId="{1D9C43C0-8FBD-44FF-BBD6-447D111F4B1D}" type="presParOf" srcId="{C10157B9-0212-4040-92DF-FFDB542FA854}" destId="{73CAFAD1-DA76-4F16-A691-FEFCC2ED4119}" srcOrd="0" destOrd="0" presId="urn:microsoft.com/office/officeart/2005/8/layout/hierarchy3"/>
    <dgm:cxn modelId="{5F5044ED-8B81-4CA6-9697-59E372EC5711}" type="presParOf" srcId="{73CAFAD1-DA76-4F16-A691-FEFCC2ED4119}" destId="{257522DB-EE19-4E44-9575-96075867B444}" srcOrd="0" destOrd="0" presId="urn:microsoft.com/office/officeart/2005/8/layout/hierarchy3"/>
    <dgm:cxn modelId="{6A3D548D-294F-44CA-AA62-1DDA010589CA}" type="presParOf" srcId="{73CAFAD1-DA76-4F16-A691-FEFCC2ED4119}" destId="{C47B7FCA-B56C-4914-AD96-4DE97485709C}" srcOrd="1" destOrd="0" presId="urn:microsoft.com/office/officeart/2005/8/layout/hierarchy3"/>
    <dgm:cxn modelId="{EE51407E-82AD-490D-BC34-8E549775D46D}" type="presParOf" srcId="{C10157B9-0212-4040-92DF-FFDB542FA854}" destId="{87901869-644D-45D3-BFD9-6FB73E50875C}" srcOrd="1" destOrd="0" presId="urn:microsoft.com/office/officeart/2005/8/layout/hierarchy3"/>
    <dgm:cxn modelId="{7B2CE2DC-DF4A-4C9D-9DC4-9FC756F5F5A3}" type="presParOf" srcId="{87901869-644D-45D3-BFD9-6FB73E50875C}" destId="{9730628A-A3CB-4A04-98DC-41A5CD7CB12A}" srcOrd="0" destOrd="0" presId="urn:microsoft.com/office/officeart/2005/8/layout/hierarchy3"/>
    <dgm:cxn modelId="{F5A037B3-A304-4475-8BD9-84184F924A15}" type="presParOf" srcId="{87901869-644D-45D3-BFD9-6FB73E50875C}" destId="{50C81A6F-C1A1-4AB1-985B-EC04A23C506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82AB0-E3FB-4B1B-9FBE-514E673D8C59}">
      <dsp:nvSpPr>
        <dsp:cNvPr id="0" name=""/>
        <dsp:cNvSpPr/>
      </dsp:nvSpPr>
      <dsp:spPr>
        <a:xfrm>
          <a:off x="0" y="1977045"/>
          <a:ext cx="11915308" cy="86044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State Head - Distributed Solar</a:t>
          </a:r>
          <a:endParaRPr lang="en-IN" sz="1800" b="1" kern="1200" dirty="0"/>
        </a:p>
      </dsp:txBody>
      <dsp:txXfrm>
        <a:off x="0" y="1977045"/>
        <a:ext cx="3574592" cy="860444"/>
      </dsp:txXfrm>
    </dsp:sp>
    <dsp:sp modelId="{F9417318-068B-4FB1-A5A7-68C8E85348F8}">
      <dsp:nvSpPr>
        <dsp:cNvPr id="0" name=""/>
        <dsp:cNvSpPr/>
      </dsp:nvSpPr>
      <dsp:spPr>
        <a:xfrm>
          <a:off x="0" y="1113651"/>
          <a:ext cx="11915308" cy="74005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Head - Distributed Solar</a:t>
          </a:r>
          <a:endParaRPr lang="en-IN" sz="1800" b="1" kern="1200" dirty="0"/>
        </a:p>
      </dsp:txBody>
      <dsp:txXfrm>
        <a:off x="0" y="1113651"/>
        <a:ext cx="3574592" cy="740052"/>
      </dsp:txXfrm>
    </dsp:sp>
    <dsp:sp modelId="{AEC9DA1F-F641-47B1-B884-294F96158FEA}">
      <dsp:nvSpPr>
        <dsp:cNvPr id="0" name=""/>
        <dsp:cNvSpPr/>
      </dsp:nvSpPr>
      <dsp:spPr>
        <a:xfrm>
          <a:off x="0" y="250257"/>
          <a:ext cx="11915308" cy="74005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COO &amp; Director</a:t>
          </a:r>
          <a:endParaRPr lang="en-IN" sz="1800" b="1" kern="1200" dirty="0"/>
        </a:p>
      </dsp:txBody>
      <dsp:txXfrm>
        <a:off x="0" y="250257"/>
        <a:ext cx="3574592" cy="740052"/>
      </dsp:txXfrm>
    </dsp:sp>
    <dsp:sp modelId="{C023236D-6503-42B3-80E5-E7C6C9C8C2BF}">
      <dsp:nvSpPr>
        <dsp:cNvPr id="0" name=""/>
        <dsp:cNvSpPr/>
      </dsp:nvSpPr>
      <dsp:spPr>
        <a:xfrm>
          <a:off x="5922636" y="311928"/>
          <a:ext cx="3406322" cy="616710"/>
        </a:xfrm>
        <a:prstGeom prst="roundRect">
          <a:avLst>
            <a:gd name="adj" fmla="val 10000"/>
          </a:avLst>
        </a:prstGeom>
        <a:solidFill>
          <a:srgbClr val="1A355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G S Venkatesh</a:t>
          </a:r>
        </a:p>
      </dsp:txBody>
      <dsp:txXfrm>
        <a:off x="5940699" y="329991"/>
        <a:ext cx="3370196" cy="580584"/>
      </dsp:txXfrm>
    </dsp:sp>
    <dsp:sp modelId="{647D09CF-EA48-4A4A-A0EA-2B952B28BF90}">
      <dsp:nvSpPr>
        <dsp:cNvPr id="0" name=""/>
        <dsp:cNvSpPr/>
      </dsp:nvSpPr>
      <dsp:spPr>
        <a:xfrm>
          <a:off x="7580077" y="928638"/>
          <a:ext cx="91440" cy="246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684"/>
              </a:lnTo>
            </a:path>
          </a:pathLst>
        </a:custGeom>
        <a:noFill/>
        <a:ln w="12700" cap="flat" cmpd="sng" algn="ctr">
          <a:solidFill>
            <a:srgbClr val="1A355B"/>
          </a:solidFill>
          <a:prstDash val="solid"/>
          <a:miter lim="800000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E0C0C-159B-4A35-AABA-EA9BEF93014F}">
      <dsp:nvSpPr>
        <dsp:cNvPr id="0" name=""/>
        <dsp:cNvSpPr/>
      </dsp:nvSpPr>
      <dsp:spPr>
        <a:xfrm>
          <a:off x="6227297" y="1175322"/>
          <a:ext cx="2797000" cy="616710"/>
        </a:xfrm>
        <a:prstGeom prst="roundRect">
          <a:avLst>
            <a:gd name="adj" fmla="val 10000"/>
          </a:avLst>
        </a:prstGeom>
        <a:solidFill>
          <a:srgbClr val="1A355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Venkatesh S</a:t>
          </a:r>
          <a:endParaRPr lang="en-IN" sz="1800" b="1" kern="1200" dirty="0"/>
        </a:p>
      </dsp:txBody>
      <dsp:txXfrm>
        <a:off x="6245360" y="1193385"/>
        <a:ext cx="2760874" cy="580584"/>
      </dsp:txXfrm>
    </dsp:sp>
    <dsp:sp modelId="{9DE77ACB-FFF8-40B0-98ED-EBEC47A14719}">
      <dsp:nvSpPr>
        <dsp:cNvPr id="0" name=""/>
        <dsp:cNvSpPr/>
      </dsp:nvSpPr>
      <dsp:spPr>
        <a:xfrm>
          <a:off x="4576397" y="1792032"/>
          <a:ext cx="3049399" cy="246684"/>
        </a:xfrm>
        <a:custGeom>
          <a:avLst/>
          <a:gdLst/>
          <a:ahLst/>
          <a:cxnLst/>
          <a:rect l="0" t="0" r="0" b="0"/>
          <a:pathLst>
            <a:path>
              <a:moveTo>
                <a:pt x="3049399" y="0"/>
              </a:moveTo>
              <a:lnTo>
                <a:pt x="3049399" y="123342"/>
              </a:lnTo>
              <a:lnTo>
                <a:pt x="0" y="123342"/>
              </a:lnTo>
              <a:lnTo>
                <a:pt x="0" y="246684"/>
              </a:lnTo>
            </a:path>
          </a:pathLst>
        </a:custGeom>
        <a:noFill/>
        <a:ln w="12700" cap="flat" cmpd="sng" algn="ctr">
          <a:solidFill>
            <a:srgbClr val="1A355B"/>
          </a:solidFill>
          <a:prstDash val="solid"/>
          <a:miter lim="800000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7F020-6A95-43A9-9627-8C5DA557762B}">
      <dsp:nvSpPr>
        <dsp:cNvPr id="0" name=""/>
        <dsp:cNvSpPr/>
      </dsp:nvSpPr>
      <dsp:spPr>
        <a:xfrm>
          <a:off x="3519857" y="2038716"/>
          <a:ext cx="2113080" cy="697894"/>
        </a:xfrm>
        <a:prstGeom prst="roundRect">
          <a:avLst>
            <a:gd name="adj" fmla="val 10000"/>
          </a:avLst>
        </a:prstGeom>
        <a:solidFill>
          <a:srgbClr val="1A355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Satheesh Kumar M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0" kern="1200" dirty="0"/>
            <a:t>TN, AP, PY &amp; KL</a:t>
          </a:r>
        </a:p>
      </dsp:txBody>
      <dsp:txXfrm>
        <a:off x="3540298" y="2059157"/>
        <a:ext cx="2072198" cy="657012"/>
      </dsp:txXfrm>
    </dsp:sp>
    <dsp:sp modelId="{FCF628A1-525C-4FA3-AE08-202A44B6586A}">
      <dsp:nvSpPr>
        <dsp:cNvPr id="0" name=""/>
        <dsp:cNvSpPr/>
      </dsp:nvSpPr>
      <dsp:spPr>
        <a:xfrm>
          <a:off x="6837960" y="1792032"/>
          <a:ext cx="787836" cy="246684"/>
        </a:xfrm>
        <a:custGeom>
          <a:avLst/>
          <a:gdLst/>
          <a:ahLst/>
          <a:cxnLst/>
          <a:rect l="0" t="0" r="0" b="0"/>
          <a:pathLst>
            <a:path>
              <a:moveTo>
                <a:pt x="787836" y="0"/>
              </a:moveTo>
              <a:lnTo>
                <a:pt x="787836" y="123342"/>
              </a:lnTo>
              <a:lnTo>
                <a:pt x="0" y="123342"/>
              </a:lnTo>
              <a:lnTo>
                <a:pt x="0" y="246684"/>
              </a:lnTo>
            </a:path>
          </a:pathLst>
        </a:custGeom>
        <a:noFill/>
        <a:ln w="12700" cap="flat" cmpd="sng" algn="ctr">
          <a:solidFill>
            <a:srgbClr val="1A355B"/>
          </a:solidFill>
          <a:prstDash val="solid"/>
          <a:miter lim="800000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791AA2-B165-4D1C-94E2-70AE15C86417}">
      <dsp:nvSpPr>
        <dsp:cNvPr id="0" name=""/>
        <dsp:cNvSpPr/>
      </dsp:nvSpPr>
      <dsp:spPr>
        <a:xfrm>
          <a:off x="5967857" y="2038716"/>
          <a:ext cx="1740205" cy="697894"/>
        </a:xfrm>
        <a:prstGeom prst="roundRect">
          <a:avLst>
            <a:gd name="adj" fmla="val 10000"/>
          </a:avLst>
        </a:prstGeom>
        <a:solidFill>
          <a:srgbClr val="1A355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Punith Kumar BI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0" kern="1200" dirty="0"/>
            <a:t>KA</a:t>
          </a:r>
        </a:p>
      </dsp:txBody>
      <dsp:txXfrm>
        <a:off x="5988298" y="2059157"/>
        <a:ext cx="1699323" cy="657012"/>
      </dsp:txXfrm>
    </dsp:sp>
    <dsp:sp modelId="{BED1522C-3CB9-4489-BEA9-C245732D4A90}">
      <dsp:nvSpPr>
        <dsp:cNvPr id="0" name=""/>
        <dsp:cNvSpPr/>
      </dsp:nvSpPr>
      <dsp:spPr>
        <a:xfrm>
          <a:off x="7625797" y="1792032"/>
          <a:ext cx="1330919" cy="246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342"/>
              </a:lnTo>
              <a:lnTo>
                <a:pt x="1330919" y="123342"/>
              </a:lnTo>
              <a:lnTo>
                <a:pt x="1330919" y="246684"/>
              </a:lnTo>
            </a:path>
          </a:pathLst>
        </a:custGeom>
        <a:noFill/>
        <a:ln w="12700" cap="flat" cmpd="sng" algn="ctr">
          <a:solidFill>
            <a:srgbClr val="1A355B"/>
          </a:solidFill>
          <a:prstDash val="solid"/>
          <a:miter lim="800000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5CA0C5-9163-40B1-86A9-C1758CBA0603}">
      <dsp:nvSpPr>
        <dsp:cNvPr id="0" name=""/>
        <dsp:cNvSpPr/>
      </dsp:nvSpPr>
      <dsp:spPr>
        <a:xfrm>
          <a:off x="7985582" y="2038716"/>
          <a:ext cx="1942267" cy="697894"/>
        </a:xfrm>
        <a:prstGeom prst="roundRect">
          <a:avLst>
            <a:gd name="adj" fmla="val 10000"/>
          </a:avLst>
        </a:prstGeom>
        <a:solidFill>
          <a:srgbClr val="1A355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Mayank Fagwar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MH, GJ &amp; RJ</a:t>
          </a:r>
          <a:endParaRPr lang="en-IN" sz="1800" b="0" kern="1200" dirty="0"/>
        </a:p>
      </dsp:txBody>
      <dsp:txXfrm>
        <a:off x="8006023" y="2059157"/>
        <a:ext cx="1901385" cy="657012"/>
      </dsp:txXfrm>
    </dsp:sp>
    <dsp:sp modelId="{896CF071-A2CB-4C20-8296-CD31EEEC2B0D}">
      <dsp:nvSpPr>
        <dsp:cNvPr id="0" name=""/>
        <dsp:cNvSpPr/>
      </dsp:nvSpPr>
      <dsp:spPr>
        <a:xfrm>
          <a:off x="7625797" y="1792032"/>
          <a:ext cx="3314056" cy="246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342"/>
              </a:lnTo>
              <a:lnTo>
                <a:pt x="3314056" y="123342"/>
              </a:lnTo>
              <a:lnTo>
                <a:pt x="3314056" y="246684"/>
              </a:lnTo>
            </a:path>
          </a:pathLst>
        </a:custGeom>
        <a:noFill/>
        <a:ln w="12700" cap="flat" cmpd="sng" algn="ctr">
          <a:solidFill>
            <a:srgbClr val="1A355B"/>
          </a:solidFill>
          <a:prstDash val="solid"/>
          <a:miter lim="800000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69E6B0-DF8C-4325-B2C0-796073BA926A}">
      <dsp:nvSpPr>
        <dsp:cNvPr id="0" name=""/>
        <dsp:cNvSpPr/>
      </dsp:nvSpPr>
      <dsp:spPr>
        <a:xfrm>
          <a:off x="10205369" y="2038716"/>
          <a:ext cx="1468966" cy="697894"/>
        </a:xfrm>
        <a:prstGeom prst="roundRect">
          <a:avLst>
            <a:gd name="adj" fmla="val 10000"/>
          </a:avLst>
        </a:prstGeom>
        <a:solidFill>
          <a:srgbClr val="1A355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Rakesh Kosari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TS</a:t>
          </a:r>
          <a:endParaRPr lang="en-IN" sz="1800" b="0" kern="1200" dirty="0"/>
        </a:p>
      </dsp:txBody>
      <dsp:txXfrm>
        <a:off x="10225810" y="2059157"/>
        <a:ext cx="1428084" cy="657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9F352F-847C-4422-B153-17F6B8EF2315}">
      <dsp:nvSpPr>
        <dsp:cNvPr id="0" name=""/>
        <dsp:cNvSpPr/>
      </dsp:nvSpPr>
      <dsp:spPr>
        <a:xfrm>
          <a:off x="1766" y="268949"/>
          <a:ext cx="1500187" cy="1035196"/>
        </a:xfrm>
        <a:prstGeom prst="roundRect">
          <a:avLst>
            <a:gd name="adj" fmla="val 10000"/>
          </a:avLst>
        </a:prstGeom>
        <a:solidFill>
          <a:srgbClr val="1A355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99.19 MWp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Engineers - 19</a:t>
          </a:r>
        </a:p>
      </dsp:txBody>
      <dsp:txXfrm>
        <a:off x="32086" y="299269"/>
        <a:ext cx="1439547" cy="974556"/>
      </dsp:txXfrm>
    </dsp:sp>
    <dsp:sp modelId="{722F38F2-3D9B-481E-9790-1C3A1B3BC4A7}">
      <dsp:nvSpPr>
        <dsp:cNvPr id="0" name=""/>
        <dsp:cNvSpPr/>
      </dsp:nvSpPr>
      <dsp:spPr>
        <a:xfrm>
          <a:off x="151785" y="1304146"/>
          <a:ext cx="150018" cy="562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570"/>
              </a:lnTo>
              <a:lnTo>
                <a:pt x="150018" y="5625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00799-D4F0-4CF5-8638-CD204D901573}">
      <dsp:nvSpPr>
        <dsp:cNvPr id="0" name=""/>
        <dsp:cNvSpPr/>
      </dsp:nvSpPr>
      <dsp:spPr>
        <a:xfrm>
          <a:off x="301803" y="1491669"/>
          <a:ext cx="1793420" cy="7500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Technicians - 32  </a:t>
          </a:r>
        </a:p>
      </dsp:txBody>
      <dsp:txXfrm>
        <a:off x="323772" y="1513638"/>
        <a:ext cx="1749482" cy="706155"/>
      </dsp:txXfrm>
    </dsp:sp>
    <dsp:sp modelId="{12F2C755-DB23-4B0C-8377-8DBF59F8F606}">
      <dsp:nvSpPr>
        <dsp:cNvPr id="0" name=""/>
        <dsp:cNvSpPr/>
      </dsp:nvSpPr>
      <dsp:spPr>
        <a:xfrm>
          <a:off x="2170233" y="268949"/>
          <a:ext cx="1500187" cy="1035196"/>
        </a:xfrm>
        <a:prstGeom prst="roundRect">
          <a:avLst>
            <a:gd name="adj" fmla="val 10000"/>
          </a:avLst>
        </a:prstGeom>
        <a:solidFill>
          <a:srgbClr val="1A355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60.06 MWp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Engineers - 14</a:t>
          </a:r>
        </a:p>
      </dsp:txBody>
      <dsp:txXfrm>
        <a:off x="2200553" y="299269"/>
        <a:ext cx="1439547" cy="974556"/>
      </dsp:txXfrm>
    </dsp:sp>
    <dsp:sp modelId="{9730628A-A3CB-4A04-98DC-41A5CD7CB12A}">
      <dsp:nvSpPr>
        <dsp:cNvPr id="0" name=""/>
        <dsp:cNvSpPr/>
      </dsp:nvSpPr>
      <dsp:spPr>
        <a:xfrm>
          <a:off x="2320252" y="1304146"/>
          <a:ext cx="150018" cy="562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570"/>
              </a:lnTo>
              <a:lnTo>
                <a:pt x="150018" y="5625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81A6F-C1A1-4AB1-985B-EC04A23C506A}">
      <dsp:nvSpPr>
        <dsp:cNvPr id="0" name=""/>
        <dsp:cNvSpPr/>
      </dsp:nvSpPr>
      <dsp:spPr>
        <a:xfrm>
          <a:off x="2470270" y="1491669"/>
          <a:ext cx="1591962" cy="7500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Technicians - 18 </a:t>
          </a:r>
        </a:p>
      </dsp:txBody>
      <dsp:txXfrm>
        <a:off x="2492239" y="1513638"/>
        <a:ext cx="1548024" cy="7061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F539D4-02B1-4F1D-B6D8-048B2EBF6371}">
      <dsp:nvSpPr>
        <dsp:cNvPr id="0" name=""/>
        <dsp:cNvSpPr/>
      </dsp:nvSpPr>
      <dsp:spPr>
        <a:xfrm>
          <a:off x="1442" y="274937"/>
          <a:ext cx="1442640" cy="1059186"/>
        </a:xfrm>
        <a:prstGeom prst="roundRect">
          <a:avLst>
            <a:gd name="adj" fmla="val 10000"/>
          </a:avLst>
        </a:prstGeom>
        <a:solidFill>
          <a:srgbClr val="1A355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48.51 MWp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Engineers - 09</a:t>
          </a:r>
        </a:p>
      </dsp:txBody>
      <dsp:txXfrm>
        <a:off x="32464" y="305959"/>
        <a:ext cx="1380596" cy="997142"/>
      </dsp:txXfrm>
    </dsp:sp>
    <dsp:sp modelId="{722F38F2-3D9B-481E-9790-1C3A1B3BC4A7}">
      <dsp:nvSpPr>
        <dsp:cNvPr id="0" name=""/>
        <dsp:cNvSpPr/>
      </dsp:nvSpPr>
      <dsp:spPr>
        <a:xfrm>
          <a:off x="145706" y="1334124"/>
          <a:ext cx="144264" cy="540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990"/>
              </a:lnTo>
              <a:lnTo>
                <a:pt x="144264" y="5409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00799-D4F0-4CF5-8638-CD204D901573}">
      <dsp:nvSpPr>
        <dsp:cNvPr id="0" name=""/>
        <dsp:cNvSpPr/>
      </dsp:nvSpPr>
      <dsp:spPr>
        <a:xfrm>
          <a:off x="289971" y="1514454"/>
          <a:ext cx="1705962" cy="721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Technicians - 14 </a:t>
          </a:r>
        </a:p>
      </dsp:txBody>
      <dsp:txXfrm>
        <a:off x="311098" y="1535581"/>
        <a:ext cx="1663708" cy="679066"/>
      </dsp:txXfrm>
    </dsp:sp>
    <dsp:sp modelId="{257522DB-EE19-4E44-9575-96075867B444}">
      <dsp:nvSpPr>
        <dsp:cNvPr id="0" name=""/>
        <dsp:cNvSpPr/>
      </dsp:nvSpPr>
      <dsp:spPr>
        <a:xfrm>
          <a:off x="2068066" y="274937"/>
          <a:ext cx="1442640" cy="1059186"/>
        </a:xfrm>
        <a:prstGeom prst="roundRect">
          <a:avLst>
            <a:gd name="adj" fmla="val 10000"/>
          </a:avLst>
        </a:prstGeom>
        <a:solidFill>
          <a:srgbClr val="1A355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/>
            <a:t>35.79 MWp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Engineers - 06</a:t>
          </a:r>
        </a:p>
      </dsp:txBody>
      <dsp:txXfrm>
        <a:off x="2099088" y="305959"/>
        <a:ext cx="1380596" cy="997142"/>
      </dsp:txXfrm>
    </dsp:sp>
    <dsp:sp modelId="{9730628A-A3CB-4A04-98DC-41A5CD7CB12A}">
      <dsp:nvSpPr>
        <dsp:cNvPr id="0" name=""/>
        <dsp:cNvSpPr/>
      </dsp:nvSpPr>
      <dsp:spPr>
        <a:xfrm>
          <a:off x="2212330" y="1334124"/>
          <a:ext cx="144264" cy="540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990"/>
              </a:lnTo>
              <a:lnTo>
                <a:pt x="144264" y="5409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81A6F-C1A1-4AB1-985B-EC04A23C506A}">
      <dsp:nvSpPr>
        <dsp:cNvPr id="0" name=""/>
        <dsp:cNvSpPr/>
      </dsp:nvSpPr>
      <dsp:spPr>
        <a:xfrm>
          <a:off x="2356594" y="1514454"/>
          <a:ext cx="1705962" cy="721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Technicians - 10</a:t>
          </a:r>
        </a:p>
      </dsp:txBody>
      <dsp:txXfrm>
        <a:off x="2377721" y="1535581"/>
        <a:ext cx="1663708" cy="679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0BE1F25-C4E9-4906-B92F-B682B6AE3E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12D2DB-0381-4165-A808-28A7F2EC92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A8F9D-2FB0-4D50-ABC8-379522AC833F}" type="datetimeFigureOut">
              <a:rPr lang="en-US" smtClean="0"/>
              <a:t>9/27/2023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1FE83F-3724-4415-A1D5-8CE8257E34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2D5676-42AD-4417-AC31-57A8C64F7E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3C376-3434-4BD7-AA2C-9F7FF9696E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536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02BFF-A1D9-4BAD-A92A-5F443B2AD9D6}" type="datetimeFigureOut">
              <a:rPr lang="en-US" smtClean="0"/>
              <a:t>9/27/2023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69C0-0927-488F-AC21-4B4133AA4E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6579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D76C347C-0B36-4762-87CB-F98E23FA7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5F933D83-6948-4A88-A4B3-366658CAF0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73826-AB9C-4AF5-BBF1-6EF4C56308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042A3F-37CF-4EE2-A2A1-6427A15900F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66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6FE145FE-CC37-BFFC-995E-3E25C675A1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" t="5073" r="28299" b="22637"/>
          <a:stretch/>
        </p:blipFill>
        <p:spPr>
          <a:xfrm flipV="1">
            <a:off x="0" y="-1"/>
            <a:ext cx="12192000" cy="69645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45146"/>
            <a:ext cx="9144000" cy="1633478"/>
          </a:xfrm>
        </p:spPr>
        <p:txBody>
          <a:bodyPr anchor="ctr" anchorCtr="0">
            <a:normAutofit/>
          </a:bodyPr>
          <a:lstStyle>
            <a:lvl1pPr algn="ctr">
              <a:defRPr sz="5400" b="1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28DBF-A622-4B5F-A3E4-F9AD09C3BBB7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182470" y="3535545"/>
            <a:ext cx="3827043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1" kern="1200" dirty="0">
                <a:solidFill>
                  <a:srgbClr val="00C4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Inspired by Nature Powered by Sun</a:t>
            </a:r>
            <a:endParaRPr lang="en-IN" sz="1800" b="0" i="1" kern="1200" dirty="0">
              <a:solidFill>
                <a:srgbClr val="00C4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938718" y="2948929"/>
            <a:ext cx="6314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AVI SOLAR ENERGY</a:t>
            </a:r>
            <a:r>
              <a:rPr lang="en-IN" sz="3600" b="1" baseline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PVT LTD</a:t>
            </a:r>
            <a:endParaRPr lang="en-IN" sz="36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728F2159-224C-4B03-86BC-774FDE5B8A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13" b="14187"/>
          <a:stretch/>
        </p:blipFill>
        <p:spPr>
          <a:xfrm>
            <a:off x="3735019" y="1689543"/>
            <a:ext cx="4721946" cy="131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304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28DBF-A622-4B5F-A3E4-F9AD09C3BBB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141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28DBF-A622-4B5F-A3E4-F9AD09C3BBB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481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oilet, tiled&#10;&#10;Description automatically generated">
            <a:extLst>
              <a:ext uri="{FF2B5EF4-FFF2-40B4-BE49-F238E27FC236}">
                <a16:creationId xmlns:a16="http://schemas.microsoft.com/office/drawing/2014/main" id="{70B94281-FB52-30F5-30C3-CE85C211B8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349" r="24200" b="10349"/>
          <a:stretch/>
        </p:blipFill>
        <p:spPr>
          <a:xfrm flipV="1">
            <a:off x="0" y="-2"/>
            <a:ext cx="12192000" cy="6857999"/>
          </a:xfrm>
          <a:prstGeom prst="rect">
            <a:avLst/>
          </a:prstGeom>
        </p:spPr>
      </p:pic>
      <p:pic>
        <p:nvPicPr>
          <p:cNvPr id="25" name="Picture 24" descr="Logo&#10;&#10;Description automatically generated">
            <a:extLst>
              <a:ext uri="{FF2B5EF4-FFF2-40B4-BE49-F238E27FC236}">
                <a16:creationId xmlns:a16="http://schemas.microsoft.com/office/drawing/2014/main" id="{42E7F04D-4EC8-55B0-A1D6-A2DB977E34E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061" y="595087"/>
            <a:ext cx="1188029" cy="263101"/>
          </a:xfrm>
          <a:prstGeom prst="rect">
            <a:avLst/>
          </a:prstGeom>
        </p:spPr>
      </p:pic>
      <p:pic>
        <p:nvPicPr>
          <p:cNvPr id="11" name="Picture 16" descr="RE Assets India 2022 | New Delhi | May 27">
            <a:extLst>
              <a:ext uri="{FF2B5EF4-FFF2-40B4-BE49-F238E27FC236}">
                <a16:creationId xmlns:a16="http://schemas.microsoft.com/office/drawing/2014/main" id="{8ABE7AEF-50FC-DE7F-E470-92B0C9328E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7231" y="100991"/>
            <a:ext cx="1604859" cy="53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20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28DBF-A622-4B5F-A3E4-F9AD09C3BBB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101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28DBF-A622-4B5F-A3E4-F9AD09C3BBB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582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28DBF-A622-4B5F-A3E4-F9AD09C3BBB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178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28DBF-A622-4B5F-A3E4-F9AD09C3BBB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397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28DBF-A622-4B5F-A3E4-F9AD09C3BBB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622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28DBF-A622-4B5F-A3E4-F9AD09C3BBB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5943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28DBF-A622-4B5F-A3E4-F9AD09C3BBB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33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28DBF-A622-4B5F-A3E4-F9AD09C3BBB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69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>
            <a:extLst>
              <a:ext uri="{FF2B5EF4-FFF2-40B4-BE49-F238E27FC236}">
                <a16:creationId xmlns:a16="http://schemas.microsoft.com/office/drawing/2014/main" id="{E16CCCB4-FE39-4A24-876B-C0C885DBD4A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1259" y="330069"/>
            <a:ext cx="9535740" cy="535531"/>
          </a:xfrm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200" b="1" dirty="0">
                <a:solidFill>
                  <a:srgbClr val="1A355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Distributed Solar OC – 245 MWp</a:t>
            </a:r>
          </a:p>
        </p:txBody>
      </p:sp>
      <p:sp>
        <p:nvSpPr>
          <p:cNvPr id="19460" name="AutoShape 5" descr="https://mail.one.com/api/archana.bhat%40avisolar.com/mail/1/INBOX/1415941478/6840/2/NK.jpg">
            <a:extLst>
              <a:ext uri="{FF2B5EF4-FFF2-40B4-BE49-F238E27FC236}">
                <a16:creationId xmlns:a16="http://schemas.microsoft.com/office/drawing/2014/main" id="{07AEF6FF-CD88-4AA7-BD85-5055E62594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6BA0A0A2-EB78-D0DC-DB30-11726310DF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151602"/>
              </p:ext>
            </p:extLst>
          </p:nvPr>
        </p:nvGraphicFramePr>
        <p:xfrm>
          <a:off x="138346" y="1304144"/>
          <a:ext cx="11915308" cy="3087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9BB82ACF-ED77-1886-6914-3721593C2C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5013283"/>
              </p:ext>
            </p:extLst>
          </p:nvPr>
        </p:nvGraphicFramePr>
        <p:xfrm>
          <a:off x="3182862" y="4492613"/>
          <a:ext cx="4064000" cy="2510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6D082790-06D3-0B2D-D2CF-CC4C9437EB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3954256"/>
              </p:ext>
            </p:extLst>
          </p:nvPr>
        </p:nvGraphicFramePr>
        <p:xfrm>
          <a:off x="7549110" y="4492613"/>
          <a:ext cx="4064000" cy="2510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C1CC5C38-5BF8-BAA1-4468-0E2F3975FC7E}"/>
              </a:ext>
            </a:extLst>
          </p:cNvPr>
          <p:cNvCxnSpPr>
            <a:cxnSpLocks/>
          </p:cNvCxnSpPr>
          <p:nvPr/>
        </p:nvCxnSpPr>
        <p:spPr>
          <a:xfrm rot="5400000">
            <a:off x="3871650" y="4159182"/>
            <a:ext cx="627644" cy="573032"/>
          </a:xfrm>
          <a:prstGeom prst="bentConnector3">
            <a:avLst/>
          </a:prstGeom>
          <a:ln>
            <a:solidFill>
              <a:srgbClr val="1A35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ACD7C063-8E49-F607-214C-0F1A9D376B60}"/>
              </a:ext>
            </a:extLst>
          </p:cNvPr>
          <p:cNvCxnSpPr>
            <a:cxnSpLocks/>
          </p:cNvCxnSpPr>
          <p:nvPr/>
        </p:nvCxnSpPr>
        <p:spPr>
          <a:xfrm rot="5400000">
            <a:off x="6178290" y="4241960"/>
            <a:ext cx="618344" cy="398177"/>
          </a:xfrm>
          <a:prstGeom prst="bentConnector3">
            <a:avLst>
              <a:gd name="adj1" fmla="val 50000"/>
            </a:avLst>
          </a:prstGeom>
          <a:ln>
            <a:solidFill>
              <a:srgbClr val="1A35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00F2EF83-12CD-3BE4-333A-4413B7D86747}"/>
              </a:ext>
            </a:extLst>
          </p:cNvPr>
          <p:cNvCxnSpPr>
            <a:cxnSpLocks/>
          </p:cNvCxnSpPr>
          <p:nvPr/>
        </p:nvCxnSpPr>
        <p:spPr>
          <a:xfrm rot="5400000">
            <a:off x="8095250" y="4132096"/>
            <a:ext cx="633334" cy="632895"/>
          </a:xfrm>
          <a:prstGeom prst="bentConnector3">
            <a:avLst/>
          </a:prstGeom>
          <a:ln>
            <a:solidFill>
              <a:srgbClr val="1A35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D25EB791-D492-FE66-948D-8B3509A0C606}"/>
              </a:ext>
            </a:extLst>
          </p:cNvPr>
          <p:cNvCxnSpPr>
            <a:cxnSpLocks/>
          </p:cNvCxnSpPr>
          <p:nvPr/>
        </p:nvCxnSpPr>
        <p:spPr>
          <a:xfrm rot="5400000">
            <a:off x="9914287" y="4143918"/>
            <a:ext cx="627643" cy="603560"/>
          </a:xfrm>
          <a:prstGeom prst="bentConnector3">
            <a:avLst>
              <a:gd name="adj1" fmla="val 50000"/>
            </a:avLst>
          </a:prstGeom>
          <a:ln>
            <a:solidFill>
              <a:srgbClr val="1A35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3EEAA0A-89E2-948A-A4CF-643C14FC4DA5}"/>
              </a:ext>
            </a:extLst>
          </p:cNvPr>
          <p:cNvSpPr txBox="1"/>
          <p:nvPr/>
        </p:nvSpPr>
        <p:spPr>
          <a:xfrm>
            <a:off x="307975" y="5747969"/>
            <a:ext cx="201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Engineers    - 48</a:t>
            </a:r>
          </a:p>
          <a:p>
            <a:r>
              <a:rPr lang="en-IN" dirty="0"/>
              <a:t>Technicians - 74</a:t>
            </a:r>
          </a:p>
        </p:txBody>
      </p:sp>
    </p:spTree>
    <p:extLst>
      <p:ext uri="{BB962C8B-B14F-4D97-AF65-F5344CB8AC3E}">
        <p14:creationId xmlns:p14="http://schemas.microsoft.com/office/powerpoint/2010/main" val="40579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6B2460951DCC47A399DA75C84059E2" ma:contentTypeVersion="9" ma:contentTypeDescription="Create a new document." ma:contentTypeScope="" ma:versionID="9b8c51abf902adad231f22f289e4852b">
  <xsd:schema xmlns:xsd="http://www.w3.org/2001/XMLSchema" xmlns:xs="http://www.w3.org/2001/XMLSchema" xmlns:p="http://schemas.microsoft.com/office/2006/metadata/properties" xmlns:ns2="476bcf20-0be9-476b-bb4f-28ecd5d28d4e" targetNamespace="http://schemas.microsoft.com/office/2006/metadata/properties" ma:root="true" ma:fieldsID="276ee8cdfc6133a09ca7a76993dde574" ns2:_="">
    <xsd:import namespace="476bcf20-0be9-476b-bb4f-28ecd5d28d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6bcf20-0be9-476b-bb4f-28ecd5d28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2cd214-4e92-44fe-9417-a443d09bf1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76bcf20-0be9-476b-bb4f-28ecd5d28d4e">
      <Terms xmlns="http://schemas.microsoft.com/office/infopath/2007/PartnerControls"/>
    </lcf76f155ced4ddcb4097134ff3c332f>
    <MediaLengthInSeconds xmlns="476bcf20-0be9-476b-bb4f-28ecd5d28d4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1F6377-0410-4742-84AC-CB47DD63B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6bcf20-0be9-476b-bb4f-28ecd5d28d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C11B3D-BC57-46FD-B0B7-5D1B063D38C5}">
  <ds:schemaRefs>
    <ds:schemaRef ds:uri="http://schemas.microsoft.com/office/2006/documentManagement/types"/>
    <ds:schemaRef ds:uri="http://purl.org/dc/dcmitype/"/>
    <ds:schemaRef ds:uri="http://purl.org/dc/elements/1.1/"/>
    <ds:schemaRef ds:uri="476bcf20-0be9-476b-bb4f-28ecd5d28d4e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566EB74-EB79-4AB6-A0E4-B239F87967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2557</TotalTime>
  <Words>86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Distributed Solar OC – 245 MWp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Manjunath S</dc:creator>
  <cp:lastModifiedBy>Venkatesh S</cp:lastModifiedBy>
  <cp:revision>33</cp:revision>
  <cp:lastPrinted>2023-05-05T03:23:15Z</cp:lastPrinted>
  <dcterms:created xsi:type="dcterms:W3CDTF">2020-11-26T16:33:03Z</dcterms:created>
  <dcterms:modified xsi:type="dcterms:W3CDTF">2023-09-27T09:13:49Z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0x010100B76B2460951DCC47A399DA75C84059E2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lpwstr/>
  </property>
</Properties>
</file>