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326A-CED0-4C8E-A3B0-8C9517A73C73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6761C-E487-45F9-9ACD-CBCB8C62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6761C-E487-45F9-9ACD-CBCB8C6212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7C68F.E47E3B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43200" y="914400"/>
            <a:ext cx="3276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Mr.Anirudh Sanganeria ( MD)</a:t>
            </a:r>
            <a:endParaRPr lang="en-US" sz="1200" dirty="0"/>
          </a:p>
        </p:txBody>
      </p:sp>
      <p:sp>
        <p:nvSpPr>
          <p:cNvPr id="20" name="Down Arrow 19"/>
          <p:cNvSpPr/>
          <p:nvPr/>
        </p:nvSpPr>
        <p:spPr>
          <a:xfrm>
            <a:off x="4267200" y="1219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91200" y="1988042"/>
            <a:ext cx="2324558" cy="5257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Plant Manager/PPC/Purchase </a:t>
            </a:r>
          </a:p>
          <a:p>
            <a:pPr algn="ctr"/>
            <a:r>
              <a:rPr lang="en-US" sz="1200" dirty="0" smtClean="0"/>
              <a:t>Mr. </a:t>
            </a:r>
            <a:r>
              <a:rPr lang="en-US" sz="1200" dirty="0" smtClean="0"/>
              <a:t>Mayur Surse</a:t>
            </a:r>
            <a:endParaRPr lang="en-US" sz="1200" dirty="0"/>
          </a:p>
        </p:txBody>
      </p:sp>
      <p:cxnSp>
        <p:nvCxnSpPr>
          <p:cNvPr id="24" name="Straight Connector 23"/>
          <p:cNvCxnSpPr>
            <a:endCxn id="67" idx="0"/>
          </p:cNvCxnSpPr>
          <p:nvPr/>
        </p:nvCxnSpPr>
        <p:spPr>
          <a:xfrm>
            <a:off x="1524000" y="1600200"/>
            <a:ext cx="52954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609600" y="3352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752600" y="3352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124200" y="3352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6200" y="3733800"/>
            <a:ext cx="1143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HR Dept. </a:t>
            </a:r>
          </a:p>
          <a:p>
            <a:pPr algn="ctr"/>
            <a:r>
              <a:rPr lang="en-US" sz="1200" dirty="0" smtClean="0"/>
              <a:t>Mr. S. </a:t>
            </a:r>
            <a:r>
              <a:rPr lang="en-US" sz="1200" dirty="0" err="1" smtClean="0"/>
              <a:t>Chimane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A’bad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1295400" y="3733800"/>
            <a:ext cx="1295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Store Dept.   </a:t>
            </a:r>
          </a:p>
          <a:p>
            <a:pPr algn="ctr"/>
            <a:r>
              <a:rPr lang="en-US" sz="1200" dirty="0" smtClean="0"/>
              <a:t>Mr. A. Banker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A’bad</a:t>
            </a:r>
            <a:r>
              <a:rPr lang="en-US" sz="1200" dirty="0" smtClean="0"/>
              <a:t>) </a:t>
            </a:r>
            <a:endParaRPr lang="en-US" sz="1200" dirty="0"/>
          </a:p>
        </p:txBody>
      </p:sp>
      <p:sp>
        <p:nvSpPr>
          <p:cNvPr id="40" name="Down Arrow 39"/>
          <p:cNvSpPr/>
          <p:nvPr/>
        </p:nvSpPr>
        <p:spPr>
          <a:xfrm>
            <a:off x="5029200" y="2972594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95800" y="3353594"/>
            <a:ext cx="1295400" cy="783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Prod. Dept. / PPC / Purchase  </a:t>
            </a:r>
          </a:p>
          <a:p>
            <a:pPr algn="ctr"/>
            <a:r>
              <a:rPr lang="en-US" sz="1200" dirty="0" smtClean="0"/>
              <a:t>Mr. Mayur Surse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38650" y="4572001"/>
            <a:ext cx="1276350" cy="609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Prod. Sup.</a:t>
            </a:r>
          </a:p>
          <a:p>
            <a:pPr algn="ctr"/>
            <a:r>
              <a:rPr lang="en-US" sz="1200" dirty="0" smtClean="0"/>
              <a:t>Mr. Pratap Behra</a:t>
            </a:r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2667000" y="3733800"/>
            <a:ext cx="1219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Account </a:t>
            </a:r>
            <a:r>
              <a:rPr lang="en-US" sz="1200" dirty="0" err="1" smtClean="0"/>
              <a:t>Dept</a:t>
            </a:r>
            <a:r>
              <a:rPr lang="en-US" sz="1200" dirty="0" smtClean="0"/>
              <a:t>            Mr. </a:t>
            </a:r>
            <a:r>
              <a:rPr lang="en-US" sz="1200" dirty="0" err="1" smtClean="0"/>
              <a:t>U.Besar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A’bad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105400" y="2969019"/>
            <a:ext cx="3429000" cy="35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Down Arrow 46"/>
          <p:cNvSpPr/>
          <p:nvPr/>
        </p:nvSpPr>
        <p:spPr>
          <a:xfrm>
            <a:off x="1447800" y="1600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09600" y="19812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Dept Account                                       Mr. V. C. Rajput</a:t>
            </a:r>
          </a:p>
          <a:p>
            <a:pPr algn="ctr"/>
            <a:r>
              <a:rPr lang="en-US" sz="1000" dirty="0" smtClean="0"/>
              <a:t>(Corporate commercial head)</a:t>
            </a:r>
            <a:endParaRPr lang="en-US" sz="1000" dirty="0"/>
          </a:p>
        </p:txBody>
      </p:sp>
      <p:sp>
        <p:nvSpPr>
          <p:cNvPr id="67" name="Down Arrow 66"/>
          <p:cNvSpPr/>
          <p:nvPr/>
        </p:nvSpPr>
        <p:spPr>
          <a:xfrm>
            <a:off x="6743242" y="1600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6781342" y="2519855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endCxn id="32" idx="0"/>
          </p:cNvCxnSpPr>
          <p:nvPr/>
        </p:nvCxnSpPr>
        <p:spPr>
          <a:xfrm>
            <a:off x="685800" y="3352800"/>
            <a:ext cx="2514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Down Arrow 70"/>
          <p:cNvSpPr/>
          <p:nvPr/>
        </p:nvSpPr>
        <p:spPr>
          <a:xfrm>
            <a:off x="1400544" y="2514600"/>
            <a:ext cx="199656" cy="838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734300" y="3429000"/>
            <a:ext cx="12573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Q.A Dept.  </a:t>
            </a:r>
            <a:endParaRPr lang="en-US" sz="1200" dirty="0"/>
          </a:p>
          <a:p>
            <a:pPr algn="ctr"/>
            <a:r>
              <a:rPr lang="en-US" sz="1200" dirty="0" err="1" smtClean="0"/>
              <a:t>Mr.Mayur</a:t>
            </a:r>
            <a:r>
              <a:rPr lang="en-US" sz="1200" dirty="0" smtClean="0"/>
              <a:t> Surse</a:t>
            </a:r>
          </a:p>
        </p:txBody>
      </p:sp>
      <p:pic>
        <p:nvPicPr>
          <p:cNvPr id="84" name="Picture 3" descr="cid:image001.png@01D7C68F.E47E3BA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76200"/>
            <a:ext cx="1143001" cy="6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85262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057401" y="-45700"/>
            <a:ext cx="548639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SANGKAJ BRIGHT WIRE PVT LTD</a:t>
            </a:r>
          </a:p>
          <a:p>
            <a:r>
              <a:rPr lang="en-US" sz="900" b="1" dirty="0" smtClean="0"/>
              <a:t>		Narsapura </a:t>
            </a:r>
            <a:r>
              <a:rPr lang="en-US" sz="900" b="1" dirty="0" err="1" smtClean="0"/>
              <a:t>Indl</a:t>
            </a:r>
            <a:r>
              <a:rPr lang="en-US" sz="900" b="1" dirty="0" smtClean="0"/>
              <a:t>. Area Kolar - 563133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276600" y="457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Quality Organization Structure 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696200" y="50383"/>
            <a:ext cx="1501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 No :- F/HRD/01      F Dt :- 01/04/2009</a:t>
            </a:r>
            <a:endParaRPr lang="en-GB" sz="1200" dirty="0"/>
          </a:p>
        </p:txBody>
      </p:sp>
      <p:sp>
        <p:nvSpPr>
          <p:cNvPr id="56" name="Down Arrow 55"/>
          <p:cNvSpPr/>
          <p:nvPr/>
        </p:nvSpPr>
        <p:spPr>
          <a:xfrm>
            <a:off x="8408670" y="296911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4987748" y="4137678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772400" y="4419601"/>
            <a:ext cx="127635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QA Inspector 1  QA Inspector 2</a:t>
            </a:r>
            <a:endParaRPr lang="en-US" sz="1400" dirty="0"/>
          </a:p>
        </p:txBody>
      </p:sp>
      <p:sp>
        <p:nvSpPr>
          <p:cNvPr id="90" name="Down Arrow 89"/>
          <p:cNvSpPr/>
          <p:nvPr/>
        </p:nvSpPr>
        <p:spPr>
          <a:xfrm>
            <a:off x="8343900" y="396240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453890" y="5638800"/>
            <a:ext cx="1374952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CNC Operator 1</a:t>
            </a:r>
          </a:p>
          <a:p>
            <a:pPr algn="ctr"/>
            <a:r>
              <a:rPr lang="en-US" sz="1400" dirty="0" smtClean="0"/>
              <a:t> CNC Operator 2 CNC Operator 3</a:t>
            </a:r>
          </a:p>
          <a:p>
            <a:pPr algn="ctr"/>
            <a:r>
              <a:rPr lang="en-US" sz="1400" dirty="0"/>
              <a:t>CNC Operator </a:t>
            </a: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2" name="Down Arrow 91"/>
          <p:cNvSpPr/>
          <p:nvPr/>
        </p:nvSpPr>
        <p:spPr>
          <a:xfrm>
            <a:off x="4991100" y="518160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802261" y="2966484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72035" y="3360031"/>
            <a:ext cx="1295400" cy="783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Maint</a:t>
            </a:r>
            <a:r>
              <a:rPr lang="en-US" sz="1200" dirty="0" smtClean="0"/>
              <a:t>. Dept./</a:t>
            </a:r>
            <a:r>
              <a:rPr lang="en-US" sz="1200" dirty="0" err="1" smtClean="0"/>
              <a:t>Prd</a:t>
            </a:r>
            <a:endParaRPr lang="en-US" sz="1200" dirty="0" smtClean="0"/>
          </a:p>
          <a:p>
            <a:pPr algn="ctr"/>
            <a:r>
              <a:rPr lang="en-US" sz="1200" dirty="0" smtClean="0"/>
              <a:t>Mr. Karim Khan</a:t>
            </a:r>
          </a:p>
        </p:txBody>
      </p:sp>
    </p:spTree>
    <p:extLst>
      <p:ext uri="{BB962C8B-B14F-4D97-AF65-F5344CB8AC3E}">
        <p14:creationId xmlns:p14="http://schemas.microsoft.com/office/powerpoint/2010/main" val="292214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126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</dc:creator>
  <cp:lastModifiedBy>Microsoft account</cp:lastModifiedBy>
  <cp:revision>37</cp:revision>
  <cp:lastPrinted>2023-11-07T09:36:46Z</cp:lastPrinted>
  <dcterms:created xsi:type="dcterms:W3CDTF">2006-08-16T00:00:00Z</dcterms:created>
  <dcterms:modified xsi:type="dcterms:W3CDTF">2023-11-25T09:08:45Z</dcterms:modified>
</cp:coreProperties>
</file>