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761163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5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EA326A-CED0-4C8E-A3B0-8C9517A73C73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1243013"/>
            <a:ext cx="447198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D6761C-E487-45F9-9ACD-CBCB8C621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459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6761C-E487-45F9-9ACD-CBCB8C6212E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617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cid:image001.png@01D7C68F.E47E3BA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838200"/>
            <a:ext cx="9144000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743200" y="914400"/>
            <a:ext cx="32766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Mr.Anirudh Sanganeria ( MD)</a:t>
            </a:r>
            <a:endParaRPr lang="en-US" sz="1200" dirty="0"/>
          </a:p>
        </p:txBody>
      </p:sp>
      <p:sp>
        <p:nvSpPr>
          <p:cNvPr id="20" name="Down Arrow 19"/>
          <p:cNvSpPr/>
          <p:nvPr/>
        </p:nvSpPr>
        <p:spPr>
          <a:xfrm>
            <a:off x="4267200" y="1219200"/>
            <a:ext cx="1524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791200" y="1988042"/>
            <a:ext cx="2324558" cy="5257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Plant Manager/PPC/Purchase </a:t>
            </a:r>
          </a:p>
          <a:p>
            <a:pPr algn="ctr"/>
            <a:r>
              <a:rPr lang="en-US" sz="1200" dirty="0" smtClean="0"/>
              <a:t>Mr. </a:t>
            </a:r>
            <a:r>
              <a:rPr lang="en-US" sz="1200" dirty="0" smtClean="0"/>
              <a:t>Mayur Surse</a:t>
            </a:r>
            <a:endParaRPr lang="en-US" sz="1200" dirty="0"/>
          </a:p>
        </p:txBody>
      </p:sp>
      <p:cxnSp>
        <p:nvCxnSpPr>
          <p:cNvPr id="24" name="Straight Connector 23"/>
          <p:cNvCxnSpPr>
            <a:endCxn id="67" idx="0"/>
          </p:cNvCxnSpPr>
          <p:nvPr/>
        </p:nvCxnSpPr>
        <p:spPr>
          <a:xfrm>
            <a:off x="1524000" y="1600200"/>
            <a:ext cx="529544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Down Arrow 25"/>
          <p:cNvSpPr/>
          <p:nvPr/>
        </p:nvSpPr>
        <p:spPr>
          <a:xfrm>
            <a:off x="609600" y="3352800"/>
            <a:ext cx="1524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>
            <a:off x="1752600" y="3352800"/>
            <a:ext cx="1524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/>
          <p:cNvSpPr/>
          <p:nvPr/>
        </p:nvSpPr>
        <p:spPr>
          <a:xfrm>
            <a:off x="3124200" y="3352800"/>
            <a:ext cx="1524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76200" y="3733800"/>
            <a:ext cx="11430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HR Dept. </a:t>
            </a:r>
          </a:p>
          <a:p>
            <a:pPr algn="ctr"/>
            <a:r>
              <a:rPr lang="en-US" sz="1200" dirty="0" smtClean="0"/>
              <a:t>Mr. S. </a:t>
            </a:r>
            <a:r>
              <a:rPr lang="en-US" sz="1200" dirty="0" err="1" smtClean="0"/>
              <a:t>Chimane</a:t>
            </a:r>
            <a:endParaRPr lang="en-US" sz="1200" dirty="0" smtClean="0"/>
          </a:p>
          <a:p>
            <a:pPr algn="ctr"/>
            <a:r>
              <a:rPr lang="en-US" sz="1200" dirty="0" smtClean="0"/>
              <a:t>(</a:t>
            </a:r>
            <a:r>
              <a:rPr lang="en-US" sz="1200" dirty="0" err="1" smtClean="0"/>
              <a:t>A’bad</a:t>
            </a:r>
            <a:r>
              <a:rPr lang="en-US" sz="1200" dirty="0" smtClean="0"/>
              <a:t>)</a:t>
            </a:r>
            <a:endParaRPr lang="en-US" sz="1200" dirty="0"/>
          </a:p>
        </p:txBody>
      </p:sp>
      <p:sp>
        <p:nvSpPr>
          <p:cNvPr id="37" name="Rectangle 36"/>
          <p:cNvSpPr/>
          <p:nvPr/>
        </p:nvSpPr>
        <p:spPr>
          <a:xfrm>
            <a:off x="1295400" y="3733800"/>
            <a:ext cx="12954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Store Dept.   </a:t>
            </a:r>
          </a:p>
          <a:p>
            <a:pPr algn="ctr"/>
            <a:r>
              <a:rPr lang="en-US" sz="1200" dirty="0" smtClean="0"/>
              <a:t>Mr. A. Banker</a:t>
            </a:r>
          </a:p>
          <a:p>
            <a:pPr algn="ctr"/>
            <a:r>
              <a:rPr lang="en-US" sz="1200" dirty="0" smtClean="0"/>
              <a:t>(</a:t>
            </a:r>
            <a:r>
              <a:rPr lang="en-US" sz="1200" dirty="0" err="1" smtClean="0"/>
              <a:t>A’bad</a:t>
            </a:r>
            <a:r>
              <a:rPr lang="en-US" sz="1200" dirty="0" smtClean="0"/>
              <a:t>) </a:t>
            </a:r>
            <a:endParaRPr lang="en-US" sz="1200" dirty="0"/>
          </a:p>
        </p:txBody>
      </p:sp>
      <p:sp>
        <p:nvSpPr>
          <p:cNvPr id="40" name="Down Arrow 39"/>
          <p:cNvSpPr/>
          <p:nvPr/>
        </p:nvSpPr>
        <p:spPr>
          <a:xfrm>
            <a:off x="5029200" y="2972594"/>
            <a:ext cx="1524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495800" y="3353594"/>
            <a:ext cx="1295400" cy="7832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Prod. Dept. / PPC / Purchase  </a:t>
            </a:r>
          </a:p>
          <a:p>
            <a:pPr algn="ctr"/>
            <a:r>
              <a:rPr lang="en-US" sz="1200" dirty="0" smtClean="0"/>
              <a:t>Mr. Mayur Surse</a:t>
            </a:r>
          </a:p>
        </p:txBody>
      </p:sp>
      <p:sp>
        <p:nvSpPr>
          <p:cNvPr id="53" name="Rectangle 52"/>
          <p:cNvSpPr/>
          <p:nvPr/>
        </p:nvSpPr>
        <p:spPr>
          <a:xfrm>
            <a:off x="4438650" y="4572001"/>
            <a:ext cx="1276350" cy="6095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Prod. Sup.</a:t>
            </a:r>
          </a:p>
          <a:p>
            <a:pPr algn="ctr"/>
            <a:r>
              <a:rPr lang="en-US" sz="1200" dirty="0" smtClean="0"/>
              <a:t>Mr. Pratap Behra</a:t>
            </a:r>
            <a:endParaRPr lang="en-US" sz="1200" dirty="0"/>
          </a:p>
        </p:txBody>
      </p:sp>
      <p:sp>
        <p:nvSpPr>
          <p:cNvPr id="65" name="Rectangle 64"/>
          <p:cNvSpPr/>
          <p:nvPr/>
        </p:nvSpPr>
        <p:spPr>
          <a:xfrm>
            <a:off x="2667000" y="3733800"/>
            <a:ext cx="12192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Account </a:t>
            </a:r>
            <a:r>
              <a:rPr lang="en-US" sz="1200" dirty="0" err="1" smtClean="0"/>
              <a:t>Dept</a:t>
            </a:r>
            <a:r>
              <a:rPr lang="en-US" sz="1200" dirty="0" smtClean="0"/>
              <a:t>            Mr. </a:t>
            </a:r>
            <a:r>
              <a:rPr lang="en-US" sz="1200" dirty="0" err="1" smtClean="0"/>
              <a:t>U.Besar</a:t>
            </a:r>
            <a:r>
              <a:rPr lang="en-US" sz="1200" dirty="0" smtClean="0"/>
              <a:t>.</a:t>
            </a:r>
          </a:p>
          <a:p>
            <a:pPr algn="ctr"/>
            <a:r>
              <a:rPr lang="en-US" sz="1200" dirty="0" smtClean="0"/>
              <a:t>(</a:t>
            </a:r>
            <a:r>
              <a:rPr lang="en-US" sz="1200" dirty="0" err="1" smtClean="0"/>
              <a:t>A’bad</a:t>
            </a:r>
            <a:r>
              <a:rPr lang="en-US" sz="1200" dirty="0" smtClean="0"/>
              <a:t>)</a:t>
            </a:r>
            <a:endParaRPr lang="en-US" sz="1200" dirty="0"/>
          </a:p>
        </p:txBody>
      </p:sp>
      <p:cxnSp>
        <p:nvCxnSpPr>
          <p:cNvPr id="44" name="Straight Connector 43"/>
          <p:cNvCxnSpPr/>
          <p:nvPr/>
        </p:nvCxnSpPr>
        <p:spPr>
          <a:xfrm>
            <a:off x="5105400" y="2969019"/>
            <a:ext cx="3429000" cy="357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Down Arrow 46"/>
          <p:cNvSpPr/>
          <p:nvPr/>
        </p:nvSpPr>
        <p:spPr>
          <a:xfrm>
            <a:off x="1447800" y="1600200"/>
            <a:ext cx="1524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609600" y="1981200"/>
            <a:ext cx="1828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Dept Account                                       Mr. V. C. Rajput</a:t>
            </a:r>
          </a:p>
          <a:p>
            <a:pPr algn="ctr"/>
            <a:r>
              <a:rPr lang="en-US" sz="1000" dirty="0" smtClean="0"/>
              <a:t>(Corporate commercial head)</a:t>
            </a:r>
            <a:endParaRPr lang="en-US" sz="1000" dirty="0"/>
          </a:p>
        </p:txBody>
      </p:sp>
      <p:sp>
        <p:nvSpPr>
          <p:cNvPr id="67" name="Down Arrow 66"/>
          <p:cNvSpPr/>
          <p:nvPr/>
        </p:nvSpPr>
        <p:spPr>
          <a:xfrm>
            <a:off x="6743242" y="1600200"/>
            <a:ext cx="1524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Down Arrow 68"/>
          <p:cNvSpPr/>
          <p:nvPr/>
        </p:nvSpPr>
        <p:spPr>
          <a:xfrm>
            <a:off x="6781342" y="2519855"/>
            <a:ext cx="1905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>
            <a:endCxn id="32" idx="0"/>
          </p:cNvCxnSpPr>
          <p:nvPr/>
        </p:nvCxnSpPr>
        <p:spPr>
          <a:xfrm>
            <a:off x="685800" y="3352800"/>
            <a:ext cx="25146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Down Arrow 70"/>
          <p:cNvSpPr/>
          <p:nvPr/>
        </p:nvSpPr>
        <p:spPr>
          <a:xfrm>
            <a:off x="1400544" y="2514600"/>
            <a:ext cx="199656" cy="8389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7734300" y="3429000"/>
            <a:ext cx="12573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Q.A Dept.  </a:t>
            </a:r>
            <a:endParaRPr lang="en-US" sz="1200" dirty="0"/>
          </a:p>
          <a:p>
            <a:pPr algn="ctr"/>
            <a:r>
              <a:rPr lang="en-US" sz="1200" dirty="0" err="1" smtClean="0"/>
              <a:t>Mr.Mayur</a:t>
            </a:r>
            <a:r>
              <a:rPr lang="en-US" sz="1200" dirty="0" smtClean="0"/>
              <a:t> Surse</a:t>
            </a:r>
          </a:p>
        </p:txBody>
      </p:sp>
      <p:pic>
        <p:nvPicPr>
          <p:cNvPr id="84" name="Picture 3" descr="cid:image001.png@01D7C68F.E47E3BA0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76200"/>
            <a:ext cx="1143001" cy="679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0" y="0"/>
            <a:ext cx="9144000" cy="6852621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2057401" y="-45700"/>
            <a:ext cx="5486399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SANGKAJ BRIGHT WIRE PVT LTD</a:t>
            </a:r>
          </a:p>
          <a:p>
            <a:r>
              <a:rPr lang="en-US" sz="900" b="1" dirty="0" smtClean="0"/>
              <a:t>		Narsapura </a:t>
            </a:r>
            <a:r>
              <a:rPr lang="en-US" sz="900" b="1" dirty="0" err="1" smtClean="0"/>
              <a:t>Indl</a:t>
            </a:r>
            <a:r>
              <a:rPr lang="en-US" sz="900" b="1" dirty="0" smtClean="0"/>
              <a:t>. Area Kolar - 563133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3276600" y="4572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Quality Organization Structure </a:t>
            </a:r>
            <a:endParaRPr lang="en-US" b="1" dirty="0"/>
          </a:p>
        </p:txBody>
      </p:sp>
      <p:sp>
        <p:nvSpPr>
          <p:cNvPr id="87" name="TextBox 86"/>
          <p:cNvSpPr txBox="1"/>
          <p:nvPr/>
        </p:nvSpPr>
        <p:spPr>
          <a:xfrm>
            <a:off x="7696200" y="50383"/>
            <a:ext cx="15011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F No :- F/HRD/01      F Dt :- 01/04/2009</a:t>
            </a:r>
            <a:endParaRPr lang="en-GB" sz="1200" dirty="0"/>
          </a:p>
        </p:txBody>
      </p:sp>
      <p:sp>
        <p:nvSpPr>
          <p:cNvPr id="56" name="Down Arrow 55"/>
          <p:cNvSpPr/>
          <p:nvPr/>
        </p:nvSpPr>
        <p:spPr>
          <a:xfrm>
            <a:off x="8408670" y="2969110"/>
            <a:ext cx="1905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Down Arrow 56"/>
          <p:cNvSpPr/>
          <p:nvPr/>
        </p:nvSpPr>
        <p:spPr>
          <a:xfrm>
            <a:off x="4987748" y="4137678"/>
            <a:ext cx="1905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7772400" y="4419601"/>
            <a:ext cx="127635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/>
              <a:t>QA Inspector 1  QA Inspector 2</a:t>
            </a:r>
            <a:endParaRPr lang="en-US" sz="1400" dirty="0"/>
          </a:p>
        </p:txBody>
      </p:sp>
      <p:sp>
        <p:nvSpPr>
          <p:cNvPr id="90" name="Down Arrow 89"/>
          <p:cNvSpPr/>
          <p:nvPr/>
        </p:nvSpPr>
        <p:spPr>
          <a:xfrm>
            <a:off x="8343900" y="3962400"/>
            <a:ext cx="1905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4453890" y="5638800"/>
            <a:ext cx="1374952" cy="990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CNC Operator 1</a:t>
            </a:r>
          </a:p>
          <a:p>
            <a:pPr algn="ctr"/>
            <a:r>
              <a:rPr lang="en-US" sz="1400" dirty="0" smtClean="0"/>
              <a:t> CNC Operator 2 CNC Operator 3</a:t>
            </a:r>
          </a:p>
          <a:p>
            <a:pPr algn="ctr"/>
            <a:r>
              <a:rPr lang="en-US" sz="1400" dirty="0"/>
              <a:t>CNC Operator </a:t>
            </a:r>
            <a:r>
              <a:rPr lang="en-US" sz="1400" dirty="0" smtClean="0"/>
              <a:t>4</a:t>
            </a:r>
            <a:endParaRPr lang="en-US" sz="1400" dirty="0"/>
          </a:p>
        </p:txBody>
      </p:sp>
      <p:sp>
        <p:nvSpPr>
          <p:cNvPr id="92" name="Down Arrow 91"/>
          <p:cNvSpPr/>
          <p:nvPr/>
        </p:nvSpPr>
        <p:spPr>
          <a:xfrm>
            <a:off x="4991100" y="5181600"/>
            <a:ext cx="1905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own Arrow 34"/>
          <p:cNvSpPr/>
          <p:nvPr/>
        </p:nvSpPr>
        <p:spPr>
          <a:xfrm>
            <a:off x="6802261" y="2966484"/>
            <a:ext cx="1524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6272035" y="3360031"/>
            <a:ext cx="1295400" cy="7832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Maint</a:t>
            </a:r>
            <a:r>
              <a:rPr lang="en-US" sz="1200" dirty="0" smtClean="0"/>
              <a:t>. Dept./</a:t>
            </a:r>
            <a:r>
              <a:rPr lang="en-US" sz="1200" dirty="0" err="1" smtClean="0"/>
              <a:t>Prd</a:t>
            </a:r>
            <a:endParaRPr lang="en-US" sz="1200" dirty="0" smtClean="0"/>
          </a:p>
          <a:p>
            <a:pPr algn="ctr"/>
            <a:r>
              <a:rPr lang="en-US" sz="1200" dirty="0" smtClean="0"/>
              <a:t>Mr. Karim Khan</a:t>
            </a:r>
          </a:p>
        </p:txBody>
      </p:sp>
    </p:spTree>
    <p:extLst>
      <p:ext uri="{BB962C8B-B14F-4D97-AF65-F5344CB8AC3E}">
        <p14:creationId xmlns:p14="http://schemas.microsoft.com/office/powerpoint/2010/main" val="2922144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714</TotalTime>
  <Words>126</Words>
  <Application>Microsoft Office PowerPoint</Application>
  <PresentationFormat>On-screen Show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QA</dc:creator>
  <cp:lastModifiedBy>Microsoft account</cp:lastModifiedBy>
  <cp:revision>37</cp:revision>
  <cp:lastPrinted>2023-11-07T09:36:46Z</cp:lastPrinted>
  <dcterms:created xsi:type="dcterms:W3CDTF">2006-08-16T00:00:00Z</dcterms:created>
  <dcterms:modified xsi:type="dcterms:W3CDTF">2023-11-25T09:08:45Z</dcterms:modified>
</cp:coreProperties>
</file>