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09A57A-492C-49C9-B96B-12FFF3E5309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24809041-A3DD-4DC2-8C0B-998A5B79EF29}">
      <dgm:prSet/>
      <dgm:spPr/>
      <dgm:t>
        <a:bodyPr/>
        <a:lstStyle/>
        <a:p>
          <a:r>
            <a:rPr lang="en-IN" dirty="0"/>
            <a:t>MANAGING DIRECTOR </a:t>
          </a:r>
        </a:p>
        <a:p>
          <a:r>
            <a:rPr lang="en-IN" dirty="0"/>
            <a:t>ADITYA P KAPADIA</a:t>
          </a:r>
        </a:p>
      </dgm:t>
    </dgm:pt>
    <dgm:pt modelId="{AF3F4EFA-0B0A-40BE-9A8D-30FF81D465FD}" type="parTrans" cxnId="{6BF9E7FC-FB1E-441E-A2F7-8CF2DA41C6E6}">
      <dgm:prSet/>
      <dgm:spPr/>
      <dgm:t>
        <a:bodyPr/>
        <a:lstStyle/>
        <a:p>
          <a:endParaRPr lang="en-IN"/>
        </a:p>
      </dgm:t>
    </dgm:pt>
    <dgm:pt modelId="{A6745729-6A00-4FB2-9BED-20B7A22DB6DD}" type="sibTrans" cxnId="{6BF9E7FC-FB1E-441E-A2F7-8CF2DA41C6E6}">
      <dgm:prSet/>
      <dgm:spPr/>
      <dgm:t>
        <a:bodyPr/>
        <a:lstStyle/>
        <a:p>
          <a:endParaRPr lang="en-IN"/>
        </a:p>
      </dgm:t>
    </dgm:pt>
    <dgm:pt modelId="{754801C9-0CB0-41EC-AD70-5F530B671B4E}">
      <dgm:prSet/>
      <dgm:spPr/>
      <dgm:t>
        <a:bodyPr/>
        <a:lstStyle/>
        <a:p>
          <a:r>
            <a:rPr lang="en-IN" dirty="0"/>
            <a:t>NON FERROUS/FOUNDRY</a:t>
          </a:r>
        </a:p>
        <a:p>
          <a:r>
            <a:rPr lang="en-IN" dirty="0"/>
            <a:t>PRESIDENT</a:t>
          </a:r>
        </a:p>
        <a:p>
          <a:r>
            <a:rPr lang="en-IN" dirty="0"/>
            <a:t> ATUL .G. KANYALKAR</a:t>
          </a:r>
        </a:p>
      </dgm:t>
    </dgm:pt>
    <dgm:pt modelId="{C9C66BDA-7B67-4C8C-9037-15D33CF0998E}" type="parTrans" cxnId="{661075B1-44A1-4700-B393-2C1C096A305F}">
      <dgm:prSet/>
      <dgm:spPr/>
      <dgm:t>
        <a:bodyPr/>
        <a:lstStyle/>
        <a:p>
          <a:endParaRPr lang="en-IN"/>
        </a:p>
      </dgm:t>
    </dgm:pt>
    <dgm:pt modelId="{183420DF-352D-4C3C-9EA6-A1942A463A30}" type="sibTrans" cxnId="{661075B1-44A1-4700-B393-2C1C096A305F}">
      <dgm:prSet/>
      <dgm:spPr/>
      <dgm:t>
        <a:bodyPr/>
        <a:lstStyle/>
        <a:p>
          <a:endParaRPr lang="en-IN"/>
        </a:p>
      </dgm:t>
    </dgm:pt>
    <dgm:pt modelId="{C50AB6B5-208C-4F67-8C1D-1192A6EED2F9}">
      <dgm:prSet/>
      <dgm:spPr/>
      <dgm:t>
        <a:bodyPr/>
        <a:lstStyle/>
        <a:p>
          <a:r>
            <a:rPr lang="en-IN" dirty="0"/>
            <a:t>DIRECTOR </a:t>
          </a:r>
        </a:p>
        <a:p>
          <a:r>
            <a:rPr lang="en-IN" dirty="0"/>
            <a:t>VINOD J. MEHTA</a:t>
          </a:r>
        </a:p>
      </dgm:t>
    </dgm:pt>
    <dgm:pt modelId="{94419753-F5BB-44BF-B2AB-647AE17C249B}" type="parTrans" cxnId="{BE5BD2F6-2904-455E-A23D-25BA8D28CFAF}">
      <dgm:prSet/>
      <dgm:spPr/>
      <dgm:t>
        <a:bodyPr/>
        <a:lstStyle/>
        <a:p>
          <a:endParaRPr lang="en-IN"/>
        </a:p>
      </dgm:t>
    </dgm:pt>
    <dgm:pt modelId="{AC16E3ED-5518-4D10-85C1-5320367AECA6}" type="sibTrans" cxnId="{BE5BD2F6-2904-455E-A23D-25BA8D28CFAF}">
      <dgm:prSet/>
      <dgm:spPr/>
      <dgm:t>
        <a:bodyPr/>
        <a:lstStyle/>
        <a:p>
          <a:endParaRPr lang="en-IN"/>
        </a:p>
      </dgm:t>
    </dgm:pt>
    <dgm:pt modelId="{60033292-9F59-4C53-90DE-B166FDD8B8BE}">
      <dgm:prSet/>
      <dgm:spPr/>
      <dgm:t>
        <a:bodyPr/>
        <a:lstStyle/>
        <a:p>
          <a:r>
            <a:rPr lang="en-IN" dirty="0"/>
            <a:t>DIRECTOR </a:t>
          </a:r>
        </a:p>
        <a:p>
          <a:r>
            <a:rPr lang="en-IN"/>
            <a:t>JAYARAMA S. </a:t>
          </a:r>
          <a:r>
            <a:rPr lang="en-IN" dirty="0"/>
            <a:t>MALLY</a:t>
          </a:r>
        </a:p>
      </dgm:t>
    </dgm:pt>
    <dgm:pt modelId="{1E90F4B4-F187-469F-81AE-9A47D9B50058}" type="parTrans" cxnId="{B322C504-AB14-485D-BA61-DCF228A71603}">
      <dgm:prSet/>
      <dgm:spPr/>
      <dgm:t>
        <a:bodyPr/>
        <a:lstStyle/>
        <a:p>
          <a:endParaRPr lang="en-IN"/>
        </a:p>
      </dgm:t>
    </dgm:pt>
    <dgm:pt modelId="{A657769B-0BB1-4863-9B02-0BA0FCA3D689}" type="sibTrans" cxnId="{B322C504-AB14-485D-BA61-DCF228A71603}">
      <dgm:prSet/>
      <dgm:spPr/>
      <dgm:t>
        <a:bodyPr/>
        <a:lstStyle/>
        <a:p>
          <a:endParaRPr lang="en-IN"/>
        </a:p>
      </dgm:t>
    </dgm:pt>
    <dgm:pt modelId="{0A22862A-7006-45B5-BDE8-DD37184C861F}">
      <dgm:prSet/>
      <dgm:spPr/>
      <dgm:t>
        <a:bodyPr/>
        <a:lstStyle/>
        <a:p>
          <a:r>
            <a:rPr lang="en-IN" dirty="0"/>
            <a:t>SUGAR </a:t>
          </a:r>
        </a:p>
        <a:p>
          <a:r>
            <a:rPr lang="en-IN" dirty="0"/>
            <a:t>PRESIDENT </a:t>
          </a:r>
        </a:p>
        <a:p>
          <a:r>
            <a:rPr lang="en-IN" dirty="0"/>
            <a:t>DEEPAK BHATIA</a:t>
          </a:r>
        </a:p>
      </dgm:t>
    </dgm:pt>
    <dgm:pt modelId="{7EEA36F3-69EE-44C6-B481-0004DB28D497}" type="parTrans" cxnId="{487C0FB1-68B1-4074-B47D-C7EBF82E3762}">
      <dgm:prSet/>
      <dgm:spPr/>
      <dgm:t>
        <a:bodyPr/>
        <a:lstStyle/>
        <a:p>
          <a:endParaRPr lang="en-IN"/>
        </a:p>
      </dgm:t>
    </dgm:pt>
    <dgm:pt modelId="{C593D9D1-C209-4461-B62A-A6B19C4D8C9C}" type="sibTrans" cxnId="{487C0FB1-68B1-4074-B47D-C7EBF82E3762}">
      <dgm:prSet/>
      <dgm:spPr/>
      <dgm:t>
        <a:bodyPr/>
        <a:lstStyle/>
        <a:p>
          <a:endParaRPr lang="en-IN"/>
        </a:p>
      </dgm:t>
    </dgm:pt>
    <dgm:pt modelId="{943CCC1A-9C60-4AEC-BDCE-82FF378D0F61}">
      <dgm:prSet/>
      <dgm:spPr/>
      <dgm:t>
        <a:bodyPr/>
        <a:lstStyle/>
        <a:p>
          <a:r>
            <a:rPr lang="en-IN" dirty="0"/>
            <a:t>SOLAR POWER </a:t>
          </a:r>
        </a:p>
        <a:p>
          <a:r>
            <a:rPr lang="en-IN" dirty="0"/>
            <a:t>PRESIDENT </a:t>
          </a:r>
        </a:p>
        <a:p>
          <a:r>
            <a:rPr lang="en-IN" dirty="0"/>
            <a:t>ANIL BAM</a:t>
          </a:r>
        </a:p>
      </dgm:t>
    </dgm:pt>
    <dgm:pt modelId="{820DD0BA-99C1-4A63-888B-A26072DD0841}" type="parTrans" cxnId="{CDC6BB4A-C470-439C-AE8E-7AB6E674C6CB}">
      <dgm:prSet/>
      <dgm:spPr/>
      <dgm:t>
        <a:bodyPr/>
        <a:lstStyle/>
        <a:p>
          <a:endParaRPr lang="en-IN"/>
        </a:p>
      </dgm:t>
    </dgm:pt>
    <dgm:pt modelId="{2719D0F1-3A79-490E-9634-30A0B97044FF}" type="sibTrans" cxnId="{CDC6BB4A-C470-439C-AE8E-7AB6E674C6CB}">
      <dgm:prSet/>
      <dgm:spPr/>
      <dgm:t>
        <a:bodyPr/>
        <a:lstStyle/>
        <a:p>
          <a:endParaRPr lang="en-IN"/>
        </a:p>
      </dgm:t>
    </dgm:pt>
    <dgm:pt modelId="{B6395171-082E-49AB-BD13-89629601E84D}">
      <dgm:prSet/>
      <dgm:spPr/>
      <dgm:t>
        <a:bodyPr/>
        <a:lstStyle/>
        <a:p>
          <a:r>
            <a:rPr lang="en-IN" dirty="0"/>
            <a:t>STEEL </a:t>
          </a:r>
        </a:p>
        <a:p>
          <a:r>
            <a:rPr lang="en-IN" dirty="0"/>
            <a:t>PRESIDENT</a:t>
          </a:r>
        </a:p>
        <a:p>
          <a:r>
            <a:rPr lang="en-IN" dirty="0"/>
            <a:t>SANJAY ANCHAN</a:t>
          </a:r>
        </a:p>
      </dgm:t>
    </dgm:pt>
    <dgm:pt modelId="{70750F1C-9200-415C-8612-A0AF397A9264}" type="parTrans" cxnId="{0045B328-0BF5-4A28-90B1-E86957E693F6}">
      <dgm:prSet/>
      <dgm:spPr/>
      <dgm:t>
        <a:bodyPr/>
        <a:lstStyle/>
        <a:p>
          <a:endParaRPr lang="en-IN"/>
        </a:p>
      </dgm:t>
    </dgm:pt>
    <dgm:pt modelId="{923FF695-0039-4060-9095-CD84B949FD15}" type="sibTrans" cxnId="{0045B328-0BF5-4A28-90B1-E86957E693F6}">
      <dgm:prSet/>
      <dgm:spPr/>
      <dgm:t>
        <a:bodyPr/>
        <a:lstStyle/>
        <a:p>
          <a:endParaRPr lang="en-IN"/>
        </a:p>
      </dgm:t>
    </dgm:pt>
    <dgm:pt modelId="{A255792C-A477-4E52-AAEA-1600EA143573}">
      <dgm:prSet/>
      <dgm:spPr/>
      <dgm:t>
        <a:bodyPr/>
        <a:lstStyle/>
        <a:p>
          <a:r>
            <a:rPr lang="en-IN" dirty="0"/>
            <a:t>PLASTIC </a:t>
          </a:r>
        </a:p>
        <a:p>
          <a:r>
            <a:rPr lang="en-IN" dirty="0"/>
            <a:t> PRESIDENT</a:t>
          </a:r>
        </a:p>
        <a:p>
          <a:r>
            <a:rPr lang="en-IN" dirty="0"/>
            <a:t> </a:t>
          </a:r>
          <a:r>
            <a:rPr lang="en-IN"/>
            <a:t>DEEPAK THAKURANI</a:t>
          </a:r>
          <a:endParaRPr lang="en-IN" dirty="0"/>
        </a:p>
      </dgm:t>
    </dgm:pt>
    <dgm:pt modelId="{E8224B75-A921-4942-9850-17B6D98E0F5F}" type="parTrans" cxnId="{93316112-A4E2-4B79-81A5-62060F721B79}">
      <dgm:prSet/>
      <dgm:spPr/>
      <dgm:t>
        <a:bodyPr/>
        <a:lstStyle/>
        <a:p>
          <a:endParaRPr lang="en-IN"/>
        </a:p>
      </dgm:t>
    </dgm:pt>
    <dgm:pt modelId="{3579A288-6BBE-4471-9AF2-75FDC581854C}" type="sibTrans" cxnId="{93316112-A4E2-4B79-81A5-62060F721B79}">
      <dgm:prSet/>
      <dgm:spPr/>
      <dgm:t>
        <a:bodyPr/>
        <a:lstStyle/>
        <a:p>
          <a:endParaRPr lang="en-IN"/>
        </a:p>
      </dgm:t>
    </dgm:pt>
    <dgm:pt modelId="{0C9E72C2-767B-4B66-AF81-E7E7430406A2}" type="pres">
      <dgm:prSet presAssocID="{9309A57A-492C-49C9-B96B-12FFF3E5309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A019471-9178-4718-8C29-394E390AF099}" type="pres">
      <dgm:prSet presAssocID="{24809041-A3DD-4DC2-8C0B-998A5B79EF29}" presName="hierRoot1" presStyleCnt="0">
        <dgm:presLayoutVars>
          <dgm:hierBranch val="init"/>
        </dgm:presLayoutVars>
      </dgm:prSet>
      <dgm:spPr/>
    </dgm:pt>
    <dgm:pt modelId="{02A12182-3E4E-46D0-B9B8-C66E96351A9D}" type="pres">
      <dgm:prSet presAssocID="{24809041-A3DD-4DC2-8C0B-998A5B79EF29}" presName="rootComposite1" presStyleCnt="0"/>
      <dgm:spPr/>
    </dgm:pt>
    <dgm:pt modelId="{E670CD4A-72A3-4361-B718-4BD94CDA7504}" type="pres">
      <dgm:prSet presAssocID="{24809041-A3DD-4DC2-8C0B-998A5B79EF29}" presName="rootText1" presStyleLbl="node0" presStyleIdx="0" presStyleCnt="1">
        <dgm:presLayoutVars>
          <dgm:chPref val="3"/>
        </dgm:presLayoutVars>
      </dgm:prSet>
      <dgm:spPr/>
    </dgm:pt>
    <dgm:pt modelId="{A73FA80A-7FD5-44C1-963E-EED54CA931D0}" type="pres">
      <dgm:prSet presAssocID="{24809041-A3DD-4DC2-8C0B-998A5B79EF29}" presName="rootConnector1" presStyleLbl="node1" presStyleIdx="0" presStyleCnt="0"/>
      <dgm:spPr/>
    </dgm:pt>
    <dgm:pt modelId="{21E7CB8B-5D90-4C30-9E82-59FFBDB0C1EF}" type="pres">
      <dgm:prSet presAssocID="{24809041-A3DD-4DC2-8C0B-998A5B79EF29}" presName="hierChild2" presStyleCnt="0"/>
      <dgm:spPr/>
    </dgm:pt>
    <dgm:pt modelId="{61D5CB94-DF66-46F7-8A14-C763F7BDA81C}" type="pres">
      <dgm:prSet presAssocID="{70750F1C-9200-415C-8612-A0AF397A9264}" presName="Name37" presStyleLbl="parChTrans1D2" presStyleIdx="0" presStyleCnt="4"/>
      <dgm:spPr/>
    </dgm:pt>
    <dgm:pt modelId="{DD9E5A60-849E-41F3-B659-C3312D9DBCAC}" type="pres">
      <dgm:prSet presAssocID="{B6395171-082E-49AB-BD13-89629601E84D}" presName="hierRoot2" presStyleCnt="0">
        <dgm:presLayoutVars>
          <dgm:hierBranch val="init"/>
        </dgm:presLayoutVars>
      </dgm:prSet>
      <dgm:spPr/>
    </dgm:pt>
    <dgm:pt modelId="{02514168-F4C3-42AE-84E2-0C34CE7C0833}" type="pres">
      <dgm:prSet presAssocID="{B6395171-082E-49AB-BD13-89629601E84D}" presName="rootComposite" presStyleCnt="0"/>
      <dgm:spPr/>
    </dgm:pt>
    <dgm:pt modelId="{10556770-E647-40CC-97D8-CB0FA2EF0137}" type="pres">
      <dgm:prSet presAssocID="{B6395171-082E-49AB-BD13-89629601E84D}" presName="rootText" presStyleLbl="node2" presStyleIdx="0" presStyleCnt="4">
        <dgm:presLayoutVars>
          <dgm:chPref val="3"/>
        </dgm:presLayoutVars>
      </dgm:prSet>
      <dgm:spPr/>
    </dgm:pt>
    <dgm:pt modelId="{6565A6CC-097E-4C00-BB45-7698176DF6A7}" type="pres">
      <dgm:prSet presAssocID="{B6395171-082E-49AB-BD13-89629601E84D}" presName="rootConnector" presStyleLbl="node2" presStyleIdx="0" presStyleCnt="4"/>
      <dgm:spPr/>
    </dgm:pt>
    <dgm:pt modelId="{B9383A0C-8EE2-41D6-96D6-89DA093BDADE}" type="pres">
      <dgm:prSet presAssocID="{B6395171-082E-49AB-BD13-89629601E84D}" presName="hierChild4" presStyleCnt="0"/>
      <dgm:spPr/>
    </dgm:pt>
    <dgm:pt modelId="{E5F9E8B4-E532-49B0-81CE-19471B7FB185}" type="pres">
      <dgm:prSet presAssocID="{B6395171-082E-49AB-BD13-89629601E84D}" presName="hierChild5" presStyleCnt="0"/>
      <dgm:spPr/>
    </dgm:pt>
    <dgm:pt modelId="{8E66D7D0-E49E-48A0-814A-E1A6B60F6F55}" type="pres">
      <dgm:prSet presAssocID="{C9C66BDA-7B67-4C8C-9037-15D33CF0998E}" presName="Name37" presStyleLbl="parChTrans1D2" presStyleIdx="1" presStyleCnt="4"/>
      <dgm:spPr/>
    </dgm:pt>
    <dgm:pt modelId="{81CE8A3A-1882-44B4-BF6B-DBF517822D3B}" type="pres">
      <dgm:prSet presAssocID="{754801C9-0CB0-41EC-AD70-5F530B671B4E}" presName="hierRoot2" presStyleCnt="0">
        <dgm:presLayoutVars>
          <dgm:hierBranch val="init"/>
        </dgm:presLayoutVars>
      </dgm:prSet>
      <dgm:spPr/>
    </dgm:pt>
    <dgm:pt modelId="{6FF66E35-98DE-414E-9602-45F8BED73970}" type="pres">
      <dgm:prSet presAssocID="{754801C9-0CB0-41EC-AD70-5F530B671B4E}" presName="rootComposite" presStyleCnt="0"/>
      <dgm:spPr/>
    </dgm:pt>
    <dgm:pt modelId="{B888477A-34FE-416D-BEA6-4A7E2CFAF9C8}" type="pres">
      <dgm:prSet presAssocID="{754801C9-0CB0-41EC-AD70-5F530B671B4E}" presName="rootText" presStyleLbl="node2" presStyleIdx="1" presStyleCnt="4">
        <dgm:presLayoutVars>
          <dgm:chPref val="3"/>
        </dgm:presLayoutVars>
      </dgm:prSet>
      <dgm:spPr/>
    </dgm:pt>
    <dgm:pt modelId="{D07B9F63-B8E1-4FE3-B1D5-AF52DB70CDBC}" type="pres">
      <dgm:prSet presAssocID="{754801C9-0CB0-41EC-AD70-5F530B671B4E}" presName="rootConnector" presStyleLbl="node2" presStyleIdx="1" presStyleCnt="4"/>
      <dgm:spPr/>
    </dgm:pt>
    <dgm:pt modelId="{142AFB54-476B-4497-B5ED-C2909D148AFE}" type="pres">
      <dgm:prSet presAssocID="{754801C9-0CB0-41EC-AD70-5F530B671B4E}" presName="hierChild4" presStyleCnt="0"/>
      <dgm:spPr/>
    </dgm:pt>
    <dgm:pt modelId="{B9F9F88B-E572-4C74-8055-853C66680DA8}" type="pres">
      <dgm:prSet presAssocID="{754801C9-0CB0-41EC-AD70-5F530B671B4E}" presName="hierChild5" presStyleCnt="0"/>
      <dgm:spPr/>
    </dgm:pt>
    <dgm:pt modelId="{113D0A36-5FB6-4929-851F-4BB4955D8ECD}" type="pres">
      <dgm:prSet presAssocID="{94419753-F5BB-44BF-B2AB-647AE17C249B}" presName="Name37" presStyleLbl="parChTrans1D2" presStyleIdx="2" presStyleCnt="4"/>
      <dgm:spPr/>
    </dgm:pt>
    <dgm:pt modelId="{B227448B-D3B0-4393-B1BD-FDFF3104B33D}" type="pres">
      <dgm:prSet presAssocID="{C50AB6B5-208C-4F67-8C1D-1192A6EED2F9}" presName="hierRoot2" presStyleCnt="0">
        <dgm:presLayoutVars>
          <dgm:hierBranch val="init"/>
        </dgm:presLayoutVars>
      </dgm:prSet>
      <dgm:spPr/>
    </dgm:pt>
    <dgm:pt modelId="{9AA6DB8C-0A08-4D8C-8B70-0CC585263103}" type="pres">
      <dgm:prSet presAssocID="{C50AB6B5-208C-4F67-8C1D-1192A6EED2F9}" presName="rootComposite" presStyleCnt="0"/>
      <dgm:spPr/>
    </dgm:pt>
    <dgm:pt modelId="{757A3F5E-FBA8-469C-9893-04901798BD2F}" type="pres">
      <dgm:prSet presAssocID="{C50AB6B5-208C-4F67-8C1D-1192A6EED2F9}" presName="rootText" presStyleLbl="node2" presStyleIdx="2" presStyleCnt="4">
        <dgm:presLayoutVars>
          <dgm:chPref val="3"/>
        </dgm:presLayoutVars>
      </dgm:prSet>
      <dgm:spPr/>
    </dgm:pt>
    <dgm:pt modelId="{99F66027-DC2E-42F3-9D16-D0540E448386}" type="pres">
      <dgm:prSet presAssocID="{C50AB6B5-208C-4F67-8C1D-1192A6EED2F9}" presName="rootConnector" presStyleLbl="node2" presStyleIdx="2" presStyleCnt="4"/>
      <dgm:spPr/>
    </dgm:pt>
    <dgm:pt modelId="{4A93C1AC-345B-4057-807C-69A1F5915B45}" type="pres">
      <dgm:prSet presAssocID="{C50AB6B5-208C-4F67-8C1D-1192A6EED2F9}" presName="hierChild4" presStyleCnt="0"/>
      <dgm:spPr/>
    </dgm:pt>
    <dgm:pt modelId="{3CCBAAFC-9DFC-479B-9D3D-344EB14FBD69}" type="pres">
      <dgm:prSet presAssocID="{7EEA36F3-69EE-44C6-B481-0004DB28D497}" presName="Name37" presStyleLbl="parChTrans1D3" presStyleIdx="0" presStyleCnt="3"/>
      <dgm:spPr/>
    </dgm:pt>
    <dgm:pt modelId="{85D86F1A-D0AA-486B-AE1D-171D1761854D}" type="pres">
      <dgm:prSet presAssocID="{0A22862A-7006-45B5-BDE8-DD37184C861F}" presName="hierRoot2" presStyleCnt="0">
        <dgm:presLayoutVars>
          <dgm:hierBranch val="init"/>
        </dgm:presLayoutVars>
      </dgm:prSet>
      <dgm:spPr/>
    </dgm:pt>
    <dgm:pt modelId="{5C68A02C-54C8-4B8B-80E9-61692E494E73}" type="pres">
      <dgm:prSet presAssocID="{0A22862A-7006-45B5-BDE8-DD37184C861F}" presName="rootComposite" presStyleCnt="0"/>
      <dgm:spPr/>
    </dgm:pt>
    <dgm:pt modelId="{560AD4EF-5A02-42D3-A64C-9AD9D04F1535}" type="pres">
      <dgm:prSet presAssocID="{0A22862A-7006-45B5-BDE8-DD37184C861F}" presName="rootText" presStyleLbl="node3" presStyleIdx="0" presStyleCnt="3">
        <dgm:presLayoutVars>
          <dgm:chPref val="3"/>
        </dgm:presLayoutVars>
      </dgm:prSet>
      <dgm:spPr/>
    </dgm:pt>
    <dgm:pt modelId="{B210287F-14C9-4C80-A815-05BCB2676BA2}" type="pres">
      <dgm:prSet presAssocID="{0A22862A-7006-45B5-BDE8-DD37184C861F}" presName="rootConnector" presStyleLbl="node3" presStyleIdx="0" presStyleCnt="3"/>
      <dgm:spPr/>
    </dgm:pt>
    <dgm:pt modelId="{C5A13BBE-01B7-4449-9184-B8005AA3A108}" type="pres">
      <dgm:prSet presAssocID="{0A22862A-7006-45B5-BDE8-DD37184C861F}" presName="hierChild4" presStyleCnt="0"/>
      <dgm:spPr/>
    </dgm:pt>
    <dgm:pt modelId="{5F4AB557-55D5-4553-AF21-D0FEDC5166E1}" type="pres">
      <dgm:prSet presAssocID="{0A22862A-7006-45B5-BDE8-DD37184C861F}" presName="hierChild5" presStyleCnt="0"/>
      <dgm:spPr/>
    </dgm:pt>
    <dgm:pt modelId="{A264BB7F-D7E3-4B47-8869-247AA560F4EE}" type="pres">
      <dgm:prSet presAssocID="{820DD0BA-99C1-4A63-888B-A26072DD0841}" presName="Name37" presStyleLbl="parChTrans1D3" presStyleIdx="1" presStyleCnt="3"/>
      <dgm:spPr/>
    </dgm:pt>
    <dgm:pt modelId="{35B930EB-5E0D-4F45-877A-4339FF9EF48D}" type="pres">
      <dgm:prSet presAssocID="{943CCC1A-9C60-4AEC-BDCE-82FF378D0F61}" presName="hierRoot2" presStyleCnt="0">
        <dgm:presLayoutVars>
          <dgm:hierBranch val="init"/>
        </dgm:presLayoutVars>
      </dgm:prSet>
      <dgm:spPr/>
    </dgm:pt>
    <dgm:pt modelId="{DAB8CCD4-6514-4F5C-8B1C-2F0DDC48F268}" type="pres">
      <dgm:prSet presAssocID="{943CCC1A-9C60-4AEC-BDCE-82FF378D0F61}" presName="rootComposite" presStyleCnt="0"/>
      <dgm:spPr/>
    </dgm:pt>
    <dgm:pt modelId="{06DEE9DA-89BF-4857-A5C5-0BFB22D051CC}" type="pres">
      <dgm:prSet presAssocID="{943CCC1A-9C60-4AEC-BDCE-82FF378D0F61}" presName="rootText" presStyleLbl="node3" presStyleIdx="1" presStyleCnt="3">
        <dgm:presLayoutVars>
          <dgm:chPref val="3"/>
        </dgm:presLayoutVars>
      </dgm:prSet>
      <dgm:spPr/>
    </dgm:pt>
    <dgm:pt modelId="{94D720B5-EA30-44B4-9268-A4C16C7EAA9D}" type="pres">
      <dgm:prSet presAssocID="{943CCC1A-9C60-4AEC-BDCE-82FF378D0F61}" presName="rootConnector" presStyleLbl="node3" presStyleIdx="1" presStyleCnt="3"/>
      <dgm:spPr/>
    </dgm:pt>
    <dgm:pt modelId="{5C8A2213-A8BA-4DB9-A083-CDA080DE6F8E}" type="pres">
      <dgm:prSet presAssocID="{943CCC1A-9C60-4AEC-BDCE-82FF378D0F61}" presName="hierChild4" presStyleCnt="0"/>
      <dgm:spPr/>
    </dgm:pt>
    <dgm:pt modelId="{FFF14151-4F9B-4E3C-8686-71E0DDA41A45}" type="pres">
      <dgm:prSet presAssocID="{943CCC1A-9C60-4AEC-BDCE-82FF378D0F61}" presName="hierChild5" presStyleCnt="0"/>
      <dgm:spPr/>
    </dgm:pt>
    <dgm:pt modelId="{2B6CE0F0-F40C-4A96-A30B-B9F8662EF442}" type="pres">
      <dgm:prSet presAssocID="{C50AB6B5-208C-4F67-8C1D-1192A6EED2F9}" presName="hierChild5" presStyleCnt="0"/>
      <dgm:spPr/>
    </dgm:pt>
    <dgm:pt modelId="{3A568731-7B26-4CED-A620-81876F24C54E}" type="pres">
      <dgm:prSet presAssocID="{1E90F4B4-F187-469F-81AE-9A47D9B50058}" presName="Name37" presStyleLbl="parChTrans1D2" presStyleIdx="3" presStyleCnt="4"/>
      <dgm:spPr/>
    </dgm:pt>
    <dgm:pt modelId="{FA7A92C3-9DDC-4786-B161-EF25D2D410FD}" type="pres">
      <dgm:prSet presAssocID="{60033292-9F59-4C53-90DE-B166FDD8B8BE}" presName="hierRoot2" presStyleCnt="0">
        <dgm:presLayoutVars>
          <dgm:hierBranch val="init"/>
        </dgm:presLayoutVars>
      </dgm:prSet>
      <dgm:spPr/>
    </dgm:pt>
    <dgm:pt modelId="{6CB57394-F5DD-4E06-8D34-46D250E723AB}" type="pres">
      <dgm:prSet presAssocID="{60033292-9F59-4C53-90DE-B166FDD8B8BE}" presName="rootComposite" presStyleCnt="0"/>
      <dgm:spPr/>
    </dgm:pt>
    <dgm:pt modelId="{9887FFC1-7B81-45CC-9BB9-C7ECF5D715B3}" type="pres">
      <dgm:prSet presAssocID="{60033292-9F59-4C53-90DE-B166FDD8B8BE}" presName="rootText" presStyleLbl="node2" presStyleIdx="3" presStyleCnt="4">
        <dgm:presLayoutVars>
          <dgm:chPref val="3"/>
        </dgm:presLayoutVars>
      </dgm:prSet>
      <dgm:spPr/>
    </dgm:pt>
    <dgm:pt modelId="{B4D29C2C-808B-4BEA-B406-42F4C40375B6}" type="pres">
      <dgm:prSet presAssocID="{60033292-9F59-4C53-90DE-B166FDD8B8BE}" presName="rootConnector" presStyleLbl="node2" presStyleIdx="3" presStyleCnt="4"/>
      <dgm:spPr/>
    </dgm:pt>
    <dgm:pt modelId="{4044EC08-590B-4165-8EBB-931CE0075630}" type="pres">
      <dgm:prSet presAssocID="{60033292-9F59-4C53-90DE-B166FDD8B8BE}" presName="hierChild4" presStyleCnt="0"/>
      <dgm:spPr/>
    </dgm:pt>
    <dgm:pt modelId="{C15D7005-0ADD-4530-B549-FA11AAC6D2B7}" type="pres">
      <dgm:prSet presAssocID="{E8224B75-A921-4942-9850-17B6D98E0F5F}" presName="Name37" presStyleLbl="parChTrans1D3" presStyleIdx="2" presStyleCnt="3"/>
      <dgm:spPr/>
    </dgm:pt>
    <dgm:pt modelId="{0D2FA5C4-8E5F-49E0-9F4F-47E0AB6AF906}" type="pres">
      <dgm:prSet presAssocID="{A255792C-A477-4E52-AAEA-1600EA143573}" presName="hierRoot2" presStyleCnt="0">
        <dgm:presLayoutVars>
          <dgm:hierBranch val="init"/>
        </dgm:presLayoutVars>
      </dgm:prSet>
      <dgm:spPr/>
    </dgm:pt>
    <dgm:pt modelId="{1C8146F1-7851-4C47-B484-DEB1A19481A6}" type="pres">
      <dgm:prSet presAssocID="{A255792C-A477-4E52-AAEA-1600EA143573}" presName="rootComposite" presStyleCnt="0"/>
      <dgm:spPr/>
    </dgm:pt>
    <dgm:pt modelId="{A62D7F64-E8E3-4DAA-AEC0-1F850490FC85}" type="pres">
      <dgm:prSet presAssocID="{A255792C-A477-4E52-AAEA-1600EA143573}" presName="rootText" presStyleLbl="node3" presStyleIdx="2" presStyleCnt="3">
        <dgm:presLayoutVars>
          <dgm:chPref val="3"/>
        </dgm:presLayoutVars>
      </dgm:prSet>
      <dgm:spPr/>
    </dgm:pt>
    <dgm:pt modelId="{928F3025-960D-400C-AC17-382F840A9579}" type="pres">
      <dgm:prSet presAssocID="{A255792C-A477-4E52-AAEA-1600EA143573}" presName="rootConnector" presStyleLbl="node3" presStyleIdx="2" presStyleCnt="3"/>
      <dgm:spPr/>
    </dgm:pt>
    <dgm:pt modelId="{917800EC-8F0C-4AF5-A95A-A9AEEF287698}" type="pres">
      <dgm:prSet presAssocID="{A255792C-A477-4E52-AAEA-1600EA143573}" presName="hierChild4" presStyleCnt="0"/>
      <dgm:spPr/>
    </dgm:pt>
    <dgm:pt modelId="{4EAB01C9-5782-4F6E-A049-F294CABB11EE}" type="pres">
      <dgm:prSet presAssocID="{A255792C-A477-4E52-AAEA-1600EA143573}" presName="hierChild5" presStyleCnt="0"/>
      <dgm:spPr/>
    </dgm:pt>
    <dgm:pt modelId="{B1DADB76-CC8D-490D-BA5F-F422782ECB3B}" type="pres">
      <dgm:prSet presAssocID="{60033292-9F59-4C53-90DE-B166FDD8B8BE}" presName="hierChild5" presStyleCnt="0"/>
      <dgm:spPr/>
    </dgm:pt>
    <dgm:pt modelId="{4255702E-B220-4DA3-8CA5-721559AB0F04}" type="pres">
      <dgm:prSet presAssocID="{24809041-A3DD-4DC2-8C0B-998A5B79EF29}" presName="hierChild3" presStyleCnt="0"/>
      <dgm:spPr/>
    </dgm:pt>
  </dgm:ptLst>
  <dgm:cxnLst>
    <dgm:cxn modelId="{B322C504-AB14-485D-BA61-DCF228A71603}" srcId="{24809041-A3DD-4DC2-8C0B-998A5B79EF29}" destId="{60033292-9F59-4C53-90DE-B166FDD8B8BE}" srcOrd="3" destOrd="0" parTransId="{1E90F4B4-F187-469F-81AE-9A47D9B50058}" sibTransId="{A657769B-0BB1-4863-9B02-0BA0FCA3D689}"/>
    <dgm:cxn modelId="{79EB0605-D4CC-40F4-A621-F3269AFA6CE5}" type="presOf" srcId="{0A22862A-7006-45B5-BDE8-DD37184C861F}" destId="{560AD4EF-5A02-42D3-A64C-9AD9D04F1535}" srcOrd="0" destOrd="0" presId="urn:microsoft.com/office/officeart/2005/8/layout/orgChart1"/>
    <dgm:cxn modelId="{68DDD40B-C9B5-41CC-9994-EAA365501A3D}" type="presOf" srcId="{E8224B75-A921-4942-9850-17B6D98E0F5F}" destId="{C15D7005-0ADD-4530-B549-FA11AAC6D2B7}" srcOrd="0" destOrd="0" presId="urn:microsoft.com/office/officeart/2005/8/layout/orgChart1"/>
    <dgm:cxn modelId="{93316112-A4E2-4B79-81A5-62060F721B79}" srcId="{60033292-9F59-4C53-90DE-B166FDD8B8BE}" destId="{A255792C-A477-4E52-AAEA-1600EA143573}" srcOrd="0" destOrd="0" parTransId="{E8224B75-A921-4942-9850-17B6D98E0F5F}" sibTransId="{3579A288-6BBE-4471-9AF2-75FDC581854C}"/>
    <dgm:cxn modelId="{1DC99B16-06C4-4222-B5CC-7BF0F0375CD0}" type="presOf" srcId="{A255792C-A477-4E52-AAEA-1600EA143573}" destId="{928F3025-960D-400C-AC17-382F840A9579}" srcOrd="1" destOrd="0" presId="urn:microsoft.com/office/officeart/2005/8/layout/orgChart1"/>
    <dgm:cxn modelId="{2D632219-F39C-4440-8862-DD00B1BD86F6}" type="presOf" srcId="{94419753-F5BB-44BF-B2AB-647AE17C249B}" destId="{113D0A36-5FB6-4929-851F-4BB4955D8ECD}" srcOrd="0" destOrd="0" presId="urn:microsoft.com/office/officeart/2005/8/layout/orgChart1"/>
    <dgm:cxn modelId="{4782C019-EAE8-4369-92C8-E191DEC21859}" type="presOf" srcId="{754801C9-0CB0-41EC-AD70-5F530B671B4E}" destId="{B888477A-34FE-416D-BEA6-4A7E2CFAF9C8}" srcOrd="0" destOrd="0" presId="urn:microsoft.com/office/officeart/2005/8/layout/orgChart1"/>
    <dgm:cxn modelId="{B6801D25-6A14-46F6-B116-8BE04291D8E4}" type="presOf" srcId="{820DD0BA-99C1-4A63-888B-A26072DD0841}" destId="{A264BB7F-D7E3-4B47-8869-247AA560F4EE}" srcOrd="0" destOrd="0" presId="urn:microsoft.com/office/officeart/2005/8/layout/orgChart1"/>
    <dgm:cxn modelId="{0045B328-0BF5-4A28-90B1-E86957E693F6}" srcId="{24809041-A3DD-4DC2-8C0B-998A5B79EF29}" destId="{B6395171-082E-49AB-BD13-89629601E84D}" srcOrd="0" destOrd="0" parTransId="{70750F1C-9200-415C-8612-A0AF397A9264}" sibTransId="{923FF695-0039-4060-9095-CD84B949FD15}"/>
    <dgm:cxn modelId="{E624CD2E-5B38-4C73-92FA-175F21DE3013}" type="presOf" srcId="{C50AB6B5-208C-4F67-8C1D-1192A6EED2F9}" destId="{757A3F5E-FBA8-469C-9893-04901798BD2F}" srcOrd="0" destOrd="0" presId="urn:microsoft.com/office/officeart/2005/8/layout/orgChart1"/>
    <dgm:cxn modelId="{C1B6692F-780D-4E5D-94ED-617E3094944D}" type="presOf" srcId="{1E90F4B4-F187-469F-81AE-9A47D9B50058}" destId="{3A568731-7B26-4CED-A620-81876F24C54E}" srcOrd="0" destOrd="0" presId="urn:microsoft.com/office/officeart/2005/8/layout/orgChart1"/>
    <dgm:cxn modelId="{0E6D2A44-2352-4E19-8F42-364FEB6F8683}" type="presOf" srcId="{C9C66BDA-7B67-4C8C-9037-15D33CF0998E}" destId="{8E66D7D0-E49E-48A0-814A-E1A6B60F6F55}" srcOrd="0" destOrd="0" presId="urn:microsoft.com/office/officeart/2005/8/layout/orgChart1"/>
    <dgm:cxn modelId="{CDC6BB4A-C470-439C-AE8E-7AB6E674C6CB}" srcId="{C50AB6B5-208C-4F67-8C1D-1192A6EED2F9}" destId="{943CCC1A-9C60-4AEC-BDCE-82FF378D0F61}" srcOrd="1" destOrd="0" parTransId="{820DD0BA-99C1-4A63-888B-A26072DD0841}" sibTransId="{2719D0F1-3A79-490E-9634-30A0B97044FF}"/>
    <dgm:cxn modelId="{D8EDE26A-A298-444C-8581-2791234D5F1B}" type="presOf" srcId="{7EEA36F3-69EE-44C6-B481-0004DB28D497}" destId="{3CCBAAFC-9DFC-479B-9D3D-344EB14FBD69}" srcOrd="0" destOrd="0" presId="urn:microsoft.com/office/officeart/2005/8/layout/orgChart1"/>
    <dgm:cxn modelId="{5579D273-C5D8-4F12-869C-2B532FDDA981}" type="presOf" srcId="{70750F1C-9200-415C-8612-A0AF397A9264}" destId="{61D5CB94-DF66-46F7-8A14-C763F7BDA81C}" srcOrd="0" destOrd="0" presId="urn:microsoft.com/office/officeart/2005/8/layout/orgChart1"/>
    <dgm:cxn modelId="{1BF54581-0FEF-4AE6-9D7B-4EA5ADF63748}" type="presOf" srcId="{C50AB6B5-208C-4F67-8C1D-1192A6EED2F9}" destId="{99F66027-DC2E-42F3-9D16-D0540E448386}" srcOrd="1" destOrd="0" presId="urn:microsoft.com/office/officeart/2005/8/layout/orgChart1"/>
    <dgm:cxn modelId="{C56A1388-458C-4CBD-A394-9E69A10E611A}" type="presOf" srcId="{A255792C-A477-4E52-AAEA-1600EA143573}" destId="{A62D7F64-E8E3-4DAA-AEC0-1F850490FC85}" srcOrd="0" destOrd="0" presId="urn:microsoft.com/office/officeart/2005/8/layout/orgChart1"/>
    <dgm:cxn modelId="{2023B889-BFDF-4E4D-9525-FA6866ED8B42}" type="presOf" srcId="{0A22862A-7006-45B5-BDE8-DD37184C861F}" destId="{B210287F-14C9-4C80-A815-05BCB2676BA2}" srcOrd="1" destOrd="0" presId="urn:microsoft.com/office/officeart/2005/8/layout/orgChart1"/>
    <dgm:cxn modelId="{A0447193-D79F-426B-BC83-D041C927DBA2}" type="presOf" srcId="{754801C9-0CB0-41EC-AD70-5F530B671B4E}" destId="{D07B9F63-B8E1-4FE3-B1D5-AF52DB70CDBC}" srcOrd="1" destOrd="0" presId="urn:microsoft.com/office/officeart/2005/8/layout/orgChart1"/>
    <dgm:cxn modelId="{7CB63394-D30E-4875-A319-27581D13FD98}" type="presOf" srcId="{9309A57A-492C-49C9-B96B-12FFF3E53094}" destId="{0C9E72C2-767B-4B66-AF81-E7E7430406A2}" srcOrd="0" destOrd="0" presId="urn:microsoft.com/office/officeart/2005/8/layout/orgChart1"/>
    <dgm:cxn modelId="{6FCD9C94-4235-4282-8E52-02A63C589694}" type="presOf" srcId="{943CCC1A-9C60-4AEC-BDCE-82FF378D0F61}" destId="{06DEE9DA-89BF-4857-A5C5-0BFB22D051CC}" srcOrd="0" destOrd="0" presId="urn:microsoft.com/office/officeart/2005/8/layout/orgChart1"/>
    <dgm:cxn modelId="{487C0FB1-68B1-4074-B47D-C7EBF82E3762}" srcId="{C50AB6B5-208C-4F67-8C1D-1192A6EED2F9}" destId="{0A22862A-7006-45B5-BDE8-DD37184C861F}" srcOrd="0" destOrd="0" parTransId="{7EEA36F3-69EE-44C6-B481-0004DB28D497}" sibTransId="{C593D9D1-C209-4461-B62A-A6B19C4D8C9C}"/>
    <dgm:cxn modelId="{661075B1-44A1-4700-B393-2C1C096A305F}" srcId="{24809041-A3DD-4DC2-8C0B-998A5B79EF29}" destId="{754801C9-0CB0-41EC-AD70-5F530B671B4E}" srcOrd="1" destOrd="0" parTransId="{C9C66BDA-7B67-4C8C-9037-15D33CF0998E}" sibTransId="{183420DF-352D-4C3C-9EA6-A1942A463A30}"/>
    <dgm:cxn modelId="{6CBB4AB6-F830-4795-9E2A-2B56960105AE}" type="presOf" srcId="{60033292-9F59-4C53-90DE-B166FDD8B8BE}" destId="{B4D29C2C-808B-4BEA-B406-42F4C40375B6}" srcOrd="1" destOrd="0" presId="urn:microsoft.com/office/officeart/2005/8/layout/orgChart1"/>
    <dgm:cxn modelId="{21946DB9-2848-4AAC-8F21-9699B0648499}" type="presOf" srcId="{24809041-A3DD-4DC2-8C0B-998A5B79EF29}" destId="{A73FA80A-7FD5-44C1-963E-EED54CA931D0}" srcOrd="1" destOrd="0" presId="urn:microsoft.com/office/officeart/2005/8/layout/orgChart1"/>
    <dgm:cxn modelId="{07E622BD-EB19-492C-9BBE-7B44671E2622}" type="presOf" srcId="{60033292-9F59-4C53-90DE-B166FDD8B8BE}" destId="{9887FFC1-7B81-45CC-9BB9-C7ECF5D715B3}" srcOrd="0" destOrd="0" presId="urn:microsoft.com/office/officeart/2005/8/layout/orgChart1"/>
    <dgm:cxn modelId="{9259D7C0-700F-4C45-9768-181DCBC22E36}" type="presOf" srcId="{B6395171-082E-49AB-BD13-89629601E84D}" destId="{10556770-E647-40CC-97D8-CB0FA2EF0137}" srcOrd="0" destOrd="0" presId="urn:microsoft.com/office/officeart/2005/8/layout/orgChart1"/>
    <dgm:cxn modelId="{E6559AD5-FB7C-453C-8EB7-A820DD4340EE}" type="presOf" srcId="{B6395171-082E-49AB-BD13-89629601E84D}" destId="{6565A6CC-097E-4C00-BB45-7698176DF6A7}" srcOrd="1" destOrd="0" presId="urn:microsoft.com/office/officeart/2005/8/layout/orgChart1"/>
    <dgm:cxn modelId="{7349D8DB-A084-4ECB-841A-9F4E675B28A0}" type="presOf" srcId="{24809041-A3DD-4DC2-8C0B-998A5B79EF29}" destId="{E670CD4A-72A3-4361-B718-4BD94CDA7504}" srcOrd="0" destOrd="0" presId="urn:microsoft.com/office/officeart/2005/8/layout/orgChart1"/>
    <dgm:cxn modelId="{BE5BD2F6-2904-455E-A23D-25BA8D28CFAF}" srcId="{24809041-A3DD-4DC2-8C0B-998A5B79EF29}" destId="{C50AB6B5-208C-4F67-8C1D-1192A6EED2F9}" srcOrd="2" destOrd="0" parTransId="{94419753-F5BB-44BF-B2AB-647AE17C249B}" sibTransId="{AC16E3ED-5518-4D10-85C1-5320367AECA6}"/>
    <dgm:cxn modelId="{6BF9E7FC-FB1E-441E-A2F7-8CF2DA41C6E6}" srcId="{9309A57A-492C-49C9-B96B-12FFF3E53094}" destId="{24809041-A3DD-4DC2-8C0B-998A5B79EF29}" srcOrd="0" destOrd="0" parTransId="{AF3F4EFA-0B0A-40BE-9A8D-30FF81D465FD}" sibTransId="{A6745729-6A00-4FB2-9BED-20B7A22DB6DD}"/>
    <dgm:cxn modelId="{0E0843FE-C79A-481D-8757-33A18CB539C2}" type="presOf" srcId="{943CCC1A-9C60-4AEC-BDCE-82FF378D0F61}" destId="{94D720B5-EA30-44B4-9268-A4C16C7EAA9D}" srcOrd="1" destOrd="0" presId="urn:microsoft.com/office/officeart/2005/8/layout/orgChart1"/>
    <dgm:cxn modelId="{A432F040-9450-44EE-91E4-684C969443A5}" type="presParOf" srcId="{0C9E72C2-767B-4B66-AF81-E7E7430406A2}" destId="{CA019471-9178-4718-8C29-394E390AF099}" srcOrd="0" destOrd="0" presId="urn:microsoft.com/office/officeart/2005/8/layout/orgChart1"/>
    <dgm:cxn modelId="{AD62E284-7BEA-48C2-B209-5E98DBEF491B}" type="presParOf" srcId="{CA019471-9178-4718-8C29-394E390AF099}" destId="{02A12182-3E4E-46D0-B9B8-C66E96351A9D}" srcOrd="0" destOrd="0" presId="urn:microsoft.com/office/officeart/2005/8/layout/orgChart1"/>
    <dgm:cxn modelId="{43DC37C7-4239-497E-A2A9-B17853FF643E}" type="presParOf" srcId="{02A12182-3E4E-46D0-B9B8-C66E96351A9D}" destId="{E670CD4A-72A3-4361-B718-4BD94CDA7504}" srcOrd="0" destOrd="0" presId="urn:microsoft.com/office/officeart/2005/8/layout/orgChart1"/>
    <dgm:cxn modelId="{9A8F92E4-DB2B-4BB1-852F-6DCFF233C104}" type="presParOf" srcId="{02A12182-3E4E-46D0-B9B8-C66E96351A9D}" destId="{A73FA80A-7FD5-44C1-963E-EED54CA931D0}" srcOrd="1" destOrd="0" presId="urn:microsoft.com/office/officeart/2005/8/layout/orgChart1"/>
    <dgm:cxn modelId="{019674E6-D66D-43CA-85B5-31A286A56436}" type="presParOf" srcId="{CA019471-9178-4718-8C29-394E390AF099}" destId="{21E7CB8B-5D90-4C30-9E82-59FFBDB0C1EF}" srcOrd="1" destOrd="0" presId="urn:microsoft.com/office/officeart/2005/8/layout/orgChart1"/>
    <dgm:cxn modelId="{6B809D33-17CE-4B7B-9327-CBB735E045EE}" type="presParOf" srcId="{21E7CB8B-5D90-4C30-9E82-59FFBDB0C1EF}" destId="{61D5CB94-DF66-46F7-8A14-C763F7BDA81C}" srcOrd="0" destOrd="0" presId="urn:microsoft.com/office/officeart/2005/8/layout/orgChart1"/>
    <dgm:cxn modelId="{E0439F58-BD1E-444F-AAFF-B7D19C110386}" type="presParOf" srcId="{21E7CB8B-5D90-4C30-9E82-59FFBDB0C1EF}" destId="{DD9E5A60-849E-41F3-B659-C3312D9DBCAC}" srcOrd="1" destOrd="0" presId="urn:microsoft.com/office/officeart/2005/8/layout/orgChart1"/>
    <dgm:cxn modelId="{AD491B09-C178-4797-85F7-9ED49BDBBBB4}" type="presParOf" srcId="{DD9E5A60-849E-41F3-B659-C3312D9DBCAC}" destId="{02514168-F4C3-42AE-84E2-0C34CE7C0833}" srcOrd="0" destOrd="0" presId="urn:microsoft.com/office/officeart/2005/8/layout/orgChart1"/>
    <dgm:cxn modelId="{428F721C-173C-48B1-98CF-09999A9C2AF2}" type="presParOf" srcId="{02514168-F4C3-42AE-84E2-0C34CE7C0833}" destId="{10556770-E647-40CC-97D8-CB0FA2EF0137}" srcOrd="0" destOrd="0" presId="urn:microsoft.com/office/officeart/2005/8/layout/orgChart1"/>
    <dgm:cxn modelId="{844DE694-65A6-4A62-BFFC-2B0B15CE00FE}" type="presParOf" srcId="{02514168-F4C3-42AE-84E2-0C34CE7C0833}" destId="{6565A6CC-097E-4C00-BB45-7698176DF6A7}" srcOrd="1" destOrd="0" presId="urn:microsoft.com/office/officeart/2005/8/layout/orgChart1"/>
    <dgm:cxn modelId="{8B9EE485-5547-408A-85A4-39BDF8BF2328}" type="presParOf" srcId="{DD9E5A60-849E-41F3-B659-C3312D9DBCAC}" destId="{B9383A0C-8EE2-41D6-96D6-89DA093BDADE}" srcOrd="1" destOrd="0" presId="urn:microsoft.com/office/officeart/2005/8/layout/orgChart1"/>
    <dgm:cxn modelId="{A157CA01-6D8B-474E-8A1F-27EAC84D668F}" type="presParOf" srcId="{DD9E5A60-849E-41F3-B659-C3312D9DBCAC}" destId="{E5F9E8B4-E532-49B0-81CE-19471B7FB185}" srcOrd="2" destOrd="0" presId="urn:microsoft.com/office/officeart/2005/8/layout/orgChart1"/>
    <dgm:cxn modelId="{4E18BB07-8E39-4DBC-81B2-30E7A638F4EB}" type="presParOf" srcId="{21E7CB8B-5D90-4C30-9E82-59FFBDB0C1EF}" destId="{8E66D7D0-E49E-48A0-814A-E1A6B60F6F55}" srcOrd="2" destOrd="0" presId="urn:microsoft.com/office/officeart/2005/8/layout/orgChart1"/>
    <dgm:cxn modelId="{B5907617-E297-410B-968A-D97626386CB5}" type="presParOf" srcId="{21E7CB8B-5D90-4C30-9E82-59FFBDB0C1EF}" destId="{81CE8A3A-1882-44B4-BF6B-DBF517822D3B}" srcOrd="3" destOrd="0" presId="urn:microsoft.com/office/officeart/2005/8/layout/orgChart1"/>
    <dgm:cxn modelId="{D1FB9B58-621E-42F2-BFC4-1A67C21028ED}" type="presParOf" srcId="{81CE8A3A-1882-44B4-BF6B-DBF517822D3B}" destId="{6FF66E35-98DE-414E-9602-45F8BED73970}" srcOrd="0" destOrd="0" presId="urn:microsoft.com/office/officeart/2005/8/layout/orgChart1"/>
    <dgm:cxn modelId="{82753DBD-6859-4D35-9382-B229408F214C}" type="presParOf" srcId="{6FF66E35-98DE-414E-9602-45F8BED73970}" destId="{B888477A-34FE-416D-BEA6-4A7E2CFAF9C8}" srcOrd="0" destOrd="0" presId="urn:microsoft.com/office/officeart/2005/8/layout/orgChart1"/>
    <dgm:cxn modelId="{6861230C-7A78-4A32-BBFF-CF001C05378C}" type="presParOf" srcId="{6FF66E35-98DE-414E-9602-45F8BED73970}" destId="{D07B9F63-B8E1-4FE3-B1D5-AF52DB70CDBC}" srcOrd="1" destOrd="0" presId="urn:microsoft.com/office/officeart/2005/8/layout/orgChart1"/>
    <dgm:cxn modelId="{AF3841B1-51CC-4FC3-8490-DF73DFF60145}" type="presParOf" srcId="{81CE8A3A-1882-44B4-BF6B-DBF517822D3B}" destId="{142AFB54-476B-4497-B5ED-C2909D148AFE}" srcOrd="1" destOrd="0" presId="urn:microsoft.com/office/officeart/2005/8/layout/orgChart1"/>
    <dgm:cxn modelId="{C334BF9C-C39B-43C7-B760-C80BC50199E5}" type="presParOf" srcId="{81CE8A3A-1882-44B4-BF6B-DBF517822D3B}" destId="{B9F9F88B-E572-4C74-8055-853C66680DA8}" srcOrd="2" destOrd="0" presId="urn:microsoft.com/office/officeart/2005/8/layout/orgChart1"/>
    <dgm:cxn modelId="{77A50F95-4B83-4B96-9490-5C1ABC041C82}" type="presParOf" srcId="{21E7CB8B-5D90-4C30-9E82-59FFBDB0C1EF}" destId="{113D0A36-5FB6-4929-851F-4BB4955D8ECD}" srcOrd="4" destOrd="0" presId="urn:microsoft.com/office/officeart/2005/8/layout/orgChart1"/>
    <dgm:cxn modelId="{D6A80EEC-C5F3-4263-997E-9644C3FD5305}" type="presParOf" srcId="{21E7CB8B-5D90-4C30-9E82-59FFBDB0C1EF}" destId="{B227448B-D3B0-4393-B1BD-FDFF3104B33D}" srcOrd="5" destOrd="0" presId="urn:microsoft.com/office/officeart/2005/8/layout/orgChart1"/>
    <dgm:cxn modelId="{F5923EAA-6D6B-4C78-8527-DD2F19D67BCC}" type="presParOf" srcId="{B227448B-D3B0-4393-B1BD-FDFF3104B33D}" destId="{9AA6DB8C-0A08-4D8C-8B70-0CC585263103}" srcOrd="0" destOrd="0" presId="urn:microsoft.com/office/officeart/2005/8/layout/orgChart1"/>
    <dgm:cxn modelId="{48CC5448-4779-4A0F-9458-82A24BD1EB40}" type="presParOf" srcId="{9AA6DB8C-0A08-4D8C-8B70-0CC585263103}" destId="{757A3F5E-FBA8-469C-9893-04901798BD2F}" srcOrd="0" destOrd="0" presId="urn:microsoft.com/office/officeart/2005/8/layout/orgChart1"/>
    <dgm:cxn modelId="{E419C09B-E777-4584-8E9F-601387D56E24}" type="presParOf" srcId="{9AA6DB8C-0A08-4D8C-8B70-0CC585263103}" destId="{99F66027-DC2E-42F3-9D16-D0540E448386}" srcOrd="1" destOrd="0" presId="urn:microsoft.com/office/officeart/2005/8/layout/orgChart1"/>
    <dgm:cxn modelId="{DB64D3D2-F78C-4AF4-BD6A-08C51C4FFAB8}" type="presParOf" srcId="{B227448B-D3B0-4393-B1BD-FDFF3104B33D}" destId="{4A93C1AC-345B-4057-807C-69A1F5915B45}" srcOrd="1" destOrd="0" presId="urn:microsoft.com/office/officeart/2005/8/layout/orgChart1"/>
    <dgm:cxn modelId="{8367B666-0477-4D85-8133-64CF41256964}" type="presParOf" srcId="{4A93C1AC-345B-4057-807C-69A1F5915B45}" destId="{3CCBAAFC-9DFC-479B-9D3D-344EB14FBD69}" srcOrd="0" destOrd="0" presId="urn:microsoft.com/office/officeart/2005/8/layout/orgChart1"/>
    <dgm:cxn modelId="{41F7D935-FC9C-4C2A-8D2F-579623935307}" type="presParOf" srcId="{4A93C1AC-345B-4057-807C-69A1F5915B45}" destId="{85D86F1A-D0AA-486B-AE1D-171D1761854D}" srcOrd="1" destOrd="0" presId="urn:microsoft.com/office/officeart/2005/8/layout/orgChart1"/>
    <dgm:cxn modelId="{EF9FF356-3B68-4A86-8B6B-2C333E403D95}" type="presParOf" srcId="{85D86F1A-D0AA-486B-AE1D-171D1761854D}" destId="{5C68A02C-54C8-4B8B-80E9-61692E494E73}" srcOrd="0" destOrd="0" presId="urn:microsoft.com/office/officeart/2005/8/layout/orgChart1"/>
    <dgm:cxn modelId="{8144D039-DD03-4846-969F-8F474D1C4D9E}" type="presParOf" srcId="{5C68A02C-54C8-4B8B-80E9-61692E494E73}" destId="{560AD4EF-5A02-42D3-A64C-9AD9D04F1535}" srcOrd="0" destOrd="0" presId="urn:microsoft.com/office/officeart/2005/8/layout/orgChart1"/>
    <dgm:cxn modelId="{E95C4962-301A-47B2-B264-A1B3EDE91F47}" type="presParOf" srcId="{5C68A02C-54C8-4B8B-80E9-61692E494E73}" destId="{B210287F-14C9-4C80-A815-05BCB2676BA2}" srcOrd="1" destOrd="0" presId="urn:microsoft.com/office/officeart/2005/8/layout/orgChart1"/>
    <dgm:cxn modelId="{21097D4C-B9FF-4EA7-A573-23D7CC0F9E25}" type="presParOf" srcId="{85D86F1A-D0AA-486B-AE1D-171D1761854D}" destId="{C5A13BBE-01B7-4449-9184-B8005AA3A108}" srcOrd="1" destOrd="0" presId="urn:microsoft.com/office/officeart/2005/8/layout/orgChart1"/>
    <dgm:cxn modelId="{5D35B197-5EC9-4847-BC12-0960846974A7}" type="presParOf" srcId="{85D86F1A-D0AA-486B-AE1D-171D1761854D}" destId="{5F4AB557-55D5-4553-AF21-D0FEDC5166E1}" srcOrd="2" destOrd="0" presId="urn:microsoft.com/office/officeart/2005/8/layout/orgChart1"/>
    <dgm:cxn modelId="{F3869099-BB58-4A11-86A5-D45E916124FC}" type="presParOf" srcId="{4A93C1AC-345B-4057-807C-69A1F5915B45}" destId="{A264BB7F-D7E3-4B47-8869-247AA560F4EE}" srcOrd="2" destOrd="0" presId="urn:microsoft.com/office/officeart/2005/8/layout/orgChart1"/>
    <dgm:cxn modelId="{940A64D3-6492-40B0-B11B-0DE2A634A7CE}" type="presParOf" srcId="{4A93C1AC-345B-4057-807C-69A1F5915B45}" destId="{35B930EB-5E0D-4F45-877A-4339FF9EF48D}" srcOrd="3" destOrd="0" presId="urn:microsoft.com/office/officeart/2005/8/layout/orgChart1"/>
    <dgm:cxn modelId="{F6B6ADBA-979B-432C-BE12-FC9BE17216A6}" type="presParOf" srcId="{35B930EB-5E0D-4F45-877A-4339FF9EF48D}" destId="{DAB8CCD4-6514-4F5C-8B1C-2F0DDC48F268}" srcOrd="0" destOrd="0" presId="urn:microsoft.com/office/officeart/2005/8/layout/orgChart1"/>
    <dgm:cxn modelId="{BF5562C1-6F63-4AF4-A9D7-692FE56B594C}" type="presParOf" srcId="{DAB8CCD4-6514-4F5C-8B1C-2F0DDC48F268}" destId="{06DEE9DA-89BF-4857-A5C5-0BFB22D051CC}" srcOrd="0" destOrd="0" presId="urn:microsoft.com/office/officeart/2005/8/layout/orgChart1"/>
    <dgm:cxn modelId="{9AC2F2C4-98ED-44F5-BA69-AF9C6224061D}" type="presParOf" srcId="{DAB8CCD4-6514-4F5C-8B1C-2F0DDC48F268}" destId="{94D720B5-EA30-44B4-9268-A4C16C7EAA9D}" srcOrd="1" destOrd="0" presId="urn:microsoft.com/office/officeart/2005/8/layout/orgChart1"/>
    <dgm:cxn modelId="{145D0608-C1EC-4FAD-869C-BBAB73A9B203}" type="presParOf" srcId="{35B930EB-5E0D-4F45-877A-4339FF9EF48D}" destId="{5C8A2213-A8BA-4DB9-A083-CDA080DE6F8E}" srcOrd="1" destOrd="0" presId="urn:microsoft.com/office/officeart/2005/8/layout/orgChart1"/>
    <dgm:cxn modelId="{461FD0CE-0BF2-405C-B45E-3D03D9E52FC4}" type="presParOf" srcId="{35B930EB-5E0D-4F45-877A-4339FF9EF48D}" destId="{FFF14151-4F9B-4E3C-8686-71E0DDA41A45}" srcOrd="2" destOrd="0" presId="urn:microsoft.com/office/officeart/2005/8/layout/orgChart1"/>
    <dgm:cxn modelId="{FE25BC3F-FCCA-4D9E-B6C6-7090FD05AE48}" type="presParOf" srcId="{B227448B-D3B0-4393-B1BD-FDFF3104B33D}" destId="{2B6CE0F0-F40C-4A96-A30B-B9F8662EF442}" srcOrd="2" destOrd="0" presId="urn:microsoft.com/office/officeart/2005/8/layout/orgChart1"/>
    <dgm:cxn modelId="{7B760FB0-5337-478B-AC9B-BCE4B8EC99D3}" type="presParOf" srcId="{21E7CB8B-5D90-4C30-9E82-59FFBDB0C1EF}" destId="{3A568731-7B26-4CED-A620-81876F24C54E}" srcOrd="6" destOrd="0" presId="urn:microsoft.com/office/officeart/2005/8/layout/orgChart1"/>
    <dgm:cxn modelId="{9C23E4B7-FB32-426D-AB61-AAAB0527AA43}" type="presParOf" srcId="{21E7CB8B-5D90-4C30-9E82-59FFBDB0C1EF}" destId="{FA7A92C3-9DDC-4786-B161-EF25D2D410FD}" srcOrd="7" destOrd="0" presId="urn:microsoft.com/office/officeart/2005/8/layout/orgChart1"/>
    <dgm:cxn modelId="{9721B09C-F511-47C7-B663-D1C080945F14}" type="presParOf" srcId="{FA7A92C3-9DDC-4786-B161-EF25D2D410FD}" destId="{6CB57394-F5DD-4E06-8D34-46D250E723AB}" srcOrd="0" destOrd="0" presId="urn:microsoft.com/office/officeart/2005/8/layout/orgChart1"/>
    <dgm:cxn modelId="{908AC00D-EB7A-4B6B-A971-181309B5F8F4}" type="presParOf" srcId="{6CB57394-F5DD-4E06-8D34-46D250E723AB}" destId="{9887FFC1-7B81-45CC-9BB9-C7ECF5D715B3}" srcOrd="0" destOrd="0" presId="urn:microsoft.com/office/officeart/2005/8/layout/orgChart1"/>
    <dgm:cxn modelId="{C37425AF-EBC2-4827-B892-9F7D37281077}" type="presParOf" srcId="{6CB57394-F5DD-4E06-8D34-46D250E723AB}" destId="{B4D29C2C-808B-4BEA-B406-42F4C40375B6}" srcOrd="1" destOrd="0" presId="urn:microsoft.com/office/officeart/2005/8/layout/orgChart1"/>
    <dgm:cxn modelId="{3A867C92-7338-4087-971F-17EA03858B05}" type="presParOf" srcId="{FA7A92C3-9DDC-4786-B161-EF25D2D410FD}" destId="{4044EC08-590B-4165-8EBB-931CE0075630}" srcOrd="1" destOrd="0" presId="urn:microsoft.com/office/officeart/2005/8/layout/orgChart1"/>
    <dgm:cxn modelId="{145BEBE9-E0BE-4892-BFD3-081D4E672053}" type="presParOf" srcId="{4044EC08-590B-4165-8EBB-931CE0075630}" destId="{C15D7005-0ADD-4530-B549-FA11AAC6D2B7}" srcOrd="0" destOrd="0" presId="urn:microsoft.com/office/officeart/2005/8/layout/orgChart1"/>
    <dgm:cxn modelId="{46DDCD45-29B7-4D0A-A010-E21E7C5A198A}" type="presParOf" srcId="{4044EC08-590B-4165-8EBB-931CE0075630}" destId="{0D2FA5C4-8E5F-49E0-9F4F-47E0AB6AF906}" srcOrd="1" destOrd="0" presId="urn:microsoft.com/office/officeart/2005/8/layout/orgChart1"/>
    <dgm:cxn modelId="{B9AAC316-5739-4354-9422-87C8A04F7F82}" type="presParOf" srcId="{0D2FA5C4-8E5F-49E0-9F4F-47E0AB6AF906}" destId="{1C8146F1-7851-4C47-B484-DEB1A19481A6}" srcOrd="0" destOrd="0" presId="urn:microsoft.com/office/officeart/2005/8/layout/orgChart1"/>
    <dgm:cxn modelId="{13B00B4A-B1D7-4D84-9DCC-0795687F6873}" type="presParOf" srcId="{1C8146F1-7851-4C47-B484-DEB1A19481A6}" destId="{A62D7F64-E8E3-4DAA-AEC0-1F850490FC85}" srcOrd="0" destOrd="0" presId="urn:microsoft.com/office/officeart/2005/8/layout/orgChart1"/>
    <dgm:cxn modelId="{B75951F0-2526-4B96-8F2B-D61F24C55C8B}" type="presParOf" srcId="{1C8146F1-7851-4C47-B484-DEB1A19481A6}" destId="{928F3025-960D-400C-AC17-382F840A9579}" srcOrd="1" destOrd="0" presId="urn:microsoft.com/office/officeart/2005/8/layout/orgChart1"/>
    <dgm:cxn modelId="{3126209F-85AF-43EB-B3FE-A76D7C53556F}" type="presParOf" srcId="{0D2FA5C4-8E5F-49E0-9F4F-47E0AB6AF906}" destId="{917800EC-8F0C-4AF5-A95A-A9AEEF287698}" srcOrd="1" destOrd="0" presId="urn:microsoft.com/office/officeart/2005/8/layout/orgChart1"/>
    <dgm:cxn modelId="{B6AE71AA-4DD8-4303-BE0B-0F3DD739D064}" type="presParOf" srcId="{0D2FA5C4-8E5F-49E0-9F4F-47E0AB6AF906}" destId="{4EAB01C9-5782-4F6E-A049-F294CABB11EE}" srcOrd="2" destOrd="0" presId="urn:microsoft.com/office/officeart/2005/8/layout/orgChart1"/>
    <dgm:cxn modelId="{E2FF3E1E-64F8-452F-B9E2-092335ABD151}" type="presParOf" srcId="{FA7A92C3-9DDC-4786-B161-EF25D2D410FD}" destId="{B1DADB76-CC8D-490D-BA5F-F422782ECB3B}" srcOrd="2" destOrd="0" presId="urn:microsoft.com/office/officeart/2005/8/layout/orgChart1"/>
    <dgm:cxn modelId="{41D15292-06D9-46E7-B3F7-57B8B534DAB4}" type="presParOf" srcId="{CA019471-9178-4718-8C29-394E390AF099}" destId="{4255702E-B220-4DA3-8CA5-721559AB0F0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5D7005-0ADD-4530-B549-FA11AAC6D2B7}">
      <dsp:nvSpPr>
        <dsp:cNvPr id="0" name=""/>
        <dsp:cNvSpPr/>
      </dsp:nvSpPr>
      <dsp:spPr>
        <a:xfrm>
          <a:off x="11090501" y="2802474"/>
          <a:ext cx="347239" cy="10648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4868"/>
              </a:lnTo>
              <a:lnTo>
                <a:pt x="347239" y="106486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568731-7B26-4CED-A620-81876F24C54E}">
      <dsp:nvSpPr>
        <dsp:cNvPr id="0" name=""/>
        <dsp:cNvSpPr/>
      </dsp:nvSpPr>
      <dsp:spPr>
        <a:xfrm>
          <a:off x="7814873" y="1158872"/>
          <a:ext cx="4201601" cy="4861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067"/>
              </a:lnTo>
              <a:lnTo>
                <a:pt x="4201601" y="243067"/>
              </a:lnTo>
              <a:lnTo>
                <a:pt x="4201601" y="4861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64BB7F-D7E3-4B47-8869-247AA560F4EE}">
      <dsp:nvSpPr>
        <dsp:cNvPr id="0" name=""/>
        <dsp:cNvSpPr/>
      </dsp:nvSpPr>
      <dsp:spPr>
        <a:xfrm>
          <a:off x="8289434" y="2802474"/>
          <a:ext cx="347239" cy="27084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08470"/>
              </a:lnTo>
              <a:lnTo>
                <a:pt x="347239" y="270847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CBAAFC-9DFC-479B-9D3D-344EB14FBD69}">
      <dsp:nvSpPr>
        <dsp:cNvPr id="0" name=""/>
        <dsp:cNvSpPr/>
      </dsp:nvSpPr>
      <dsp:spPr>
        <a:xfrm>
          <a:off x="8289434" y="2802474"/>
          <a:ext cx="347239" cy="10648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4868"/>
              </a:lnTo>
              <a:lnTo>
                <a:pt x="347239" y="106486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3D0A36-5FB6-4929-851F-4BB4955D8ECD}">
      <dsp:nvSpPr>
        <dsp:cNvPr id="0" name=""/>
        <dsp:cNvSpPr/>
      </dsp:nvSpPr>
      <dsp:spPr>
        <a:xfrm>
          <a:off x="7814873" y="1158872"/>
          <a:ext cx="1400533" cy="4861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067"/>
              </a:lnTo>
              <a:lnTo>
                <a:pt x="1400533" y="243067"/>
              </a:lnTo>
              <a:lnTo>
                <a:pt x="1400533" y="4861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66D7D0-E49E-48A0-814A-E1A6B60F6F55}">
      <dsp:nvSpPr>
        <dsp:cNvPr id="0" name=""/>
        <dsp:cNvSpPr/>
      </dsp:nvSpPr>
      <dsp:spPr>
        <a:xfrm>
          <a:off x="6414339" y="1158872"/>
          <a:ext cx="1400533" cy="486135"/>
        </a:xfrm>
        <a:custGeom>
          <a:avLst/>
          <a:gdLst/>
          <a:ahLst/>
          <a:cxnLst/>
          <a:rect l="0" t="0" r="0" b="0"/>
          <a:pathLst>
            <a:path>
              <a:moveTo>
                <a:pt x="1400533" y="0"/>
              </a:moveTo>
              <a:lnTo>
                <a:pt x="1400533" y="243067"/>
              </a:lnTo>
              <a:lnTo>
                <a:pt x="0" y="243067"/>
              </a:lnTo>
              <a:lnTo>
                <a:pt x="0" y="4861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D5CB94-DF66-46F7-8A14-C763F7BDA81C}">
      <dsp:nvSpPr>
        <dsp:cNvPr id="0" name=""/>
        <dsp:cNvSpPr/>
      </dsp:nvSpPr>
      <dsp:spPr>
        <a:xfrm>
          <a:off x="3613272" y="1158872"/>
          <a:ext cx="4201601" cy="486135"/>
        </a:xfrm>
        <a:custGeom>
          <a:avLst/>
          <a:gdLst/>
          <a:ahLst/>
          <a:cxnLst/>
          <a:rect l="0" t="0" r="0" b="0"/>
          <a:pathLst>
            <a:path>
              <a:moveTo>
                <a:pt x="4201601" y="0"/>
              </a:moveTo>
              <a:lnTo>
                <a:pt x="4201601" y="243067"/>
              </a:lnTo>
              <a:lnTo>
                <a:pt x="0" y="243067"/>
              </a:lnTo>
              <a:lnTo>
                <a:pt x="0" y="4861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0CD4A-72A3-4361-B718-4BD94CDA7504}">
      <dsp:nvSpPr>
        <dsp:cNvPr id="0" name=""/>
        <dsp:cNvSpPr/>
      </dsp:nvSpPr>
      <dsp:spPr>
        <a:xfrm>
          <a:off x="6657407" y="1406"/>
          <a:ext cx="2314931" cy="11574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700" kern="1200" dirty="0"/>
            <a:t>MANAGING DIRECTOR 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700" kern="1200" dirty="0"/>
            <a:t>ADITYA P KAPADIA</a:t>
          </a:r>
        </a:p>
      </dsp:txBody>
      <dsp:txXfrm>
        <a:off x="6657407" y="1406"/>
        <a:ext cx="2314931" cy="1157465"/>
      </dsp:txXfrm>
    </dsp:sp>
    <dsp:sp modelId="{10556770-E647-40CC-97D8-CB0FA2EF0137}">
      <dsp:nvSpPr>
        <dsp:cNvPr id="0" name=""/>
        <dsp:cNvSpPr/>
      </dsp:nvSpPr>
      <dsp:spPr>
        <a:xfrm>
          <a:off x="2455806" y="1645008"/>
          <a:ext cx="2314931" cy="11574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700" kern="1200" dirty="0"/>
            <a:t>STEEL 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700" kern="1200" dirty="0"/>
            <a:t>PRESIDENT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700" kern="1200" dirty="0"/>
            <a:t>SANJAY ANCHAN</a:t>
          </a:r>
        </a:p>
      </dsp:txBody>
      <dsp:txXfrm>
        <a:off x="2455806" y="1645008"/>
        <a:ext cx="2314931" cy="1157465"/>
      </dsp:txXfrm>
    </dsp:sp>
    <dsp:sp modelId="{B888477A-34FE-416D-BEA6-4A7E2CFAF9C8}">
      <dsp:nvSpPr>
        <dsp:cNvPr id="0" name=""/>
        <dsp:cNvSpPr/>
      </dsp:nvSpPr>
      <dsp:spPr>
        <a:xfrm>
          <a:off x="5256873" y="1645008"/>
          <a:ext cx="2314931" cy="11574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700" kern="1200" dirty="0"/>
            <a:t>NON FERROUS/FOUNDRY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700" kern="1200" dirty="0"/>
            <a:t>PRESIDENT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700" kern="1200" dirty="0"/>
            <a:t> ATUL .G. KANYALKAR</a:t>
          </a:r>
        </a:p>
      </dsp:txBody>
      <dsp:txXfrm>
        <a:off x="5256873" y="1645008"/>
        <a:ext cx="2314931" cy="1157465"/>
      </dsp:txXfrm>
    </dsp:sp>
    <dsp:sp modelId="{757A3F5E-FBA8-469C-9893-04901798BD2F}">
      <dsp:nvSpPr>
        <dsp:cNvPr id="0" name=""/>
        <dsp:cNvSpPr/>
      </dsp:nvSpPr>
      <dsp:spPr>
        <a:xfrm>
          <a:off x="8057940" y="1645008"/>
          <a:ext cx="2314931" cy="11574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700" kern="1200" dirty="0"/>
            <a:t>DIRECTOR 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700" kern="1200" dirty="0"/>
            <a:t>VINOD J. MEHTA</a:t>
          </a:r>
        </a:p>
      </dsp:txBody>
      <dsp:txXfrm>
        <a:off x="8057940" y="1645008"/>
        <a:ext cx="2314931" cy="1157465"/>
      </dsp:txXfrm>
    </dsp:sp>
    <dsp:sp modelId="{560AD4EF-5A02-42D3-A64C-9AD9D04F1535}">
      <dsp:nvSpPr>
        <dsp:cNvPr id="0" name=""/>
        <dsp:cNvSpPr/>
      </dsp:nvSpPr>
      <dsp:spPr>
        <a:xfrm>
          <a:off x="8636673" y="3288609"/>
          <a:ext cx="2314931" cy="11574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700" kern="1200" dirty="0"/>
            <a:t>SUGAR 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700" kern="1200" dirty="0"/>
            <a:t>PRESIDENT 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700" kern="1200" dirty="0"/>
            <a:t>DEEPAK BHATIA</a:t>
          </a:r>
        </a:p>
      </dsp:txBody>
      <dsp:txXfrm>
        <a:off x="8636673" y="3288609"/>
        <a:ext cx="2314931" cy="1157465"/>
      </dsp:txXfrm>
    </dsp:sp>
    <dsp:sp modelId="{06DEE9DA-89BF-4857-A5C5-0BFB22D051CC}">
      <dsp:nvSpPr>
        <dsp:cNvPr id="0" name=""/>
        <dsp:cNvSpPr/>
      </dsp:nvSpPr>
      <dsp:spPr>
        <a:xfrm>
          <a:off x="8636673" y="4932211"/>
          <a:ext cx="2314931" cy="11574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700" kern="1200" dirty="0"/>
            <a:t>SOLAR POWER 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700" kern="1200" dirty="0"/>
            <a:t>PRESIDENT 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700" kern="1200" dirty="0"/>
            <a:t>ANIL BAM</a:t>
          </a:r>
        </a:p>
      </dsp:txBody>
      <dsp:txXfrm>
        <a:off x="8636673" y="4932211"/>
        <a:ext cx="2314931" cy="1157465"/>
      </dsp:txXfrm>
    </dsp:sp>
    <dsp:sp modelId="{9887FFC1-7B81-45CC-9BB9-C7ECF5D715B3}">
      <dsp:nvSpPr>
        <dsp:cNvPr id="0" name=""/>
        <dsp:cNvSpPr/>
      </dsp:nvSpPr>
      <dsp:spPr>
        <a:xfrm>
          <a:off x="10859008" y="1645008"/>
          <a:ext cx="2314931" cy="11574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700" kern="1200" dirty="0"/>
            <a:t>DIRECTOR 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700" kern="1200"/>
            <a:t>JAYARAMA S. </a:t>
          </a:r>
          <a:r>
            <a:rPr lang="en-IN" sz="1700" kern="1200" dirty="0"/>
            <a:t>MALLY</a:t>
          </a:r>
        </a:p>
      </dsp:txBody>
      <dsp:txXfrm>
        <a:off x="10859008" y="1645008"/>
        <a:ext cx="2314931" cy="1157465"/>
      </dsp:txXfrm>
    </dsp:sp>
    <dsp:sp modelId="{A62D7F64-E8E3-4DAA-AEC0-1F850490FC85}">
      <dsp:nvSpPr>
        <dsp:cNvPr id="0" name=""/>
        <dsp:cNvSpPr/>
      </dsp:nvSpPr>
      <dsp:spPr>
        <a:xfrm>
          <a:off x="11437741" y="3288609"/>
          <a:ext cx="2314931" cy="11574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700" kern="1200" dirty="0"/>
            <a:t>PLASTIC 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700" kern="1200" dirty="0"/>
            <a:t> PRESIDENT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700" kern="1200" dirty="0"/>
            <a:t> </a:t>
          </a:r>
          <a:r>
            <a:rPr lang="en-IN" sz="1700" kern="1200"/>
            <a:t>DEEPAK THAKURANI</a:t>
          </a:r>
          <a:endParaRPr lang="en-IN" sz="1700" kern="1200" dirty="0"/>
        </a:p>
      </dsp:txBody>
      <dsp:txXfrm>
        <a:off x="11437741" y="3288609"/>
        <a:ext cx="2314931" cy="11574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BA393-0908-4036-8397-50D8AE44D9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06A05C-D164-4519-86A9-05506F26DF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F1681E-8AB7-493B-8FAA-A376675D9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E04BA-B159-4760-93E4-1A4AB18ACD2F}" type="datetimeFigureOut">
              <a:rPr lang="en-IN" smtClean="0"/>
              <a:t>30-12-2023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F8CB86-4DCC-4D5D-9DD8-C07854D87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3D029E-ED55-42C6-AB69-04F096F3D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C1E9E-FA3C-42F0-A9AD-DCE39DB9954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8037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38B9F-8A1E-4590-8367-3E6101C35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6131F4-BB05-426B-853D-860888904E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A8BF82-3696-4E73-98E6-043E60BFF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E04BA-B159-4760-93E4-1A4AB18ACD2F}" type="datetimeFigureOut">
              <a:rPr lang="en-IN" smtClean="0"/>
              <a:t>30-12-2023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66503-D4A9-4A35-AF17-E913FEF9D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B6AA9-FE39-4C85-A487-7DCC04D1D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C1E9E-FA3C-42F0-A9AD-DCE39DB9954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5043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9A9207-B3DD-4866-854F-C517CECF47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2A7C0E-D32F-4D20-8B9B-CDC0E797D1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8B6CFF-E6AC-4084-941B-12788770D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E04BA-B159-4760-93E4-1A4AB18ACD2F}" type="datetimeFigureOut">
              <a:rPr lang="en-IN" smtClean="0"/>
              <a:t>30-12-2023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11C0EB-9B0C-4835-BFD5-2897744E5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AC2F94-C137-4947-8CDE-8A18EAD90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C1E9E-FA3C-42F0-A9AD-DCE39DB9954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0395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3593D-592F-4F6A-A9D2-D560A0890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443F06-29A6-4484-9011-43FF3D2F7F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609609-ACFA-436C-8398-B58273A45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E04BA-B159-4760-93E4-1A4AB18ACD2F}" type="datetimeFigureOut">
              <a:rPr lang="en-IN" smtClean="0"/>
              <a:t>30-12-2023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8D4D7-4513-4CD0-B022-B4097EFF0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021515-B4D5-4940-9381-6229A41B6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C1E9E-FA3C-42F0-A9AD-DCE39DB9954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2381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1F54A-3FDF-4D95-867F-ABC7E799A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8F911B-CF89-49B7-8F57-48A3792DCE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3E131-AB7D-4739-8885-9EEAC973B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E04BA-B159-4760-93E4-1A4AB18ACD2F}" type="datetimeFigureOut">
              <a:rPr lang="en-IN" smtClean="0"/>
              <a:t>30-12-2023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D0D14C-F7B7-4ADC-B0A0-C091A4009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32773-ABDF-402E-86B3-862EF51DF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C1E9E-FA3C-42F0-A9AD-DCE39DB9954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8280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E2849-5FC9-412D-A886-3A4FE966E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5D7E4-7347-4955-AC70-394E122664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EAD5D4-2FE7-4D08-BA8D-5831466EF0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09932F-CC32-4B42-8F12-AFA4EE279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E04BA-B159-4760-93E4-1A4AB18ACD2F}" type="datetimeFigureOut">
              <a:rPr lang="en-IN" smtClean="0"/>
              <a:t>30-12-2023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23C284-9788-4EAF-8A6C-921587C86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E6DEEC-5CC7-4FCC-979D-55C639EC5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C1E9E-FA3C-42F0-A9AD-DCE39DB9954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90739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FC8D9-EA3D-438F-9B0A-DE27B717E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E73853-CA3B-4994-AED7-135EB731EB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B3756B-C3F0-4BB0-AA9B-7C812D1B9E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2D1929-9434-4FFA-B19C-DD24FA6B16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3828E2-974A-4F81-A6E0-4A8C3394E4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A37FE5-D97C-442A-9BB0-84F9795E5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E04BA-B159-4760-93E4-1A4AB18ACD2F}" type="datetimeFigureOut">
              <a:rPr lang="en-IN" smtClean="0"/>
              <a:t>30-12-2023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C74982-AC7D-47A3-B3AB-0A464044B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DC4193-5E88-4428-BD96-5FBF4999F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C1E9E-FA3C-42F0-A9AD-DCE39DB9954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56724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8F74D-9835-49D3-B4C2-0238251FC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5EBFC6-AC68-4593-A3FA-06BCCA9FF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E04BA-B159-4760-93E4-1A4AB18ACD2F}" type="datetimeFigureOut">
              <a:rPr lang="en-IN" smtClean="0"/>
              <a:t>30-12-2023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819B5C-E34A-41E6-8F57-C9F35EB44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0AB46A-A118-4540-8720-B76460E87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C1E9E-FA3C-42F0-A9AD-DCE39DB9954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6947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B1019C-EF3F-42DB-97E3-52CFC833E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E04BA-B159-4760-93E4-1A4AB18ACD2F}" type="datetimeFigureOut">
              <a:rPr lang="en-IN" smtClean="0"/>
              <a:t>30-12-2023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84DEAE-31BD-452D-A149-3C87FF29E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20435C-C7FF-4746-91EC-20DD2EA8F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C1E9E-FA3C-42F0-A9AD-DCE39DB9954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34662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CE1E9-7774-4779-83FA-D11BE3EC5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1973D-6D16-47B8-9824-6DD651428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EE1911-10E0-4A11-BCB0-068B79E698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F887E4-374E-4CFA-855B-2C9D791BA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E04BA-B159-4760-93E4-1A4AB18ACD2F}" type="datetimeFigureOut">
              <a:rPr lang="en-IN" smtClean="0"/>
              <a:t>30-12-2023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731559-8DC0-4144-9B0E-2323296E5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EF40ED-7523-4D94-92CE-03E8F398C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C1E9E-FA3C-42F0-A9AD-DCE39DB9954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7217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BD7C2-0B59-4447-99E3-62E84D888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65498E-FA77-4F47-BF19-9366371697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9D534B-542E-47B0-A2B3-99CA2FF0E6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99BA4E-5C9A-487A-9CA3-BD3447BF7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E04BA-B159-4760-93E4-1A4AB18ACD2F}" type="datetimeFigureOut">
              <a:rPr lang="en-IN" smtClean="0"/>
              <a:t>30-12-2023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0E580C-CC27-4E43-8FFD-C2F92D2B7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968530-48EB-4724-9C5D-27FE3E299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C1E9E-FA3C-42F0-A9AD-DCE39DB9954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1617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304FB6-3C24-4AEC-89EA-F1A9C26E7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E8ACA2-3B75-4065-B6AF-D0CED297E0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D7B1F8-8067-44BB-A6A6-76FB39D796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E04BA-B159-4760-93E4-1A4AB18ACD2F}" type="datetimeFigureOut">
              <a:rPr lang="en-IN" smtClean="0"/>
              <a:t>30-12-2023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2DDA1-A17E-4077-B923-2D926DE480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6F057B-FEE1-45C1-9527-85D4E9F0E6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C1E9E-FA3C-42F0-A9AD-DCE39DB9954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0249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9F7E-4C59-41D8-889D-56E38DCCF6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0986" y="-44168"/>
            <a:ext cx="8670027" cy="1044248"/>
          </a:xfrm>
        </p:spPr>
        <p:txBody>
          <a:bodyPr/>
          <a:lstStyle/>
          <a:p>
            <a:r>
              <a:rPr lang="en-IN" sz="5400" b="1" dirty="0"/>
              <a:t>ORGANISATIONAL CHART</a:t>
            </a:r>
            <a:r>
              <a:rPr lang="en-IN" b="1" dirty="0"/>
              <a:t>	</a:t>
            </a:r>
          </a:p>
        </p:txBody>
      </p:sp>
      <p:graphicFrame>
        <p:nvGraphicFramePr>
          <p:cNvPr id="14" name="Diagram 13">
            <a:extLst>
              <a:ext uri="{FF2B5EF4-FFF2-40B4-BE49-F238E27FC236}">
                <a16:creationId xmlns:a16="http://schemas.microsoft.com/office/drawing/2014/main" id="{749C7055-BFAA-4738-A085-66E4746994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62317211"/>
              </p:ext>
            </p:extLst>
          </p:nvPr>
        </p:nvGraphicFramePr>
        <p:xfrm>
          <a:off x="-2138518" y="766916"/>
          <a:ext cx="16208479" cy="60910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0722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826</TotalTime>
  <Words>48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ORGANISATIONAL CHART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ORGANISATIONAL CHART </dc:title>
  <dc:creator>Joel Dsouza</dc:creator>
  <cp:lastModifiedBy>Joel Dsouza</cp:lastModifiedBy>
  <cp:revision>9</cp:revision>
  <dcterms:created xsi:type="dcterms:W3CDTF">2023-12-28T05:24:30Z</dcterms:created>
  <dcterms:modified xsi:type="dcterms:W3CDTF">2023-12-30T06:03:28Z</dcterms:modified>
</cp:coreProperties>
</file>