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18" r:id="rId5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BD145-8356-4FEC-A225-5541916EA7C6}">
          <p14:sldIdLst>
            <p14:sldId id="2618"/>
          </p14:sldIdLst>
        </p14:section>
        <p14:section name="Untitled Section" id="{239E41DB-9EB0-4964-A0C2-26FE1916935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pos="244">
          <p15:clr>
            <a:srgbClr val="A4A3A4"/>
          </p15:clr>
        </p15:guide>
        <p15:guide id="3" pos="5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Chetan Deshpande" initials="CD" lastIdx="1" clrIdx="1">
    <p:extLst>
      <p:ext uri="{19B8F6BF-5375-455C-9EA6-DF929625EA0E}">
        <p15:presenceInfo xmlns:p15="http://schemas.microsoft.com/office/powerpoint/2012/main" userId="S-1-5-21-756081294-1753893026-2688076996-1113" providerId="AD"/>
      </p:ext>
    </p:extLst>
  </p:cmAuthor>
  <p:cmAuthor id="3" name="Ashwini Adawade" initials="AA" lastIdx="15" clrIdx="2">
    <p:extLst>
      <p:ext uri="{19B8F6BF-5375-455C-9EA6-DF929625EA0E}">
        <p15:presenceInfo xmlns:p15="http://schemas.microsoft.com/office/powerpoint/2012/main" userId="S-1-5-21-756081294-1753893026-2688076996-1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19"/>
    <a:srgbClr val="FFFFFF"/>
    <a:srgbClr val="CCFFCC"/>
    <a:srgbClr val="99FF99"/>
    <a:srgbClr val="035A86"/>
    <a:srgbClr val="C3C8CF"/>
    <a:srgbClr val="065473"/>
    <a:srgbClr val="001E28"/>
    <a:srgbClr val="000F1E"/>
    <a:srgbClr val="001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2818" autoAdjust="0"/>
  </p:normalViewPr>
  <p:slideViewPr>
    <p:cSldViewPr>
      <p:cViewPr>
        <p:scale>
          <a:sx n="93" d="100"/>
          <a:sy n="93" d="100"/>
        </p:scale>
        <p:origin x="624" y="-540"/>
      </p:cViewPr>
      <p:guideLst>
        <p:guide orient="horz" pos="1256"/>
        <p:guide pos="244"/>
        <p:guide pos="5504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32" d="100"/>
          <a:sy n="132" d="100"/>
        </p:scale>
        <p:origin x="-5344" y="-112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ankar, Santosh" userId="6511deff-0518-40d3-bb2f-218c88a532c6" providerId="ADAL" clId="{C8977979-8249-4E4E-8591-4BA33F948E3C}"/>
    <pc:docChg chg="modSld">
      <pc:chgData name="Patankar, Santosh" userId="6511deff-0518-40d3-bb2f-218c88a532c6" providerId="ADAL" clId="{C8977979-8249-4E4E-8591-4BA33F948E3C}" dt="2024-03-06T07:04:58.763" v="31" actId="1076"/>
      <pc:docMkLst>
        <pc:docMk/>
      </pc:docMkLst>
      <pc:sldChg chg="modSp mod">
        <pc:chgData name="Patankar, Santosh" userId="6511deff-0518-40d3-bb2f-218c88a532c6" providerId="ADAL" clId="{C8977979-8249-4E4E-8591-4BA33F948E3C}" dt="2024-03-06T07:04:58.763" v="31" actId="1076"/>
        <pc:sldMkLst>
          <pc:docMk/>
          <pc:sldMk cId="831433149" sldId="2618"/>
        </pc:sldMkLst>
        <pc:picChg chg="mod">
          <ac:chgData name="Patankar, Santosh" userId="6511deff-0518-40d3-bb2f-218c88a532c6" providerId="ADAL" clId="{C8977979-8249-4E4E-8591-4BA33F948E3C}" dt="2024-03-06T06:57:11.613" v="4" actId="1076"/>
          <ac:picMkLst>
            <pc:docMk/>
            <pc:sldMk cId="831433149" sldId="2618"/>
            <ac:picMk id="7" creationId="{AE4ABE4B-EA66-2805-11CB-63D2A84A9F53}"/>
          </ac:picMkLst>
        </pc:picChg>
        <pc:picChg chg="mod">
          <ac:chgData name="Patankar, Santosh" userId="6511deff-0518-40d3-bb2f-218c88a532c6" providerId="ADAL" clId="{C8977979-8249-4E4E-8591-4BA33F948E3C}" dt="2024-03-06T07:04:06.788" v="26" actId="14100"/>
          <ac:picMkLst>
            <pc:docMk/>
            <pc:sldMk cId="831433149" sldId="2618"/>
            <ac:picMk id="12" creationId="{4BE33F37-43CE-BB3D-709C-5829B55C36ED}"/>
          </ac:picMkLst>
        </pc:picChg>
        <pc:picChg chg="mod">
          <ac:chgData name="Patankar, Santosh" userId="6511deff-0518-40d3-bb2f-218c88a532c6" providerId="ADAL" clId="{C8977979-8249-4E4E-8591-4BA33F948E3C}" dt="2024-03-06T07:03:07.228" v="21" actId="14100"/>
          <ac:picMkLst>
            <pc:docMk/>
            <pc:sldMk cId="831433149" sldId="2618"/>
            <ac:picMk id="22" creationId="{38479BCE-6B15-FC54-42A6-C075C365080A}"/>
          </ac:picMkLst>
        </pc:picChg>
        <pc:picChg chg="mod">
          <ac:chgData name="Patankar, Santosh" userId="6511deff-0518-40d3-bb2f-218c88a532c6" providerId="ADAL" clId="{C8977979-8249-4E4E-8591-4BA33F948E3C}" dt="2024-03-06T07:03:24.908" v="23" actId="14100"/>
          <ac:picMkLst>
            <pc:docMk/>
            <pc:sldMk cId="831433149" sldId="2618"/>
            <ac:picMk id="26" creationId="{41D835CE-1074-9D16-F399-BC20E4079D10}"/>
          </ac:picMkLst>
        </pc:picChg>
        <pc:picChg chg="mod">
          <ac:chgData name="Patankar, Santosh" userId="6511deff-0518-40d3-bb2f-218c88a532c6" providerId="ADAL" clId="{C8977979-8249-4E4E-8591-4BA33F948E3C}" dt="2024-03-06T07:04:46.577" v="30" actId="14100"/>
          <ac:picMkLst>
            <pc:docMk/>
            <pc:sldMk cId="831433149" sldId="2618"/>
            <ac:picMk id="38" creationId="{B6A4A4CB-AE9F-2AE8-CA64-6B5D0B5587A3}"/>
          </ac:picMkLst>
        </pc:picChg>
        <pc:picChg chg="mod">
          <ac:chgData name="Patankar, Santosh" userId="6511deff-0518-40d3-bb2f-218c88a532c6" providerId="ADAL" clId="{C8977979-8249-4E4E-8591-4BA33F948E3C}" dt="2024-03-06T06:59:12.466" v="13" actId="1076"/>
          <ac:picMkLst>
            <pc:docMk/>
            <pc:sldMk cId="831433149" sldId="2618"/>
            <ac:picMk id="53" creationId="{6CB2308C-DCF3-F7F9-6B8E-BB16F7BDE629}"/>
          </ac:picMkLst>
        </pc:picChg>
        <pc:picChg chg="mod">
          <ac:chgData name="Patankar, Santosh" userId="6511deff-0518-40d3-bb2f-218c88a532c6" providerId="ADAL" clId="{C8977979-8249-4E4E-8591-4BA33F948E3C}" dt="2024-03-06T07:02:01.075" v="15" actId="14100"/>
          <ac:picMkLst>
            <pc:docMk/>
            <pc:sldMk cId="831433149" sldId="2618"/>
            <ac:picMk id="56" creationId="{B62E2EEA-1BEC-80D5-9844-C517DBB65853}"/>
          </ac:picMkLst>
        </pc:picChg>
        <pc:picChg chg="mod">
          <ac:chgData name="Patankar, Santosh" userId="6511deff-0518-40d3-bb2f-218c88a532c6" providerId="ADAL" clId="{C8977979-8249-4E4E-8591-4BA33F948E3C}" dt="2024-03-06T06:57:26.361" v="8" actId="1076"/>
          <ac:picMkLst>
            <pc:docMk/>
            <pc:sldMk cId="831433149" sldId="2618"/>
            <ac:picMk id="61" creationId="{0FC1C4C7-F3DD-215E-0E6D-B590240775D4}"/>
          </ac:picMkLst>
        </pc:picChg>
        <pc:picChg chg="mod">
          <ac:chgData name="Patankar, Santosh" userId="6511deff-0518-40d3-bb2f-218c88a532c6" providerId="ADAL" clId="{C8977979-8249-4E4E-8591-4BA33F948E3C}" dt="2024-03-06T07:04:58.763" v="31" actId="1076"/>
          <ac:picMkLst>
            <pc:docMk/>
            <pc:sldMk cId="831433149" sldId="2618"/>
            <ac:picMk id="1031" creationId="{C76C2DBC-C8F6-7310-0E36-9AAADAFBCF64}"/>
          </ac:picMkLst>
        </pc:picChg>
        <pc:picChg chg="mod">
          <ac:chgData name="Patankar, Santosh" userId="6511deff-0518-40d3-bb2f-218c88a532c6" providerId="ADAL" clId="{C8977979-8249-4E4E-8591-4BA33F948E3C}" dt="2024-03-06T07:02:27.870" v="17" actId="1076"/>
          <ac:picMkLst>
            <pc:docMk/>
            <pc:sldMk cId="831433149" sldId="2618"/>
            <ac:picMk id="1032" creationId="{F0ABC2FF-705D-0708-1CC6-A6282492B23E}"/>
          </ac:picMkLst>
        </pc:picChg>
        <pc:picChg chg="mod">
          <ac:chgData name="Patankar, Santosh" userId="6511deff-0518-40d3-bb2f-218c88a532c6" providerId="ADAL" clId="{C8977979-8249-4E4E-8591-4BA33F948E3C}" dt="2024-03-06T07:03:55.980" v="25" actId="14100"/>
          <ac:picMkLst>
            <pc:docMk/>
            <pc:sldMk cId="831433149" sldId="2618"/>
            <ac:picMk id="2050" creationId="{3F39F8ED-96CC-9D58-82E0-BA82131F6155}"/>
          </ac:picMkLst>
        </pc:picChg>
        <pc:cxnChg chg="mod">
          <ac:chgData name="Patankar, Santosh" userId="6511deff-0518-40d3-bb2f-218c88a532c6" providerId="ADAL" clId="{C8977979-8249-4E4E-8591-4BA33F948E3C}" dt="2024-03-06T06:56:36.980" v="2" actId="14100"/>
          <ac:cxnSpMkLst>
            <pc:docMk/>
            <pc:sldMk cId="831433149" sldId="2618"/>
            <ac:cxnSpMk id="477" creationId="{E4F00A67-CEF7-C6C9-EC6D-6A2601AC8528}"/>
          </ac:cxnSpMkLst>
        </pc:cxnChg>
      </pc:sldChg>
    </pc:docChg>
  </pc:docChgLst>
  <pc:docChgLst>
    <pc:chgData name="Adawade, Ashwini" userId="9f49e930-ef57-45cc-8356-5af33d3f66c4" providerId="ADAL" clId="{0870C9A3-EDE2-41EF-BEB8-55328A506E33}"/>
    <pc:docChg chg="undo custSel modSld">
      <pc:chgData name="Adawade, Ashwini" userId="9f49e930-ef57-45cc-8356-5af33d3f66c4" providerId="ADAL" clId="{0870C9A3-EDE2-41EF-BEB8-55328A506E33}" dt="2024-03-06T06:23:49.471" v="36" actId="14100"/>
      <pc:docMkLst>
        <pc:docMk/>
      </pc:docMkLst>
      <pc:sldChg chg="addSp delSp modSp mod">
        <pc:chgData name="Adawade, Ashwini" userId="9f49e930-ef57-45cc-8356-5af33d3f66c4" providerId="ADAL" clId="{0870C9A3-EDE2-41EF-BEB8-55328A506E33}" dt="2024-03-06T06:23:49.471" v="36" actId="14100"/>
        <pc:sldMkLst>
          <pc:docMk/>
          <pc:sldMk cId="831433149" sldId="2618"/>
        </pc:sldMkLst>
        <pc:cxnChg chg="add del mod">
          <ac:chgData name="Adawade, Ashwini" userId="9f49e930-ef57-45cc-8356-5af33d3f66c4" providerId="ADAL" clId="{0870C9A3-EDE2-41EF-BEB8-55328A506E33}" dt="2024-03-06T06:21:05.915" v="6" actId="478"/>
          <ac:cxnSpMkLst>
            <pc:docMk/>
            <pc:sldMk cId="831433149" sldId="2618"/>
            <ac:cxnSpMk id="20" creationId="{3F1A6588-ACD8-D38B-851C-3C019FA3398E}"/>
          </ac:cxnSpMkLst>
        </pc:cxnChg>
        <pc:cxnChg chg="mod">
          <ac:chgData name="Adawade, Ashwini" userId="9f49e930-ef57-45cc-8356-5af33d3f66c4" providerId="ADAL" clId="{0870C9A3-EDE2-41EF-BEB8-55328A506E33}" dt="2024-03-06T06:23:12.125" v="31" actId="14100"/>
          <ac:cxnSpMkLst>
            <pc:docMk/>
            <pc:sldMk cId="831433149" sldId="2618"/>
            <ac:cxnSpMk id="52" creationId="{16F885D0-59FA-350C-4E9C-76EAEA9A5EBE}"/>
          </ac:cxnSpMkLst>
        </pc:cxnChg>
        <pc:cxnChg chg="add del mod">
          <ac:chgData name="Adawade, Ashwini" userId="9f49e930-ef57-45cc-8356-5af33d3f66c4" providerId="ADAL" clId="{0870C9A3-EDE2-41EF-BEB8-55328A506E33}" dt="2024-03-06T06:22:15.357" v="20" actId="478"/>
          <ac:cxnSpMkLst>
            <pc:docMk/>
            <pc:sldMk cId="831433149" sldId="2618"/>
            <ac:cxnSpMk id="453" creationId="{766BC8BF-1FF2-1F1E-9186-7C37614122E6}"/>
          </ac:cxnSpMkLst>
        </pc:cxnChg>
        <pc:cxnChg chg="add mod">
          <ac:chgData name="Adawade, Ashwini" userId="9f49e930-ef57-45cc-8356-5af33d3f66c4" providerId="ADAL" clId="{0870C9A3-EDE2-41EF-BEB8-55328A506E33}" dt="2024-03-06T06:22:55.104" v="29" actId="1076"/>
          <ac:cxnSpMkLst>
            <pc:docMk/>
            <pc:sldMk cId="831433149" sldId="2618"/>
            <ac:cxnSpMk id="467" creationId="{EBF46930-0792-BDC9-B2F3-4DA4C8C69D4B}"/>
          </ac:cxnSpMkLst>
        </pc:cxnChg>
        <pc:cxnChg chg="add mod">
          <ac:chgData name="Adawade, Ashwini" userId="9f49e930-ef57-45cc-8356-5af33d3f66c4" providerId="ADAL" clId="{0870C9A3-EDE2-41EF-BEB8-55328A506E33}" dt="2024-03-06T06:23:17.520" v="32"/>
          <ac:cxnSpMkLst>
            <pc:docMk/>
            <pc:sldMk cId="831433149" sldId="2618"/>
            <ac:cxnSpMk id="478" creationId="{88A59B7D-8DE4-A526-0FFB-C1B41EE92D14}"/>
          </ac:cxnSpMkLst>
        </pc:cxnChg>
        <pc:cxnChg chg="add mod">
          <ac:chgData name="Adawade, Ashwini" userId="9f49e930-ef57-45cc-8356-5af33d3f66c4" providerId="ADAL" clId="{0870C9A3-EDE2-41EF-BEB8-55328A506E33}" dt="2024-03-06T06:23:49.471" v="36" actId="14100"/>
          <ac:cxnSpMkLst>
            <pc:docMk/>
            <pc:sldMk cId="831433149" sldId="2618"/>
            <ac:cxnSpMk id="481" creationId="{41F4A572-DFA4-A9A0-98DD-26D4A0ACA4D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0941"/>
            <a:ext cx="2918831" cy="383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480941"/>
            <a:ext cx="2918831" cy="383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F2A38-BC1F-4CD1-A4A4-0CC587D3BA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0323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22612" y="4686499"/>
            <a:ext cx="4490540" cy="487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58022"/>
            <a:ext cx="2918831" cy="30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558022"/>
            <a:ext cx="2918831" cy="30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6312263-4F43-40CC-96E0-DA6CC81994A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413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4625" indent="-174625" algn="l" defTabSz="914400" rtl="0" eaLnBrk="1" latinLnBrk="0" hangingPunct="1">
      <a:lnSpc>
        <a:spcPct val="100000"/>
      </a:lnSpc>
      <a:buClr>
        <a:srgbClr val="005076"/>
      </a:buClr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0363" indent="174625" algn="l" defTabSz="914400" rtl="0" eaLnBrk="1" latinLnBrk="0" hangingPunct="1">
      <a:lnSpc>
        <a:spcPct val="100000"/>
      </a:lnSpc>
      <a:buClr>
        <a:srgbClr val="005076"/>
      </a:buClr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19138" indent="174625" algn="l" defTabSz="914400" rtl="0" eaLnBrk="1" latinLnBrk="0" hangingPunct="1">
      <a:lnSpc>
        <a:spcPct val="100000"/>
      </a:lnSpc>
      <a:buClr>
        <a:srgbClr val="005076"/>
      </a:buClr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79500" indent="174625" algn="l" defTabSz="914400" rtl="0" eaLnBrk="1" latinLnBrk="0" hangingPunct="1">
      <a:lnSpc>
        <a:spcPct val="100000"/>
      </a:lnSpc>
      <a:buClr>
        <a:srgbClr val="005076"/>
      </a:buClr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438275" indent="174625" algn="l" defTabSz="914400" rtl="0" eaLnBrk="1" latinLnBrk="0" hangingPunct="1">
      <a:lnSpc>
        <a:spcPct val="100000"/>
      </a:lnSpc>
      <a:buClr>
        <a:srgbClr val="005076"/>
      </a:buClr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538">
              <a:defRPr/>
            </a:pPr>
            <a:fld id="{16312263-4F43-40CC-96E0-DA6CC81994AB}" type="slidenum">
              <a:rPr lang="de-DE">
                <a:solidFill>
                  <a:prstClr val="black"/>
                </a:solidFill>
              </a:rPr>
              <a:pPr defTabSz="875538"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78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DFEC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Rectangle 7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94" y="6543486"/>
            <a:ext cx="9143606" cy="3145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www/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haimer/com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Bild 4" descr="PowerShrinkChuck_HSK-A63_comp_ret_ohne_HG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14447" r="21925" b="23129"/>
          <a:stretch/>
        </p:blipFill>
        <p:spPr>
          <a:xfrm>
            <a:off x="0" y="9071"/>
            <a:ext cx="2483768" cy="6525344"/>
          </a:xfrm>
          <a:prstGeom prst="rect">
            <a:avLst/>
          </a:prstGeom>
        </p:spPr>
      </p:pic>
      <p:sp>
        <p:nvSpPr>
          <p:cNvPr id="11" name="Rectangle 1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785838" y="2708920"/>
            <a:ext cx="5458570" cy="806450"/>
          </a:xfrm>
          <a:prstGeom prst="rect">
            <a:avLst/>
          </a:prstGeom>
        </p:spPr>
        <p:txBody>
          <a:bodyPr lIns="0" rIns="0"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en-GB" dirty="0"/>
          </a:p>
        </p:txBody>
      </p:sp>
      <p:sp>
        <p:nvSpPr>
          <p:cNvPr id="14" name="Rectangle 5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89942" y="3789040"/>
            <a:ext cx="5474991" cy="864096"/>
          </a:xfrm>
          <a:prstGeom prst="rect">
            <a:avLst/>
          </a:prstGeom>
        </p:spPr>
        <p:txBody>
          <a:bodyPr lIns="0" tIns="0"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r>
              <a:rPr lang="de-DE" dirty="0"/>
              <a:t> </a:t>
            </a:r>
          </a:p>
        </p:txBody>
      </p:sp>
      <p:pic>
        <p:nvPicPr>
          <p:cNvPr id="6" name="Bild 5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3324"/>
            <a:ext cx="1696584" cy="16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774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6" name="Bild 5" descr="HAIMER_Logo_Kasten_eng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71" y="3324"/>
            <a:ext cx="1106941" cy="11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523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78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DFEC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Rectangle 7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94" y="6543486"/>
            <a:ext cx="9143606" cy="3145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www/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haimer/com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Bild 4" descr="PowerShrinkChuck_HSK-A63_comp_ret_ohne_HG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14447" r="21925" b="23129"/>
          <a:stretch/>
        </p:blipFill>
        <p:spPr>
          <a:xfrm>
            <a:off x="0" y="9071"/>
            <a:ext cx="2483768" cy="6525344"/>
          </a:xfrm>
          <a:prstGeom prst="rect">
            <a:avLst/>
          </a:prstGeom>
        </p:spPr>
      </p:pic>
      <p:sp>
        <p:nvSpPr>
          <p:cNvPr id="11" name="Rectangle 1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785838" y="2982590"/>
            <a:ext cx="4666481" cy="806450"/>
          </a:xfrm>
          <a:prstGeom prst="rect">
            <a:avLst/>
          </a:prstGeom>
        </p:spPr>
        <p:txBody>
          <a:bodyPr lIns="0" rIns="0" anchor="b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r>
              <a:rPr lang="de-DE" dirty="0"/>
              <a:t> </a:t>
            </a:r>
            <a:endParaRPr lang="en-GB" dirty="0"/>
          </a:p>
        </p:txBody>
      </p:sp>
      <p:pic>
        <p:nvPicPr>
          <p:cNvPr id="16" name="Bild 15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3324"/>
            <a:ext cx="1696584" cy="1696584"/>
          </a:xfrm>
          <a:prstGeom prst="rect">
            <a:avLst/>
          </a:prstGeom>
        </p:spPr>
      </p:pic>
      <p:pic>
        <p:nvPicPr>
          <p:cNvPr id="2" name="Bild 1" descr="HAIMER_Produkte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7"/>
          <a:stretch/>
        </p:blipFill>
        <p:spPr>
          <a:xfrm>
            <a:off x="2281436" y="4058757"/>
            <a:ext cx="5908856" cy="24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998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7" descr="tre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12" name="Bild 11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1489075"/>
            <a:ext cx="8324850" cy="4964113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accent1"/>
              </a:buClr>
              <a:defRPr sz="21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 baseline="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19250" y="666908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35975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7888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DFEC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Rectangle 7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6270" name="Rectangle 1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3608" y="2780928"/>
            <a:ext cx="5904656" cy="806450"/>
          </a:xfrm>
          <a:prstGeom prst="rect">
            <a:avLst/>
          </a:prstGeom>
        </p:spPr>
        <p:txBody>
          <a:bodyPr lIns="0" rIns="0"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en-GB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94" y="6543486"/>
            <a:ext cx="9143606" cy="3145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www/</a:t>
            </a:r>
            <a:r>
              <a:rPr kumimoji="0" lang="de-DE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haimer/com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0" name="Rectangle 5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7712" y="3861048"/>
            <a:ext cx="4680519" cy="864096"/>
          </a:xfrm>
          <a:prstGeom prst="rect">
            <a:avLst/>
          </a:prstGeom>
        </p:spPr>
        <p:txBody>
          <a:bodyPr lIns="0" tIns="0"/>
          <a:lstStyle>
            <a:lvl1pPr marL="0" indent="0">
              <a:buFont typeface="Wingdings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r>
              <a:rPr lang="de-DE" dirty="0"/>
              <a:t> </a:t>
            </a:r>
          </a:p>
        </p:txBody>
      </p:sp>
      <p:pic>
        <p:nvPicPr>
          <p:cNvPr id="14" name="Bild 13" descr="HAIMER_Logo_Kasten_eng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3324"/>
            <a:ext cx="1696584" cy="16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07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7" descr="tre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12" name="Bild 11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6985" y="1502926"/>
            <a:ext cx="8339028" cy="503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180000" anchor="ctr" anchorCtr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Chapter 1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6985" y="2198520"/>
            <a:ext cx="8339028" cy="503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18000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Chapter 2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96985" y="2894114"/>
            <a:ext cx="8339028" cy="503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18000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Chapter 3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6985" y="3589708"/>
            <a:ext cx="8339028" cy="503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18000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Chapter 4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6985" y="4285302"/>
            <a:ext cx="8339028" cy="503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18000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Chapter 5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96985" y="4980894"/>
            <a:ext cx="8339028" cy="503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18000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11698142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7888"/>
            <a:ext cx="9144000" cy="6516000"/>
          </a:xfrm>
          <a:prstGeom prst="rect">
            <a:avLst/>
          </a:prstGeom>
          <a:gradFill flip="none" rotWithShape="1">
            <a:gsLst>
              <a:gs pos="0">
                <a:srgbClr val="CCDFEC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Rectangle 7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14" name="Bild 13" descr="HAIMER_Logo_Kasten_eng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3324"/>
            <a:ext cx="1696584" cy="1696584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-12452" y="3933056"/>
            <a:ext cx="9143606" cy="165618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63C4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7293" y="1700808"/>
            <a:ext cx="3032579" cy="3888432"/>
          </a:xfrm>
          <a:prstGeom prst="rect">
            <a:avLst/>
          </a:prstGeom>
          <a:solidFill>
            <a:srgbClr val="C8CDD1"/>
          </a:solidFill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r>
              <a:rPr lang="de-DE" dirty="0"/>
              <a:t>Click on the picture below </a:t>
            </a:r>
            <a:r>
              <a:rPr lang="de-DE"/>
              <a:t>to insert </a:t>
            </a:r>
            <a:r>
              <a:rPr lang="de-DE" dirty="0"/>
              <a:t>a graphic</a:t>
            </a:r>
          </a:p>
        </p:txBody>
      </p:sp>
      <p:sp>
        <p:nvSpPr>
          <p:cNvPr id="6270" name="Rectangle 1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23928" y="2924944"/>
            <a:ext cx="4813672" cy="80645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en-GB" dirty="0"/>
          </a:p>
        </p:txBody>
      </p:sp>
      <p:sp>
        <p:nvSpPr>
          <p:cNvPr id="9" name="Rectangle 5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923927" y="4077072"/>
            <a:ext cx="4828153" cy="864096"/>
          </a:xfrm>
          <a:prstGeom prst="rect">
            <a:avLst/>
          </a:prstGeom>
        </p:spPr>
        <p:txBody>
          <a:bodyPr lIns="0" tIns="0"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64445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nur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7" descr="tre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11" name="Bild 10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9143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7" descr="tre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12" name="Bild 11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1489075"/>
            <a:ext cx="8324850" cy="4964113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accent1"/>
              </a:buClr>
              <a:defRPr sz="21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 baseline="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7" descr="tre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r>
              <a:rPr lang="de-DE" dirty="0"/>
              <a:t> </a:t>
            </a:r>
          </a:p>
        </p:txBody>
      </p:sp>
      <p:pic>
        <p:nvPicPr>
          <p:cNvPr id="14" name="Bild 13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1489075"/>
            <a:ext cx="8324850" cy="2660005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accent1"/>
              </a:buClr>
              <a:defRPr sz="21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 baseline="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9071" y="4437063"/>
            <a:ext cx="9125858" cy="2109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/>
            </a:lvl1pPr>
          </a:lstStyle>
          <a:p>
            <a:r>
              <a:rPr lang="de-DE" dirty="0"/>
              <a:t>Click on the picture below </a:t>
            </a:r>
            <a:r>
              <a:rPr lang="de-DE"/>
              <a:t>to insert </a:t>
            </a:r>
            <a:r>
              <a:rPr lang="de-DE" dirty="0"/>
              <a:t>a graphic</a:t>
            </a:r>
          </a:p>
          <a:p>
            <a:endParaRPr lang="de-DE" dirty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22091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7" descr="tre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10" name="Bild 9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1489075"/>
            <a:ext cx="4896792" cy="4964113"/>
          </a:xfrm>
          <a:prstGeom prst="rect">
            <a:avLst/>
          </a:prstGeom>
        </p:spPr>
        <p:txBody>
          <a:bodyPr lIns="0" rIns="0"/>
          <a:lstStyle>
            <a:lvl1pPr>
              <a:buClr>
                <a:schemeClr val="accent1"/>
              </a:buClr>
              <a:defRPr sz="21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508103" y="1489075"/>
            <a:ext cx="3626825" cy="5057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/>
            </a:lvl1pPr>
          </a:lstStyle>
          <a:p>
            <a:r>
              <a:rPr lang="de-DE" dirty="0"/>
              <a:t>Click on the picture below </a:t>
            </a:r>
            <a:r>
              <a:rPr lang="de-DE"/>
              <a:t>to insert </a:t>
            </a:r>
            <a:r>
              <a:rPr lang="de-DE" dirty="0"/>
              <a:t>a graphic</a:t>
            </a:r>
          </a:p>
          <a:p>
            <a:endParaRPr lang="de-DE" dirty="0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1431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7" descr="tre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12" name="Bild 11" descr="HAIMER_Logo_Kasten_eng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6" y="3325"/>
            <a:ext cx="987276" cy="98727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1489075"/>
            <a:ext cx="8324850" cy="4964113"/>
          </a:xfrm>
          <a:prstGeom prst="rect">
            <a:avLst/>
          </a:prstGeom>
        </p:spPr>
        <p:txBody>
          <a:bodyPr lIns="0" rIns="0" numCol="2" spcCol="180000"/>
          <a:lstStyle>
            <a:lvl1pPr>
              <a:buClr>
                <a:schemeClr val="accent1"/>
              </a:buClr>
              <a:defRPr sz="21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-32" y="24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72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9742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4" y="6544800"/>
            <a:ext cx="9143606" cy="3145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397407" y="6586850"/>
            <a:ext cx="83042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-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HAIMER India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Weekly Report</a:t>
            </a: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8460432" y="6623053"/>
            <a:ext cx="371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fld id="{35770990-A7F5-4DE7-98AC-FA064D4566D0}" type="slidenum">
              <a:rPr lang="de-DE" sz="800" smtClean="0">
                <a:solidFill>
                  <a:srgbClr val="FFFFFF"/>
                </a:solidFill>
              </a:rPr>
              <a:pPr algn="ctr"/>
              <a:t>‹#›</a:t>
            </a:fld>
            <a:endParaRPr lang="de-DE" sz="8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3" r:id="rId3"/>
    <p:sldLayoutId id="2147483667" r:id="rId4"/>
    <p:sldLayoutId id="2147483671" r:id="rId5"/>
    <p:sldLayoutId id="2147483662" r:id="rId6"/>
    <p:sldLayoutId id="2147483675" r:id="rId7"/>
    <p:sldLayoutId id="2147483676" r:id="rId8"/>
    <p:sldLayoutId id="2147483674" r:id="rId9"/>
    <p:sldLayoutId id="2147483672" r:id="rId10"/>
    <p:sldLayoutId id="2147483670" r:id="rId11"/>
    <p:sldLayoutId id="2147483677" r:id="rId12"/>
  </p:sldLayoutIdLst>
  <p:transition>
    <p:wip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07A"/>
          </a:solidFill>
          <a:latin typeface="Arial" charset="0"/>
          <a:ea typeface="ＭＳ Ｐゴシック" pitchFamily="-48" charset="-128"/>
        </a:defRPr>
      </a:lvl9pPr>
    </p:titleStyle>
    <p:bodyStyle>
      <a:lvl1pPr marL="180975" indent="-1809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898525" indent="-1809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255713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614488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71688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528888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2986088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443288" indent="-1778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29.pn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cid:f_lritnmud0" TargetMode="External"/><Relationship Id="rId28" Type="http://schemas.openxmlformats.org/officeDocument/2006/relationships/image" Target="../media/image31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246">
            <a:extLst>
              <a:ext uri="{FF2B5EF4-FFF2-40B4-BE49-F238E27FC236}">
                <a16:creationId xmlns:a16="http://schemas.microsoft.com/office/drawing/2014/main" id="{E89BDE9B-F6E4-69D0-1976-E9200CB2E08A}"/>
              </a:ext>
            </a:extLst>
          </p:cNvPr>
          <p:cNvCxnSpPr>
            <a:cxnSpLocks/>
          </p:cNvCxnSpPr>
          <p:nvPr/>
        </p:nvCxnSpPr>
        <p:spPr>
          <a:xfrm flipV="1">
            <a:off x="5460195" y="3256630"/>
            <a:ext cx="0" cy="123482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" name="Straight Connector 246">
            <a:extLst>
              <a:ext uri="{FF2B5EF4-FFF2-40B4-BE49-F238E27FC236}">
                <a16:creationId xmlns:a16="http://schemas.microsoft.com/office/drawing/2014/main" id="{93B60E5D-14D0-D23B-5C0F-5BFE06F33959}"/>
              </a:ext>
            </a:extLst>
          </p:cNvPr>
          <p:cNvCxnSpPr>
            <a:cxnSpLocks/>
          </p:cNvCxnSpPr>
          <p:nvPr/>
        </p:nvCxnSpPr>
        <p:spPr>
          <a:xfrm flipV="1">
            <a:off x="4529156" y="3266435"/>
            <a:ext cx="2378" cy="118179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4" name="Straight Connector 246">
            <a:extLst>
              <a:ext uri="{FF2B5EF4-FFF2-40B4-BE49-F238E27FC236}">
                <a16:creationId xmlns:a16="http://schemas.microsoft.com/office/drawing/2014/main" id="{711BAF8C-B33B-584D-68B0-ECBD93B1C981}"/>
              </a:ext>
            </a:extLst>
          </p:cNvPr>
          <p:cNvCxnSpPr>
            <a:cxnSpLocks/>
          </p:cNvCxnSpPr>
          <p:nvPr/>
        </p:nvCxnSpPr>
        <p:spPr>
          <a:xfrm flipV="1">
            <a:off x="5460195" y="3345694"/>
            <a:ext cx="0" cy="110467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5" name="Straight Connector 246">
            <a:extLst>
              <a:ext uri="{FF2B5EF4-FFF2-40B4-BE49-F238E27FC236}">
                <a16:creationId xmlns:a16="http://schemas.microsoft.com/office/drawing/2014/main" id="{7A339FB7-284A-EF76-9D5B-1BBF4361C31C}"/>
              </a:ext>
            </a:extLst>
          </p:cNvPr>
          <p:cNvCxnSpPr>
            <a:cxnSpLocks/>
          </p:cNvCxnSpPr>
          <p:nvPr/>
        </p:nvCxnSpPr>
        <p:spPr>
          <a:xfrm flipH="1" flipV="1">
            <a:off x="1335648" y="2897775"/>
            <a:ext cx="8358" cy="351326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5" name="Straight Connector 245">
            <a:extLst>
              <a:ext uri="{FF2B5EF4-FFF2-40B4-BE49-F238E27FC236}">
                <a16:creationId xmlns:a16="http://schemas.microsoft.com/office/drawing/2014/main" id="{C028650D-A5FE-60DE-7C38-9DB49FF61DBB}"/>
              </a:ext>
            </a:extLst>
          </p:cNvPr>
          <p:cNvCxnSpPr>
            <a:cxnSpLocks/>
          </p:cNvCxnSpPr>
          <p:nvPr/>
        </p:nvCxnSpPr>
        <p:spPr>
          <a:xfrm flipV="1">
            <a:off x="8305906" y="3266435"/>
            <a:ext cx="10807" cy="1502514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3" name="Gerader Verbinder 115">
            <a:extLst>
              <a:ext uri="{FF2B5EF4-FFF2-40B4-BE49-F238E27FC236}">
                <a16:creationId xmlns:a16="http://schemas.microsoft.com/office/drawing/2014/main" id="{F4BC5737-742A-8101-0206-6393CC86D843}"/>
              </a:ext>
            </a:extLst>
          </p:cNvPr>
          <p:cNvCxnSpPr>
            <a:cxnSpLocks/>
          </p:cNvCxnSpPr>
          <p:nvPr/>
        </p:nvCxnSpPr>
        <p:spPr bwMode="auto">
          <a:xfrm>
            <a:off x="7736313" y="4101545"/>
            <a:ext cx="630507" cy="638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45">
            <a:extLst>
              <a:ext uri="{FF2B5EF4-FFF2-40B4-BE49-F238E27FC236}">
                <a16:creationId xmlns:a16="http://schemas.microsoft.com/office/drawing/2014/main" id="{9D740DD1-0571-DB13-30C7-C749A4B77612}"/>
              </a:ext>
            </a:extLst>
          </p:cNvPr>
          <p:cNvCxnSpPr>
            <a:cxnSpLocks/>
          </p:cNvCxnSpPr>
          <p:nvPr/>
        </p:nvCxnSpPr>
        <p:spPr>
          <a:xfrm flipV="1">
            <a:off x="6488715" y="3266435"/>
            <a:ext cx="5714" cy="1817628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1" name="Straight Connector 246">
            <a:extLst>
              <a:ext uri="{FF2B5EF4-FFF2-40B4-BE49-F238E27FC236}">
                <a16:creationId xmlns:a16="http://schemas.microsoft.com/office/drawing/2014/main" id="{EB64801C-D6FA-2508-B7EB-59E532AE8C66}"/>
              </a:ext>
            </a:extLst>
          </p:cNvPr>
          <p:cNvCxnSpPr>
            <a:cxnSpLocks/>
          </p:cNvCxnSpPr>
          <p:nvPr/>
        </p:nvCxnSpPr>
        <p:spPr>
          <a:xfrm flipV="1">
            <a:off x="1067928" y="5026956"/>
            <a:ext cx="0" cy="93052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9" name="Straight Connector 246">
            <a:extLst>
              <a:ext uri="{FF2B5EF4-FFF2-40B4-BE49-F238E27FC236}">
                <a16:creationId xmlns:a16="http://schemas.microsoft.com/office/drawing/2014/main" id="{312C3A6A-9995-FECF-A7D5-28D285BCACF1}"/>
              </a:ext>
            </a:extLst>
          </p:cNvPr>
          <p:cNvCxnSpPr>
            <a:cxnSpLocks/>
          </p:cNvCxnSpPr>
          <p:nvPr/>
        </p:nvCxnSpPr>
        <p:spPr>
          <a:xfrm flipH="1" flipV="1">
            <a:off x="1923799" y="5026956"/>
            <a:ext cx="1924" cy="143053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0" name="Straight Connector 246">
            <a:extLst>
              <a:ext uri="{FF2B5EF4-FFF2-40B4-BE49-F238E27FC236}">
                <a16:creationId xmlns:a16="http://schemas.microsoft.com/office/drawing/2014/main" id="{7F0C90F4-683B-6364-3E9E-4993B4DFDC1A}"/>
              </a:ext>
            </a:extLst>
          </p:cNvPr>
          <p:cNvCxnSpPr>
            <a:cxnSpLocks/>
          </p:cNvCxnSpPr>
          <p:nvPr/>
        </p:nvCxnSpPr>
        <p:spPr>
          <a:xfrm flipH="1" flipV="1">
            <a:off x="1466202" y="4414532"/>
            <a:ext cx="9298" cy="612424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Straight Connector 246">
            <a:extLst>
              <a:ext uri="{FF2B5EF4-FFF2-40B4-BE49-F238E27FC236}">
                <a16:creationId xmlns:a16="http://schemas.microsoft.com/office/drawing/2014/main" id="{863F4FE9-17DB-EEB2-7AD3-B1AFB70E7F1F}"/>
              </a:ext>
            </a:extLst>
          </p:cNvPr>
          <p:cNvCxnSpPr>
            <a:cxnSpLocks/>
          </p:cNvCxnSpPr>
          <p:nvPr/>
        </p:nvCxnSpPr>
        <p:spPr>
          <a:xfrm flipV="1">
            <a:off x="1768464" y="3266435"/>
            <a:ext cx="0" cy="188809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2" name="Straight Connector 246">
            <a:extLst>
              <a:ext uri="{FF2B5EF4-FFF2-40B4-BE49-F238E27FC236}">
                <a16:creationId xmlns:a16="http://schemas.microsoft.com/office/drawing/2014/main" id="{9F0B3464-EE4C-0B64-D957-0694CFE5060D}"/>
              </a:ext>
            </a:extLst>
          </p:cNvPr>
          <p:cNvCxnSpPr>
            <a:cxnSpLocks/>
          </p:cNvCxnSpPr>
          <p:nvPr/>
        </p:nvCxnSpPr>
        <p:spPr>
          <a:xfrm flipV="1">
            <a:off x="722187" y="3256630"/>
            <a:ext cx="0" cy="999677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245">
            <a:extLst>
              <a:ext uri="{FF2B5EF4-FFF2-40B4-BE49-F238E27FC236}">
                <a16:creationId xmlns:a16="http://schemas.microsoft.com/office/drawing/2014/main" id="{1A497307-3EB0-3397-6138-A3C9F330E7D9}"/>
              </a:ext>
            </a:extLst>
          </p:cNvPr>
          <p:cNvCxnSpPr/>
          <p:nvPr/>
        </p:nvCxnSpPr>
        <p:spPr>
          <a:xfrm flipV="1">
            <a:off x="3658167" y="3254750"/>
            <a:ext cx="959" cy="1510206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7" name="Gerader Verbinder 115">
            <a:extLst>
              <a:ext uri="{FF2B5EF4-FFF2-40B4-BE49-F238E27FC236}">
                <a16:creationId xmlns:a16="http://schemas.microsoft.com/office/drawing/2014/main" id="{E4F00A67-CEF7-C6C9-EC6D-6A2601AC8528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>
            <a:off x="1734941" y="2907726"/>
            <a:ext cx="380925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7" name="Straight Connector 246">
            <a:extLst>
              <a:ext uri="{FF2B5EF4-FFF2-40B4-BE49-F238E27FC236}">
                <a16:creationId xmlns:a16="http://schemas.microsoft.com/office/drawing/2014/main" id="{6C6AE423-BFB8-99F1-E7BB-0FA16A0C063E}"/>
              </a:ext>
            </a:extLst>
          </p:cNvPr>
          <p:cNvCxnSpPr>
            <a:cxnSpLocks/>
          </p:cNvCxnSpPr>
          <p:nvPr/>
        </p:nvCxnSpPr>
        <p:spPr>
          <a:xfrm flipV="1">
            <a:off x="672026" y="4420943"/>
            <a:ext cx="5700" cy="249427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3" name="Straight Connector 246">
            <a:extLst>
              <a:ext uri="{FF2B5EF4-FFF2-40B4-BE49-F238E27FC236}">
                <a16:creationId xmlns:a16="http://schemas.microsoft.com/office/drawing/2014/main" id="{604125DE-DBA3-9E7E-4F0A-D0F7557A7115}"/>
              </a:ext>
            </a:extLst>
          </p:cNvPr>
          <p:cNvCxnSpPr>
            <a:cxnSpLocks/>
          </p:cNvCxnSpPr>
          <p:nvPr/>
        </p:nvCxnSpPr>
        <p:spPr>
          <a:xfrm flipH="1" flipV="1">
            <a:off x="1017668" y="3921125"/>
            <a:ext cx="13917" cy="49922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8" name="Straight Connector 246">
            <a:extLst>
              <a:ext uri="{FF2B5EF4-FFF2-40B4-BE49-F238E27FC236}">
                <a16:creationId xmlns:a16="http://schemas.microsoft.com/office/drawing/2014/main" id="{FBD03C42-C8C3-B37B-23F2-DD341ADDD3A2}"/>
              </a:ext>
            </a:extLst>
          </p:cNvPr>
          <p:cNvCxnSpPr>
            <a:cxnSpLocks/>
          </p:cNvCxnSpPr>
          <p:nvPr/>
        </p:nvCxnSpPr>
        <p:spPr>
          <a:xfrm flipH="1" flipV="1">
            <a:off x="5036548" y="3254573"/>
            <a:ext cx="2986" cy="9245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9" name="Straight Connector 246">
            <a:extLst>
              <a:ext uri="{FF2B5EF4-FFF2-40B4-BE49-F238E27FC236}">
                <a16:creationId xmlns:a16="http://schemas.microsoft.com/office/drawing/2014/main" id="{E89BDE9B-F6E4-69D0-1976-E9200CB2E08A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7369046" y="3248484"/>
            <a:ext cx="639" cy="654973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FC03974E-C054-1B9D-372D-D4C1F1102A44}"/>
              </a:ext>
            </a:extLst>
          </p:cNvPr>
          <p:cNvCxnSpPr>
            <a:cxnSpLocks/>
          </p:cNvCxnSpPr>
          <p:nvPr/>
        </p:nvCxnSpPr>
        <p:spPr>
          <a:xfrm>
            <a:off x="4529156" y="2694283"/>
            <a:ext cx="0" cy="211731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" name="Gerader Verbinder 1023">
            <a:extLst>
              <a:ext uri="{FF2B5EF4-FFF2-40B4-BE49-F238E27FC236}">
                <a16:creationId xmlns:a16="http://schemas.microsoft.com/office/drawing/2014/main" id="{306089C0-77C8-1662-4441-D107C109DDA7}"/>
              </a:ext>
            </a:extLst>
          </p:cNvPr>
          <p:cNvCxnSpPr>
            <a:cxnSpLocks/>
            <a:endCxn id="482" idx="3"/>
          </p:cNvCxnSpPr>
          <p:nvPr/>
        </p:nvCxnSpPr>
        <p:spPr bwMode="auto">
          <a:xfrm flipH="1" flipV="1">
            <a:off x="3634913" y="2048811"/>
            <a:ext cx="898692" cy="19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245">
            <a:extLst>
              <a:ext uri="{FF2B5EF4-FFF2-40B4-BE49-F238E27FC236}">
                <a16:creationId xmlns:a16="http://schemas.microsoft.com/office/drawing/2014/main" id="{996F15FC-21A3-2F8B-0333-BB5B79254130}"/>
              </a:ext>
            </a:extLst>
          </p:cNvPr>
          <p:cNvCxnSpPr/>
          <p:nvPr/>
        </p:nvCxnSpPr>
        <p:spPr>
          <a:xfrm flipH="1">
            <a:off x="6239011" y="4174418"/>
            <a:ext cx="125228" cy="465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Rectangle 136">
            <a:extLst>
              <a:ext uri="{FF2B5EF4-FFF2-40B4-BE49-F238E27FC236}">
                <a16:creationId xmlns:a16="http://schemas.microsoft.com/office/drawing/2014/main" id="{466AD663-B1D2-31CE-B660-A4D36CAE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796" y="1349726"/>
            <a:ext cx="1460926" cy="429356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President  &amp; MD </a:t>
            </a: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- 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Andreas Haimer</a:t>
            </a:r>
          </a:p>
          <a:p>
            <a:pPr>
              <a:defRPr/>
            </a:pPr>
            <a:endParaRPr lang="de-DE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endParaRPr lang="de-DE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endParaRPr lang="de-DE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Rectangle 137">
            <a:extLst>
              <a:ext uri="{FF2B5EF4-FFF2-40B4-BE49-F238E27FC236}">
                <a16:creationId xmlns:a16="http://schemas.microsoft.com/office/drawing/2014/main" id="{70D3750F-61E5-2A0E-D3C9-2CFFB201C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598" y="1825466"/>
            <a:ext cx="902256" cy="458355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cs typeface="Calibri" panose="020F0502020204030204" pitchFamily="34" charset="0"/>
              </a:rPr>
              <a:t>Head of BD &amp; </a:t>
            </a:r>
          </a:p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cs typeface="Calibri" panose="020F0502020204030204" pitchFamily="34" charset="0"/>
              </a:rPr>
              <a:t>Sales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Calibri" panose="020F0502020204030204" pitchFamily="34" charset="0"/>
              </a:rPr>
              <a:t>Greater China. 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Calibri" panose="020F0502020204030204" pitchFamily="34" charset="0"/>
              </a:rPr>
              <a:t>SOEA &amp; India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Calibri" panose="020F0502020204030204" pitchFamily="34" charset="0"/>
              </a:rPr>
              <a:t>Jannik Kaspar</a:t>
            </a:r>
            <a:endParaRPr lang="de-DE" sz="75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defRPr/>
            </a:pPr>
            <a:endParaRPr lang="de-DE" sz="13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EDF2EFF-AB96-C5B6-1136-40EBB1FC7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r="8846"/>
          <a:stretch/>
        </p:blipFill>
        <p:spPr bwMode="auto">
          <a:xfrm>
            <a:off x="4939884" y="1402324"/>
            <a:ext cx="313181" cy="353084"/>
          </a:xfrm>
          <a:prstGeom prst="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30">
            <a:extLst>
              <a:ext uri="{FF2B5EF4-FFF2-40B4-BE49-F238E27FC236}">
                <a16:creationId xmlns:a16="http://schemas.microsoft.com/office/drawing/2014/main" id="{0B5810A5-8A45-E382-5296-6073C233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860" y="2275909"/>
            <a:ext cx="810000" cy="432000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/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Managing </a:t>
            </a:r>
          </a:p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Director</a:t>
            </a:r>
            <a:endParaRPr lang="en-US" sz="488" b="1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HIPL</a:t>
            </a:r>
            <a:endParaRPr lang="en-US" sz="488" dirty="0">
              <a:solidFill>
                <a:srgbClr val="000000"/>
              </a:solidFill>
              <a:ea typeface="Times New Roman"/>
              <a:cs typeface="Calibri" pitchFamily="34" charset="0"/>
            </a:endParaRP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itchFamily="34" charset="0"/>
              </a:rPr>
              <a:t>Amolak Singh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E188C8-0293-85A9-137A-9CB77F93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198" y="2691726"/>
            <a:ext cx="810000" cy="432000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Country Mgr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Sales 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Manas 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Majumdar</a:t>
            </a: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DDA6E5-51A6-8CA7-F6C7-AD99432422DE}"/>
              </a:ext>
            </a:extLst>
          </p:cNvPr>
          <p:cNvSpPr/>
          <p:nvPr/>
        </p:nvSpPr>
        <p:spPr>
          <a:xfrm>
            <a:off x="3225490" y="3345695"/>
            <a:ext cx="757492" cy="4565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AGM-BD-</a:t>
            </a:r>
          </a:p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West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Sharma</a:t>
            </a:r>
            <a:br>
              <a:rPr lang="en-IN" sz="488" dirty="0">
                <a:solidFill>
                  <a:sysClr val="windowText" lastClr="000000"/>
                </a:solidFill>
              </a:rPr>
            </a:br>
            <a:r>
              <a:rPr lang="en-IN" sz="488" dirty="0">
                <a:solidFill>
                  <a:sysClr val="windowText" lastClr="000000"/>
                </a:solidFill>
              </a:rPr>
              <a:t>Himanshu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0A8142-61FC-010E-F701-B0448263A59F}"/>
              </a:ext>
            </a:extLst>
          </p:cNvPr>
          <p:cNvSpPr/>
          <p:nvPr/>
        </p:nvSpPr>
        <p:spPr>
          <a:xfrm>
            <a:off x="3267555" y="3893882"/>
            <a:ext cx="764765" cy="39355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DY Mgr-</a:t>
            </a:r>
          </a:p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BD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Abhijeet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Dalavi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315504-7CCC-C24F-0D31-A9660C6E5429}"/>
              </a:ext>
            </a:extLst>
          </p:cNvPr>
          <p:cNvSpPr/>
          <p:nvPr/>
        </p:nvSpPr>
        <p:spPr>
          <a:xfrm>
            <a:off x="5121537" y="3337290"/>
            <a:ext cx="805112" cy="46499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90" b="1" dirty="0">
                <a:solidFill>
                  <a:sysClr val="windowText" lastClr="000000"/>
                </a:solidFill>
              </a:rPr>
              <a:t>DGM-BD</a:t>
            </a:r>
          </a:p>
          <a:p>
            <a:pPr algn="l"/>
            <a:r>
              <a:rPr lang="en-IN" sz="490" b="1" dirty="0">
                <a:solidFill>
                  <a:sysClr val="windowText" lastClr="000000"/>
                </a:solidFill>
              </a:rPr>
              <a:t>Electronics</a:t>
            </a:r>
          </a:p>
          <a:p>
            <a:pPr algn="l"/>
            <a:r>
              <a:rPr lang="en-IN" sz="490" b="1" dirty="0">
                <a:solidFill>
                  <a:sysClr val="windowText" lastClr="000000"/>
                </a:solidFill>
              </a:rPr>
              <a:t>&amp; Aerospace</a:t>
            </a:r>
          </a:p>
          <a:p>
            <a:pPr algn="l"/>
            <a:r>
              <a:rPr lang="en-IN" sz="490" dirty="0">
                <a:solidFill>
                  <a:sysClr val="windowText" lastClr="000000"/>
                </a:solidFill>
              </a:rPr>
              <a:t>M. Venugopal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1CDBE9-92D2-4B48-28F7-EF5714683A8F}"/>
              </a:ext>
            </a:extLst>
          </p:cNvPr>
          <p:cNvSpPr/>
          <p:nvPr/>
        </p:nvSpPr>
        <p:spPr>
          <a:xfrm>
            <a:off x="4166548" y="3344609"/>
            <a:ext cx="803780" cy="45767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88" b="1" dirty="0">
                <a:solidFill>
                  <a:sysClr val="windowText" lastClr="000000"/>
                </a:solidFill>
              </a:rPr>
              <a:t>Sr. Mgr. BD</a:t>
            </a:r>
          </a:p>
          <a:p>
            <a:r>
              <a:rPr lang="en-IN" sz="488" dirty="0">
                <a:solidFill>
                  <a:sysClr val="windowText" lastClr="000000"/>
                </a:solidFill>
              </a:rPr>
              <a:t>(Chennai)</a:t>
            </a:r>
          </a:p>
          <a:p>
            <a:r>
              <a:rPr lang="en-IN" sz="488" dirty="0">
                <a:solidFill>
                  <a:sysClr val="windowText" lastClr="000000"/>
                </a:solidFill>
              </a:rPr>
              <a:t>Loyola </a:t>
            </a:r>
          </a:p>
          <a:p>
            <a:r>
              <a:rPr lang="en-IN" sz="488" dirty="0">
                <a:solidFill>
                  <a:sysClr val="windowText" lastClr="000000"/>
                </a:solidFill>
              </a:rPr>
              <a:t>Francis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F11BE-7081-6191-AEEA-4E48E51A1D6D}"/>
              </a:ext>
            </a:extLst>
          </p:cNvPr>
          <p:cNvSpPr/>
          <p:nvPr/>
        </p:nvSpPr>
        <p:spPr>
          <a:xfrm>
            <a:off x="4662287" y="3903457"/>
            <a:ext cx="784827" cy="4387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DY Mgr.</a:t>
            </a:r>
          </a:p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BD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Mukesh 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Kumar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CB48F1-9C3D-8DE3-4B0A-060458D5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94" y="3337289"/>
            <a:ext cx="797023" cy="485081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Dy. Mgr.</a:t>
            </a:r>
          </a:p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Service &amp; Applications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Ravi Ghate</a:t>
            </a: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endParaRPr lang="de-DE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E0267B-8C9B-AC01-BCFB-69B35E190025}"/>
              </a:ext>
            </a:extLst>
          </p:cNvPr>
          <p:cNvSpPr/>
          <p:nvPr/>
        </p:nvSpPr>
        <p:spPr>
          <a:xfrm>
            <a:off x="7034169" y="3344609"/>
            <a:ext cx="771744" cy="46935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88" b="1" dirty="0">
                <a:solidFill>
                  <a:sysClr val="windowText" lastClr="000000"/>
                </a:solidFill>
              </a:rPr>
              <a:t>Sr. Mgr. BD</a:t>
            </a:r>
          </a:p>
          <a:p>
            <a:r>
              <a:rPr lang="en-IN" sz="488" dirty="0">
                <a:solidFill>
                  <a:sysClr val="windowText" lastClr="000000"/>
                </a:solidFill>
              </a:rPr>
              <a:t>(North)</a:t>
            </a:r>
          </a:p>
          <a:p>
            <a:pPr>
              <a:defRPr/>
            </a:pPr>
            <a:r>
              <a:rPr lang="de-DE" sz="488" dirty="0">
                <a:solidFill>
                  <a:sysClr val="windowText" lastClr="000000"/>
                </a:solidFill>
              </a:rPr>
              <a:t>Mayank</a:t>
            </a:r>
          </a:p>
          <a:p>
            <a:pPr>
              <a:defRPr/>
            </a:pPr>
            <a:r>
              <a:rPr lang="de-DE" sz="488" dirty="0">
                <a:solidFill>
                  <a:sysClr val="windowText" lastClr="000000"/>
                </a:solidFill>
              </a:rPr>
              <a:t>Ahuja</a:t>
            </a:r>
            <a:endParaRPr lang="en-IN" sz="488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DDD44F-1152-0FC7-BD97-8848B54574BD}"/>
              </a:ext>
            </a:extLst>
          </p:cNvPr>
          <p:cNvSpPr/>
          <p:nvPr/>
        </p:nvSpPr>
        <p:spPr>
          <a:xfrm>
            <a:off x="6045367" y="4949513"/>
            <a:ext cx="836685" cy="42375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en-US" sz="490" b="1" dirty="0">
                <a:solidFill>
                  <a:sysClr val="windowText" lastClr="000000"/>
                </a:solidFill>
              </a:rPr>
              <a:t>Mgr. BD                         (East )</a:t>
            </a:r>
          </a:p>
          <a:p>
            <a:pPr rtl="0" eaLnBrk="1" fontAlgn="auto" latinLnBrk="0" hangingPunct="1"/>
            <a:r>
              <a:rPr lang="en-US" sz="490" dirty="0">
                <a:solidFill>
                  <a:sysClr val="windowText" lastClr="000000"/>
                </a:solidFill>
              </a:rPr>
              <a:t>Supratim </a:t>
            </a:r>
          </a:p>
          <a:p>
            <a:pPr rtl="0" eaLnBrk="1" fontAlgn="auto" latinLnBrk="0" hangingPunct="1"/>
            <a:r>
              <a:rPr lang="en-US" sz="490" dirty="0">
                <a:solidFill>
                  <a:sysClr val="windowText" lastClr="000000"/>
                </a:solidFill>
              </a:rPr>
              <a:t>Sarkar</a:t>
            </a:r>
            <a:endParaRPr lang="en-IN" sz="49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14ABA6-0B81-889F-51B4-2FAC6894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41" y="4499920"/>
            <a:ext cx="832666" cy="39056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9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Log. &amp; Sales 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Coordinator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cs typeface="Calibri" panose="020F0502020204030204" pitchFamily="34" charset="0"/>
              </a:rPr>
              <a:t>Ujvala 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cs typeface="Calibri" panose="020F0502020204030204" pitchFamily="34" charset="0"/>
              </a:rPr>
              <a:t>Patil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292038-DD19-60B3-C365-DF392FB0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08" y="2713875"/>
            <a:ext cx="948516" cy="452921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cs typeface="Calibri" panose="020F0502020204030204" pitchFamily="34" charset="0"/>
              </a:rPr>
              <a:t>Senior</a:t>
            </a:r>
          </a:p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cs typeface="Calibri" panose="020F0502020204030204" pitchFamily="34" charset="0"/>
              </a:rPr>
              <a:t>Office Mgr.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Santosh 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Patankar</a:t>
            </a: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099F5-7A1C-40C9-7F93-1C3D2BE0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21" y="3337290"/>
            <a:ext cx="740009" cy="432000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Sr. Mgr (HD)-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CS &amp; Logi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Nilesh 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Bhalerao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C636B0-8A45-E4CE-6F92-CA3A6F0F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770" y="3337290"/>
            <a:ext cx="776643" cy="427148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itchFamily="34" charset="0"/>
              </a:rPr>
              <a:t>Dy. Mgr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itchFamily="34" charset="0"/>
              </a:rPr>
              <a:t>Finance</a:t>
            </a:r>
          </a:p>
          <a:p>
            <a:pPr lvl="0"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Ashwini </a:t>
            </a:r>
          </a:p>
          <a:p>
            <a:pPr lvl="0"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Adawade</a:t>
            </a: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2A9257-21C0-779F-87A1-C5244B67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20" y="3897426"/>
            <a:ext cx="810000" cy="384085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Sr. Mgr. </a:t>
            </a:r>
          </a:p>
          <a:p>
            <a:pPr>
              <a:defRPr/>
            </a:pPr>
            <a:r>
              <a:rPr lang="de-DE" sz="413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Customer Serv.</a:t>
            </a:r>
            <a:br>
              <a:rPr lang="de-DE" sz="413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</a:b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&amp; Log.</a:t>
            </a:r>
          </a:p>
          <a:p>
            <a:pPr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Santosh Parab</a:t>
            </a: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288D0F-EB7C-708B-9A50-D76F5EF9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88" y="4496837"/>
            <a:ext cx="795832" cy="390324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Asst. Mgr.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Warehouse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Rakesh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Gawade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84A584-1227-CB04-8276-EC232E73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228" y="4418369"/>
            <a:ext cx="833025" cy="437104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Technician 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Service &amp; 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Applications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Shubham 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Alhat </a:t>
            </a: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D29300-2D90-1FB9-BF91-8D01F82A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1" y="5116039"/>
            <a:ext cx="839375" cy="430925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9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Logistics</a:t>
            </a:r>
          </a:p>
          <a:p>
            <a:pPr>
              <a:defRPr/>
            </a:pPr>
            <a:r>
              <a:rPr lang="en-US" sz="49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Assistant</a:t>
            </a:r>
          </a:p>
          <a:p>
            <a:pPr>
              <a:defRPr/>
            </a:pPr>
            <a:r>
              <a:rPr lang="en-US" sz="490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Sanjay</a:t>
            </a:r>
          </a:p>
          <a:p>
            <a:pPr>
              <a:defRPr/>
            </a:pPr>
            <a:r>
              <a:rPr lang="en-US" sz="490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Kharade</a:t>
            </a: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B1168FF-A7D1-4EC7-F2CF-AB49E13EC9EF}"/>
              </a:ext>
            </a:extLst>
          </p:cNvPr>
          <p:cNvCxnSpPr>
            <a:cxnSpLocks/>
            <a:stCxn id="40" idx="0"/>
            <a:endCxn id="40" idx="0"/>
          </p:cNvCxnSpPr>
          <p:nvPr/>
        </p:nvCxnSpPr>
        <p:spPr bwMode="auto">
          <a:xfrm>
            <a:off x="8308741" y="4418369"/>
            <a:ext cx="0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D0B38C-494B-E8BB-639C-E4B70A6B87B6}"/>
              </a:ext>
            </a:extLst>
          </p:cNvPr>
          <p:cNvCxnSpPr>
            <a:cxnSpLocks/>
            <a:stCxn id="40" idx="0"/>
            <a:endCxn id="40" idx="0"/>
          </p:cNvCxnSpPr>
          <p:nvPr/>
        </p:nvCxnSpPr>
        <p:spPr bwMode="auto">
          <a:xfrm>
            <a:off x="8308741" y="4418369"/>
            <a:ext cx="0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926777-0CBA-82AD-2036-730417134CE0}"/>
              </a:ext>
            </a:extLst>
          </p:cNvPr>
          <p:cNvCxnSpPr>
            <a:cxnSpLocks/>
            <a:stCxn id="40" idx="0"/>
            <a:endCxn id="40" idx="0"/>
          </p:cNvCxnSpPr>
          <p:nvPr/>
        </p:nvCxnSpPr>
        <p:spPr bwMode="auto">
          <a:xfrm>
            <a:off x="8308741" y="4418369"/>
            <a:ext cx="0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6FE774E-68E3-EC39-B107-DEB35D314C0A}"/>
              </a:ext>
            </a:extLst>
          </p:cNvPr>
          <p:cNvSpPr/>
          <p:nvPr/>
        </p:nvSpPr>
        <p:spPr bwMode="auto">
          <a:xfrm>
            <a:off x="6056922" y="3905806"/>
            <a:ext cx="818804" cy="431477"/>
          </a:xfrm>
          <a:prstGeom prst="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0500" tIns="26325" rIns="40500" bIns="2632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b="1" dirty="0">
                <a:solidFill>
                  <a:schemeClr val="tx1"/>
                </a:solidFill>
                <a:ea typeface="ＭＳ Ｐゴシック" pitchFamily="-48" charset="-128"/>
              </a:rPr>
              <a:t>Sr. Engineer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b="1" dirty="0">
                <a:solidFill>
                  <a:schemeClr val="tx1"/>
                </a:solidFill>
                <a:ea typeface="ＭＳ Ｐゴシック" pitchFamily="-48" charset="-128"/>
              </a:rPr>
              <a:t>Sales &amp;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b="1" dirty="0">
                <a:solidFill>
                  <a:schemeClr val="tx1"/>
                </a:solidFill>
                <a:ea typeface="ＭＳ Ｐゴシック" pitchFamily="-48" charset="-128"/>
              </a:rPr>
              <a:t>Applications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dirty="0">
                <a:solidFill>
                  <a:schemeClr val="tx1"/>
                </a:solidFill>
                <a:ea typeface="ＭＳ Ｐゴシック" pitchFamily="-48" charset="-128"/>
              </a:rPr>
              <a:t>Sangamesh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dirty="0">
                <a:solidFill>
                  <a:schemeClr val="tx1"/>
                </a:solidFill>
                <a:ea typeface="ＭＳ Ｐゴシック" pitchFamily="-48" charset="-128"/>
              </a:rPr>
              <a:t>Avanti</a:t>
            </a:r>
          </a:p>
        </p:txBody>
      </p:sp>
      <p:cxnSp>
        <p:nvCxnSpPr>
          <p:cNvPr id="46" name="Straight Connector 246">
            <a:extLst>
              <a:ext uri="{FF2B5EF4-FFF2-40B4-BE49-F238E27FC236}">
                <a16:creationId xmlns:a16="http://schemas.microsoft.com/office/drawing/2014/main" id="{9F46979F-F1B3-5F17-3B64-7DFDA74622C5}"/>
              </a:ext>
            </a:extLst>
          </p:cNvPr>
          <p:cNvCxnSpPr>
            <a:cxnSpLocks/>
          </p:cNvCxnSpPr>
          <p:nvPr/>
        </p:nvCxnSpPr>
        <p:spPr>
          <a:xfrm>
            <a:off x="2854768" y="3250229"/>
            <a:ext cx="5459536" cy="19416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53" name="Picture 2" descr="image002">
            <a:extLst>
              <a:ext uri="{FF2B5EF4-FFF2-40B4-BE49-F238E27FC236}">
                <a16:creationId xmlns:a16="http://schemas.microsoft.com/office/drawing/2014/main" id="{6CB2308C-DCF3-F7F9-6B8E-BB16F7BD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83" y="3355593"/>
            <a:ext cx="322434" cy="42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81">
            <a:extLst>
              <a:ext uri="{FF2B5EF4-FFF2-40B4-BE49-F238E27FC236}">
                <a16:creationId xmlns:a16="http://schemas.microsoft.com/office/drawing/2014/main" id="{B62E2EEA-1BEC-80D5-9844-C517DBB65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2" y="3384564"/>
            <a:ext cx="333446" cy="388917"/>
          </a:xfrm>
          <a:prstGeom prst="rect">
            <a:avLst/>
          </a:prstGeom>
        </p:spPr>
      </p:pic>
      <p:pic>
        <p:nvPicPr>
          <p:cNvPr id="57" name="Grafik 82">
            <a:extLst>
              <a:ext uri="{FF2B5EF4-FFF2-40B4-BE49-F238E27FC236}">
                <a16:creationId xmlns:a16="http://schemas.microsoft.com/office/drawing/2014/main" id="{44DD788D-F446-A5B5-8EC2-F056D7BD32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26027"/>
          <a:stretch/>
        </p:blipFill>
        <p:spPr>
          <a:xfrm>
            <a:off x="5639356" y="3350127"/>
            <a:ext cx="265351" cy="423354"/>
          </a:xfrm>
          <a:prstGeom prst="rect">
            <a:avLst/>
          </a:prstGeom>
        </p:spPr>
      </p:pic>
      <p:pic>
        <p:nvPicPr>
          <p:cNvPr id="468" name="Grafik 98">
            <a:extLst>
              <a:ext uri="{FF2B5EF4-FFF2-40B4-BE49-F238E27FC236}">
                <a16:creationId xmlns:a16="http://schemas.microsoft.com/office/drawing/2014/main" id="{CF9C7EA8-A69E-EC23-625C-6CBFD4AE06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2751" r="8271" b="15350"/>
          <a:stretch/>
        </p:blipFill>
        <p:spPr>
          <a:xfrm>
            <a:off x="1535499" y="2738285"/>
            <a:ext cx="347079" cy="396830"/>
          </a:xfrm>
          <a:prstGeom prst="rect">
            <a:avLst/>
          </a:prstGeom>
        </p:spPr>
      </p:pic>
      <p:pic>
        <p:nvPicPr>
          <p:cNvPr id="473" name="Grafik 104">
            <a:extLst>
              <a:ext uri="{FF2B5EF4-FFF2-40B4-BE49-F238E27FC236}">
                <a16:creationId xmlns:a16="http://schemas.microsoft.com/office/drawing/2014/main" id="{0E306F9F-5D28-FD3D-A33C-6F92C7C68B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751" r="14563" b="14563"/>
          <a:stretch/>
        </p:blipFill>
        <p:spPr>
          <a:xfrm>
            <a:off x="925340" y="3372725"/>
            <a:ext cx="268338" cy="380397"/>
          </a:xfrm>
          <a:prstGeom prst="rect">
            <a:avLst/>
          </a:prstGeom>
        </p:spPr>
      </p:pic>
      <p:cxnSp>
        <p:nvCxnSpPr>
          <p:cNvPr id="474" name="Gerader Verbinder 108">
            <a:extLst>
              <a:ext uri="{FF2B5EF4-FFF2-40B4-BE49-F238E27FC236}">
                <a16:creationId xmlns:a16="http://schemas.microsoft.com/office/drawing/2014/main" id="{48A79F91-D770-7277-6098-88C401DAE541}"/>
              </a:ext>
            </a:extLst>
          </p:cNvPr>
          <p:cNvCxnSpPr/>
          <p:nvPr/>
        </p:nvCxnSpPr>
        <p:spPr bwMode="auto">
          <a:xfrm>
            <a:off x="4525022" y="2682968"/>
            <a:ext cx="685800" cy="685800"/>
          </a:xfrm>
          <a:prstGeom prst="lin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9" name="Grafik 1028">
            <a:extLst>
              <a:ext uri="{FF2B5EF4-FFF2-40B4-BE49-F238E27FC236}">
                <a16:creationId xmlns:a16="http://schemas.microsoft.com/office/drawing/2014/main" id="{19FA4E93-C8EC-BDAA-B7A3-DA66B7E2F1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806" r="10735" b="30155"/>
          <a:stretch/>
        </p:blipFill>
        <p:spPr>
          <a:xfrm>
            <a:off x="4614688" y="2302957"/>
            <a:ext cx="268213" cy="372182"/>
          </a:xfrm>
          <a:prstGeom prst="rect">
            <a:avLst/>
          </a:prstGeom>
        </p:spPr>
      </p:pic>
      <p:pic>
        <p:nvPicPr>
          <p:cNvPr id="480" name="Grafik 1032">
            <a:extLst>
              <a:ext uri="{FF2B5EF4-FFF2-40B4-BE49-F238E27FC236}">
                <a16:creationId xmlns:a16="http://schemas.microsoft.com/office/drawing/2014/main" id="{9953FA2B-1F5B-643E-FB25-9F5DFAA0D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175" r="12916" b="34251"/>
          <a:stretch/>
        </p:blipFill>
        <p:spPr>
          <a:xfrm>
            <a:off x="6076717" y="2731524"/>
            <a:ext cx="249325" cy="373547"/>
          </a:xfrm>
          <a:prstGeom prst="rect">
            <a:avLst/>
          </a:prstGeom>
        </p:spPr>
      </p:pic>
      <p:pic>
        <p:nvPicPr>
          <p:cNvPr id="482" name="Grafik 2">
            <a:extLst>
              <a:ext uri="{FF2B5EF4-FFF2-40B4-BE49-F238E27FC236}">
                <a16:creationId xmlns:a16="http://schemas.microsoft.com/office/drawing/2014/main" id="{874E10C1-CBDB-87CB-EB13-BCBD46F2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00" y="1841113"/>
            <a:ext cx="311813" cy="4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" name="Rectangle 482">
            <a:extLst>
              <a:ext uri="{FF2B5EF4-FFF2-40B4-BE49-F238E27FC236}">
                <a16:creationId xmlns:a16="http://schemas.microsoft.com/office/drawing/2014/main" id="{C87C6710-1A2B-1FEB-E9BF-56E23B56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349" y="4421963"/>
            <a:ext cx="771107" cy="433510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9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Sales-</a:t>
            </a:r>
          </a:p>
          <a:p>
            <a:pPr>
              <a:defRPr/>
            </a:pPr>
            <a:r>
              <a:rPr lang="de-DE" sz="490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Engineer-</a:t>
            </a:r>
          </a:p>
          <a:p>
            <a:pPr>
              <a:defRPr/>
            </a:pPr>
            <a:r>
              <a:rPr lang="de-DE" sz="490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VijayKumar </a:t>
            </a:r>
          </a:p>
          <a:p>
            <a:pPr>
              <a:defRPr/>
            </a:pPr>
            <a:r>
              <a:rPr lang="de-DE" sz="490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Pandey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79BA2A36-88A7-B152-0179-8265F2826E48}"/>
              </a:ext>
            </a:extLst>
          </p:cNvPr>
          <p:cNvSpPr/>
          <p:nvPr/>
        </p:nvSpPr>
        <p:spPr bwMode="auto">
          <a:xfrm>
            <a:off x="1624678" y="5133582"/>
            <a:ext cx="796499" cy="413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F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35100" rIns="54000" bIns="351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b="1" dirty="0">
                <a:ea typeface="Calibri" panose="020F0502020204030204" pitchFamily="34" charset="0"/>
              </a:rPr>
              <a:t>Warehouse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b="1" dirty="0">
                <a:ea typeface="Calibri" panose="020F0502020204030204" pitchFamily="34" charset="0"/>
              </a:rPr>
              <a:t>Assistant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dirty="0">
                <a:ea typeface="ＭＳ Ｐゴシック" pitchFamily="-48" charset="-128"/>
              </a:rPr>
              <a:t>Akshay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8" dirty="0">
                <a:ea typeface="ＭＳ Ｐゴシック" pitchFamily="-48" charset="-128"/>
              </a:rPr>
              <a:t> Hole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8BC769-B5B8-4BBB-4673-D13BF5CA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200" y="3903457"/>
            <a:ext cx="833025" cy="433826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Engineer 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Service &amp;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Applications  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 </a:t>
            </a: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(South)</a:t>
            </a:r>
          </a:p>
          <a:p>
            <a:pPr>
              <a:defRPr/>
            </a:pPr>
            <a:r>
              <a:rPr lang="en-US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Girisha A</a:t>
            </a: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  <a:p>
            <a:pPr>
              <a:defRPr/>
            </a:pP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4A4CB-AE9F-2AE8-CA64-6B5D0B5587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26" y="3939203"/>
            <a:ext cx="292607" cy="368421"/>
          </a:xfrm>
          <a:prstGeom prst="rect">
            <a:avLst/>
          </a:prstGeom>
        </p:spPr>
      </p:pic>
      <p:cxnSp>
        <p:nvCxnSpPr>
          <p:cNvPr id="449" name="Straight Connector 246">
            <a:extLst>
              <a:ext uri="{FF2B5EF4-FFF2-40B4-BE49-F238E27FC236}">
                <a16:creationId xmlns:a16="http://schemas.microsoft.com/office/drawing/2014/main" id="{E21346DF-67AF-2E34-12E1-B2207B7D9786}"/>
              </a:ext>
            </a:extLst>
          </p:cNvPr>
          <p:cNvCxnSpPr>
            <a:cxnSpLocks/>
          </p:cNvCxnSpPr>
          <p:nvPr/>
        </p:nvCxnSpPr>
        <p:spPr>
          <a:xfrm>
            <a:off x="718359" y="3254750"/>
            <a:ext cx="1050105" cy="3761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1" name="Straight Connector 246">
            <a:extLst>
              <a:ext uri="{FF2B5EF4-FFF2-40B4-BE49-F238E27FC236}">
                <a16:creationId xmlns:a16="http://schemas.microsoft.com/office/drawing/2014/main" id="{6AD52E08-D597-70D0-60AA-C9A5D292392B}"/>
              </a:ext>
            </a:extLst>
          </p:cNvPr>
          <p:cNvCxnSpPr>
            <a:cxnSpLocks/>
          </p:cNvCxnSpPr>
          <p:nvPr/>
        </p:nvCxnSpPr>
        <p:spPr>
          <a:xfrm flipV="1">
            <a:off x="669774" y="4414532"/>
            <a:ext cx="796428" cy="6411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8" name="Straight Connector 246">
            <a:extLst>
              <a:ext uri="{FF2B5EF4-FFF2-40B4-BE49-F238E27FC236}">
                <a16:creationId xmlns:a16="http://schemas.microsoft.com/office/drawing/2014/main" id="{1CB3CE72-2F2B-D3F5-6AEA-AD1A8DB0E4E1}"/>
              </a:ext>
            </a:extLst>
          </p:cNvPr>
          <p:cNvCxnSpPr>
            <a:cxnSpLocks/>
          </p:cNvCxnSpPr>
          <p:nvPr/>
        </p:nvCxnSpPr>
        <p:spPr>
          <a:xfrm flipV="1">
            <a:off x="1067928" y="5026956"/>
            <a:ext cx="857795" cy="4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AE4ABE4B-EA66-2805-11CB-63D2A84A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62" y="4995008"/>
            <a:ext cx="281110" cy="3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4AFAAE-23B2-D70A-A596-9107AEFE9DD0}"/>
              </a:ext>
            </a:extLst>
          </p:cNvPr>
          <p:cNvSpPr/>
          <p:nvPr/>
        </p:nvSpPr>
        <p:spPr>
          <a:xfrm>
            <a:off x="6062706" y="4430266"/>
            <a:ext cx="806986" cy="43147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Asst. Mgr-</a:t>
            </a:r>
          </a:p>
          <a:p>
            <a:pPr algn="l"/>
            <a:r>
              <a:rPr lang="en-IN" sz="488" b="1" dirty="0">
                <a:solidFill>
                  <a:sysClr val="windowText" lastClr="000000"/>
                </a:solidFill>
              </a:rPr>
              <a:t>BD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Bangalore</a:t>
            </a:r>
          </a:p>
          <a:p>
            <a:pPr algn="l"/>
            <a:r>
              <a:rPr lang="en-IN" sz="488" dirty="0">
                <a:solidFill>
                  <a:sysClr val="windowText" lastClr="000000"/>
                </a:solidFill>
              </a:rPr>
              <a:t>Keerthi Lava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ADA8F8-178E-6FC0-F152-62AB0F8E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258" y="3345694"/>
            <a:ext cx="784944" cy="430133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Asst.Mgr </a:t>
            </a:r>
          </a:p>
          <a:p>
            <a:pPr lvl="0"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Mkt &amp; Admin </a:t>
            </a:r>
          </a:p>
          <a:p>
            <a:pPr lvl="0"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Bhavana </a:t>
            </a:r>
          </a:p>
          <a:p>
            <a:pPr lvl="0"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Poste</a:t>
            </a: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cxnSp>
        <p:nvCxnSpPr>
          <p:cNvPr id="52" name="Straight Connector 246">
            <a:extLst>
              <a:ext uri="{FF2B5EF4-FFF2-40B4-BE49-F238E27FC236}">
                <a16:creationId xmlns:a16="http://schemas.microsoft.com/office/drawing/2014/main" id="{16F885D0-59FA-350C-4E9C-76EAEA9A5EBE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661730" y="3775827"/>
            <a:ext cx="0" cy="11805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Gerader Verbinder 115">
            <a:extLst>
              <a:ext uri="{FF2B5EF4-FFF2-40B4-BE49-F238E27FC236}">
                <a16:creationId xmlns:a16="http://schemas.microsoft.com/office/drawing/2014/main" id="{7D033913-EEDE-F691-B6A7-63150FE0D220}"/>
              </a:ext>
            </a:extLst>
          </p:cNvPr>
          <p:cNvCxnSpPr>
            <a:cxnSpLocks/>
          </p:cNvCxnSpPr>
          <p:nvPr/>
        </p:nvCxnSpPr>
        <p:spPr bwMode="auto">
          <a:xfrm>
            <a:off x="1769900" y="3258325"/>
            <a:ext cx="788113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246">
            <a:extLst>
              <a:ext uri="{FF2B5EF4-FFF2-40B4-BE49-F238E27FC236}">
                <a16:creationId xmlns:a16="http://schemas.microsoft.com/office/drawing/2014/main" id="{872090EC-8641-EE51-13DA-8D0DAF0EA6A8}"/>
              </a:ext>
            </a:extLst>
          </p:cNvPr>
          <p:cNvCxnSpPr>
            <a:cxnSpLocks/>
          </p:cNvCxnSpPr>
          <p:nvPr/>
        </p:nvCxnSpPr>
        <p:spPr>
          <a:xfrm flipV="1">
            <a:off x="2558013" y="3266435"/>
            <a:ext cx="0" cy="79259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4" name="Straight Connector 246">
            <a:extLst>
              <a:ext uri="{FF2B5EF4-FFF2-40B4-BE49-F238E27FC236}">
                <a16:creationId xmlns:a16="http://schemas.microsoft.com/office/drawing/2014/main" id="{E89BDE9B-F6E4-69D0-1976-E9200CB2E08A}"/>
              </a:ext>
            </a:extLst>
          </p:cNvPr>
          <p:cNvCxnSpPr>
            <a:cxnSpLocks/>
          </p:cNvCxnSpPr>
          <p:nvPr/>
        </p:nvCxnSpPr>
        <p:spPr>
          <a:xfrm flipH="1" flipV="1">
            <a:off x="6097534" y="3114546"/>
            <a:ext cx="1" cy="143779"/>
          </a:xfrm>
          <a:prstGeom prst="line">
            <a:avLst/>
          </a:prstGeom>
          <a:ln w="9525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31" name="Picture 3">
            <a:extLst>
              <a:ext uri="{FF2B5EF4-FFF2-40B4-BE49-F238E27FC236}">
                <a16:creationId xmlns:a16="http://schemas.microsoft.com/office/drawing/2014/main" id="{C76C2DBC-C8F6-7310-0E36-9AAADAFBC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59" y="3912076"/>
            <a:ext cx="291850" cy="3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>
            <a:extLst>
              <a:ext uri="{FF2B5EF4-FFF2-40B4-BE49-F238E27FC236}">
                <a16:creationId xmlns:a16="http://schemas.microsoft.com/office/drawing/2014/main" id="{F0ABC2FF-705D-0708-1CC6-A6282492B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43" y="3921747"/>
            <a:ext cx="310244" cy="3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479BCE-6B15-FC54-42A6-C075C3650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30062" y="4451848"/>
            <a:ext cx="296218" cy="403625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F1FD4EB-3BE0-77E5-B5A2-64DBC97F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74" y="3372726"/>
            <a:ext cx="332153" cy="36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30A85-9F8C-4040-9716-B684189E38CB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515860" y="1779082"/>
            <a:ext cx="9162" cy="496827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4BE33F37-43CE-BB3D-709C-5829B55C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6" y="5152528"/>
            <a:ext cx="353728" cy="3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F8E7E71-3333-2B16-030C-A2D78B1110A8}"/>
              </a:ext>
            </a:extLst>
          </p:cNvPr>
          <p:cNvSpPr/>
          <p:nvPr/>
        </p:nvSpPr>
        <p:spPr>
          <a:xfrm>
            <a:off x="6983813" y="3903457"/>
            <a:ext cx="771744" cy="43618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Engineer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Service &amp;</a:t>
            </a:r>
          </a:p>
          <a:p>
            <a:pPr>
              <a:defRPr/>
            </a:pPr>
            <a:r>
              <a:rPr lang="en-US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Applications  </a:t>
            </a:r>
          </a:p>
          <a:p>
            <a:pPr>
              <a:defRPr/>
            </a:pPr>
            <a:r>
              <a:rPr lang="en-US" sz="490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Abhishek</a:t>
            </a:r>
          </a:p>
          <a:p>
            <a:pPr>
              <a:defRPr/>
            </a:pPr>
            <a:r>
              <a:rPr lang="en-US" sz="490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Chindhe</a:t>
            </a:r>
          </a:p>
        </p:txBody>
      </p:sp>
      <p:pic>
        <p:nvPicPr>
          <p:cNvPr id="448" name="Picture 5">
            <a:extLst>
              <a:ext uri="{FF2B5EF4-FFF2-40B4-BE49-F238E27FC236}">
                <a16:creationId xmlns:a16="http://schemas.microsoft.com/office/drawing/2014/main" id="{D56B8C73-8BC0-6EA4-C1D5-E403C456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95" y="3931033"/>
            <a:ext cx="273718" cy="3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" name="Rectangle 454">
            <a:extLst>
              <a:ext uri="{FF2B5EF4-FFF2-40B4-BE49-F238E27FC236}">
                <a16:creationId xmlns:a16="http://schemas.microsoft.com/office/drawing/2014/main" id="{B4E8B903-1734-6749-50E9-08134E24A857}"/>
              </a:ext>
            </a:extLst>
          </p:cNvPr>
          <p:cNvSpPr/>
          <p:nvPr/>
        </p:nvSpPr>
        <p:spPr>
          <a:xfrm>
            <a:off x="6056922" y="3342337"/>
            <a:ext cx="812770" cy="47675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490" b="1" dirty="0">
                <a:solidFill>
                  <a:sysClr val="windowText" lastClr="000000"/>
                </a:solidFill>
              </a:rPr>
              <a:t>Sr. Mgr.</a:t>
            </a:r>
          </a:p>
          <a:p>
            <a:pPr algn="l"/>
            <a:r>
              <a:rPr lang="en-IN" sz="490" b="1" dirty="0">
                <a:solidFill>
                  <a:sysClr val="windowText" lastClr="000000"/>
                </a:solidFill>
              </a:rPr>
              <a:t>Bangalore </a:t>
            </a:r>
          </a:p>
          <a:p>
            <a:pPr algn="l"/>
            <a:r>
              <a:rPr lang="en-IN" sz="490" b="1" dirty="0">
                <a:solidFill>
                  <a:sysClr val="windowText" lastClr="000000"/>
                </a:solidFill>
              </a:rPr>
              <a:t>&amp; East</a:t>
            </a:r>
          </a:p>
          <a:p>
            <a:pPr algn="l"/>
            <a:r>
              <a:rPr lang="en-IN" sz="490" dirty="0">
                <a:solidFill>
                  <a:sysClr val="windowText" lastClr="000000"/>
                </a:solidFill>
              </a:rPr>
              <a:t>Saumya </a:t>
            </a:r>
          </a:p>
          <a:p>
            <a:pPr algn="l"/>
            <a:r>
              <a:rPr lang="en-IN" sz="490" dirty="0">
                <a:solidFill>
                  <a:sysClr val="windowText" lastClr="000000"/>
                </a:solidFill>
              </a:rPr>
              <a:t>Biswal</a:t>
            </a:r>
          </a:p>
          <a:p>
            <a:pPr algn="l"/>
            <a:endParaRPr lang="en-IN" sz="525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5">
            <a:extLst>
              <a:ext uri="{FF2B5EF4-FFF2-40B4-BE49-F238E27FC236}">
                <a16:creationId xmlns:a16="http://schemas.microsoft.com/office/drawing/2014/main" id="{295A078B-2796-2C88-0BED-742D3111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54" y="3380111"/>
            <a:ext cx="323588" cy="40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7737E-4EB9-B2C4-7351-298A482C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23" y="3357585"/>
            <a:ext cx="323290" cy="4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D835CE-1074-9D16-F399-BC20E407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36" y="3934759"/>
            <a:ext cx="294581" cy="3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F33BA37-3629-F5B0-FD87-39C34180F04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1653" y="3918350"/>
            <a:ext cx="279497" cy="3379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773E48E-7DB3-67CF-B3F5-2253A953761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9391" y="4518247"/>
            <a:ext cx="294440" cy="3496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602CBF0-C703-801E-FC7B-25B3D02F776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34941" y="4508954"/>
            <a:ext cx="295274" cy="371474"/>
          </a:xfrm>
          <a:prstGeom prst="rect">
            <a:avLst/>
          </a:prstGeom>
        </p:spPr>
      </p:pic>
      <p:pic>
        <p:nvPicPr>
          <p:cNvPr id="59" name="Picture 58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2C353AD4-3408-1680-C766-ED4CDC44685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69" y="5152528"/>
            <a:ext cx="302558" cy="386385"/>
          </a:xfrm>
          <a:prstGeom prst="rect">
            <a:avLst/>
          </a:prstGeom>
        </p:spPr>
      </p:pic>
      <p:pic>
        <p:nvPicPr>
          <p:cNvPr id="61" name="Picture 60" descr="A person with a mustache and a white shirt&#10;&#10;Description automatically generated">
            <a:extLst>
              <a:ext uri="{FF2B5EF4-FFF2-40B4-BE49-F238E27FC236}">
                <a16:creationId xmlns:a16="http://schemas.microsoft.com/office/drawing/2014/main" id="{0FC1C4C7-F3DD-215E-0E6D-B590240775D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03" y="4455254"/>
            <a:ext cx="269166" cy="35523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80F128-B1FF-5D8A-6979-2F07EFE4975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94026" y="4447824"/>
            <a:ext cx="304799" cy="398230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96FE5421-E435-937B-0E03-12B2CF1A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01" y="3352427"/>
            <a:ext cx="305714" cy="4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395289" y="63500"/>
            <a:ext cx="5904903" cy="1028700"/>
          </a:xfrm>
          <a:prstGeom prst="rect">
            <a:avLst/>
          </a:prstGeom>
        </p:spPr>
        <p:txBody>
          <a:bodyPr lIns="0" rIns="0"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7A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r>
              <a:rPr lang="en-US" kern="0" dirty="0"/>
              <a:t>Haimer India Private Limited.</a:t>
            </a:r>
            <a:br>
              <a:rPr lang="en-US" kern="0" dirty="0"/>
            </a:br>
            <a:r>
              <a:rPr lang="en-US" sz="2800" kern="0" dirty="0"/>
              <a:t>Organizational Chart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9D652-3BF7-6AC2-69C5-327881E02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274" y="3872262"/>
            <a:ext cx="755354" cy="384046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Executive </a:t>
            </a:r>
          </a:p>
          <a:p>
            <a:pPr lvl="0">
              <a:defRPr/>
            </a:pPr>
            <a:r>
              <a:rPr lang="de-DE" sz="488" b="1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Mkt &amp; Admin </a:t>
            </a:r>
          </a:p>
          <a:p>
            <a:pPr lvl="0"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Payal </a:t>
            </a:r>
          </a:p>
          <a:p>
            <a:pPr lvl="0">
              <a:defRPr/>
            </a:pPr>
            <a:r>
              <a:rPr lang="de-DE" sz="488" dirty="0">
                <a:solidFill>
                  <a:srgbClr val="000000"/>
                </a:solidFill>
                <a:ea typeface="Times New Roman"/>
                <a:cs typeface="Calibri" panose="020F0502020204030204" pitchFamily="34" charset="0"/>
              </a:rPr>
              <a:t>Agrawal</a:t>
            </a:r>
            <a:endParaRPr lang="en-US" sz="488" dirty="0">
              <a:solidFill>
                <a:srgbClr val="000000"/>
              </a:solidFill>
              <a:ea typeface="Times New Roman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AF1D574-0D52-2EF8-16FF-BF43FE2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50" y="3903457"/>
            <a:ext cx="268442" cy="33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5">
            <a:extLst>
              <a:ext uri="{FF2B5EF4-FFF2-40B4-BE49-F238E27FC236}">
                <a16:creationId xmlns:a16="http://schemas.microsoft.com/office/drawing/2014/main" id="{3F39F8ED-96CC-9D58-82E0-BA82131F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01" y="3400357"/>
            <a:ext cx="250947" cy="3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" name="Straight Connector 246">
            <a:extLst>
              <a:ext uri="{FF2B5EF4-FFF2-40B4-BE49-F238E27FC236}">
                <a16:creationId xmlns:a16="http://schemas.microsoft.com/office/drawing/2014/main" id="{41F4A572-DFA4-A9A0-98DD-26D4A0ACA4D9}"/>
              </a:ext>
            </a:extLst>
          </p:cNvPr>
          <p:cNvCxnSpPr>
            <a:cxnSpLocks/>
          </p:cNvCxnSpPr>
          <p:nvPr/>
        </p:nvCxnSpPr>
        <p:spPr>
          <a:xfrm flipV="1">
            <a:off x="2853270" y="3248484"/>
            <a:ext cx="0" cy="11235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3143314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HAIMER_Folienmaster_GB">
  <a:themeElements>
    <a:clrScheme name="Benutzerdefiniert 39">
      <a:dk1>
        <a:srgbClr val="000000"/>
      </a:dk1>
      <a:lt1>
        <a:srgbClr val="FFFFFF"/>
      </a:lt1>
      <a:dk2>
        <a:srgbClr val="557482"/>
      </a:dk2>
      <a:lt2>
        <a:srgbClr val="FFFFFF"/>
      </a:lt2>
      <a:accent1>
        <a:srgbClr val="004B78"/>
      </a:accent1>
      <a:accent2>
        <a:srgbClr val="A3ACB2"/>
      </a:accent2>
      <a:accent3>
        <a:srgbClr val="0092D2"/>
      </a:accent3>
      <a:accent4>
        <a:srgbClr val="8DCEE6"/>
      </a:accent4>
      <a:accent5>
        <a:srgbClr val="002728"/>
      </a:accent5>
      <a:accent6>
        <a:srgbClr val="FFFF00"/>
      </a:accent6>
      <a:hlink>
        <a:srgbClr val="0000FF"/>
      </a:hlink>
      <a:folHlink>
        <a:srgbClr val="808080"/>
      </a:folHlink>
    </a:clrScheme>
    <a:fontScheme name="mr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46800" rIns="72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46800" rIns="72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076"/>
        </a:accent1>
        <a:accent2>
          <a:srgbClr val="4EADD3"/>
        </a:accent2>
        <a:accent3>
          <a:srgbClr val="FFFFFF"/>
        </a:accent3>
        <a:accent4>
          <a:srgbClr val="000000"/>
        </a:accent4>
        <a:accent5>
          <a:srgbClr val="AAB3BD"/>
        </a:accent5>
        <a:accent6>
          <a:srgbClr val="469CBF"/>
        </a:accent6>
        <a:hlink>
          <a:srgbClr val="247A9E"/>
        </a:hlink>
        <a:folHlink>
          <a:srgbClr val="F2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EA1807232D34BA35BB17DC3951C90" ma:contentTypeVersion="17" ma:contentTypeDescription="Create a new document." ma:contentTypeScope="" ma:versionID="5d3fbcc188c8f9e215ef206318207a4d">
  <xsd:schema xmlns:xsd="http://www.w3.org/2001/XMLSchema" xmlns:xs="http://www.w3.org/2001/XMLSchema" xmlns:p="http://schemas.microsoft.com/office/2006/metadata/properties" xmlns:ns2="b136131b-6c0c-444e-ad4e-210e8e7548fe" xmlns:ns3="134e2f0e-a992-4c1b-a3db-8355918ed6bf" targetNamespace="http://schemas.microsoft.com/office/2006/metadata/properties" ma:root="true" ma:fieldsID="3b949221e20d3319d91bcfdfb781ec28" ns2:_="" ns3:_="">
    <xsd:import namespace="b136131b-6c0c-444e-ad4e-210e8e7548fe"/>
    <xsd:import namespace="134e2f0e-a992-4c1b-a3db-8355918ed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6131b-6c0c-444e-ad4e-210e8e754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9b325c-292a-4215-8dba-13179151d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e2f0e-a992-4c1b-a3db-8355918ed6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db6b24-d221-42a8-84ad-2625e44b0c65}" ma:internalName="TaxCatchAll" ma:showField="CatchAllData" ma:web="134e2f0e-a992-4c1b-a3db-8355918ed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4e2f0e-a992-4c1b-a3db-8355918ed6bf" xsi:nil="true"/>
    <lcf76f155ced4ddcb4097134ff3c332f xmlns="b136131b-6c0c-444e-ad4e-210e8e7548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496624-D81E-43D4-AD17-20EEE2E7F6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6DB751-2E8C-45C8-9AA4-46542FE6A9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6131b-6c0c-444e-ad4e-210e8e7548fe"/>
    <ds:schemaRef ds:uri="134e2f0e-a992-4c1b-a3db-8355918ed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53BC14-2D11-4774-A9AA-E79643FD2ED3}">
  <ds:schemaRefs>
    <ds:schemaRef ds:uri="http://schemas.microsoft.com/office/2006/metadata/properties"/>
    <ds:schemaRef ds:uri="http://schemas.microsoft.com/office/infopath/2007/PartnerControls"/>
    <ds:schemaRef ds:uri="134e2f0e-a992-4c1b-a3db-8355918ed6bf"/>
    <ds:schemaRef ds:uri="b136131b-6c0c-444e-ad4e-210e8e7548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HAIMER_Folienmaster_GB</Template>
  <TotalTime>45769</TotalTime>
  <Words>221</Words>
  <Application>Microsoft Office PowerPoint</Application>
  <PresentationFormat>On-screen Show (4:3)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Wingdings</vt:lpstr>
      <vt:lpstr>HAIMER_Folienmaster_GB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Presentationtitle, 32 pt bold Subtitle, 26 pt bold</dc:title>
  <dc:creator>Teufelhart, Marian</dc:creator>
  <cp:lastModifiedBy>Patankar, Santosh</cp:lastModifiedBy>
  <cp:revision>4850</cp:revision>
  <cp:lastPrinted>2019-07-23T09:28:33Z</cp:lastPrinted>
  <dcterms:created xsi:type="dcterms:W3CDTF">2014-01-09T12:07:19Z</dcterms:created>
  <dcterms:modified xsi:type="dcterms:W3CDTF">2024-03-06T07:05:08Z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0x01010007AEA1807232D34BA35BB17DC3951C90</vt:lpwstr>
  </property>
  <property fmtid="{D5CDD505-2E9C-101B-9397-08002B2CF9AE}" pid="3" name="MediaServiceImageTags">
    <vt:lpwstr/>
  </property>
</Properties>
</file>