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"/>
  </p:notesMasterIdLst>
  <p:sldIdLst>
    <p:sldId id="420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FF00"/>
    <a:srgbClr val="CCFF99"/>
    <a:srgbClr val="FFFFCC"/>
    <a:srgbClr val="99FF33"/>
    <a:srgbClr val="CCFFCC"/>
    <a:srgbClr val="00FF00"/>
    <a:srgbClr val="6699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16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jaykumar Wankhade" userId="dfe2962d-9956-47f4-b01f-f9a62dc6a705" providerId="ADAL" clId="{15819710-BEFC-49D6-8C38-8A50F2852EB1}"/>
    <pc:docChg chg="undo custSel addSld delSld modSld">
      <pc:chgData name="Vijaykumar Wankhade" userId="dfe2962d-9956-47f4-b01f-f9a62dc6a705" providerId="ADAL" clId="{15819710-BEFC-49D6-8C38-8A50F2852EB1}" dt="2023-10-03T07:36:06.862" v="101" actId="1037"/>
      <pc:docMkLst>
        <pc:docMk/>
      </pc:docMkLst>
      <pc:sldChg chg="del">
        <pc:chgData name="Vijaykumar Wankhade" userId="dfe2962d-9956-47f4-b01f-f9a62dc6a705" providerId="ADAL" clId="{15819710-BEFC-49D6-8C38-8A50F2852EB1}" dt="2023-10-03T07:32:01.175" v="2" actId="47"/>
        <pc:sldMkLst>
          <pc:docMk/>
          <pc:sldMk cId="3400439643" sldId="256"/>
        </pc:sldMkLst>
      </pc:sldChg>
      <pc:sldChg chg="delSp modSp add del mod">
        <pc:chgData name="Vijaykumar Wankhade" userId="dfe2962d-9956-47f4-b01f-f9a62dc6a705" providerId="ADAL" clId="{15819710-BEFC-49D6-8C38-8A50F2852EB1}" dt="2023-10-03T07:36:06.862" v="101" actId="1037"/>
        <pc:sldMkLst>
          <pc:docMk/>
          <pc:sldMk cId="1588705724" sldId="420"/>
        </pc:sldMkLst>
        <pc:spChg chg="mod">
          <ac:chgData name="Vijaykumar Wankhade" userId="dfe2962d-9956-47f4-b01f-f9a62dc6a705" providerId="ADAL" clId="{15819710-BEFC-49D6-8C38-8A50F2852EB1}" dt="2023-10-03T07:36:06.862" v="101" actId="1037"/>
          <ac:spMkLst>
            <pc:docMk/>
            <pc:sldMk cId="1588705724" sldId="420"/>
            <ac:spMk id="4" creationId="{63B7F9CA-56F0-7E5E-6E3E-B5B9EBE65FFB}"/>
          </ac:spMkLst>
        </pc:spChg>
        <pc:spChg chg="mod">
          <ac:chgData name="Vijaykumar Wankhade" userId="dfe2962d-9956-47f4-b01f-f9a62dc6a705" providerId="ADAL" clId="{15819710-BEFC-49D6-8C38-8A50F2852EB1}" dt="2023-10-03T07:36:06.862" v="101" actId="1037"/>
          <ac:spMkLst>
            <pc:docMk/>
            <pc:sldMk cId="1588705724" sldId="420"/>
            <ac:spMk id="53" creationId="{5D69E083-7BAE-410E-A23D-63A0A39F79C8}"/>
          </ac:spMkLst>
        </pc:spChg>
        <pc:spChg chg="mod">
          <ac:chgData name="Vijaykumar Wankhade" userId="dfe2962d-9956-47f4-b01f-f9a62dc6a705" providerId="ADAL" clId="{15819710-BEFC-49D6-8C38-8A50F2852EB1}" dt="2023-10-03T07:36:06.862" v="101" actId="1037"/>
          <ac:spMkLst>
            <pc:docMk/>
            <pc:sldMk cId="1588705724" sldId="420"/>
            <ac:spMk id="60" creationId="{00F40EAB-6DB8-4CA6-8F26-7E8AD27A4EDE}"/>
          </ac:spMkLst>
        </pc:spChg>
        <pc:spChg chg="mod">
          <ac:chgData name="Vijaykumar Wankhade" userId="dfe2962d-9956-47f4-b01f-f9a62dc6a705" providerId="ADAL" clId="{15819710-BEFC-49D6-8C38-8A50F2852EB1}" dt="2023-10-03T07:36:06.862" v="101" actId="1037"/>
          <ac:spMkLst>
            <pc:docMk/>
            <pc:sldMk cId="1588705724" sldId="420"/>
            <ac:spMk id="61" creationId="{496E18E8-3F2B-4046-8887-5F94C0022122}"/>
          </ac:spMkLst>
        </pc:spChg>
        <pc:spChg chg="mod">
          <ac:chgData name="Vijaykumar Wankhade" userId="dfe2962d-9956-47f4-b01f-f9a62dc6a705" providerId="ADAL" clId="{15819710-BEFC-49D6-8C38-8A50F2852EB1}" dt="2023-10-03T07:36:06.862" v="101" actId="1037"/>
          <ac:spMkLst>
            <pc:docMk/>
            <pc:sldMk cId="1588705724" sldId="420"/>
            <ac:spMk id="62" creationId="{C0AD0FFC-4A77-416A-AFEB-2A12409FF44F}"/>
          </ac:spMkLst>
        </pc:spChg>
        <pc:spChg chg="del">
          <ac:chgData name="Vijaykumar Wankhade" userId="dfe2962d-9956-47f4-b01f-f9a62dc6a705" providerId="ADAL" clId="{15819710-BEFC-49D6-8C38-8A50F2852EB1}" dt="2023-10-03T07:32:19.311" v="5" actId="478"/>
          <ac:spMkLst>
            <pc:docMk/>
            <pc:sldMk cId="1588705724" sldId="420"/>
            <ac:spMk id="74" creationId="{F6BDD59C-0060-4B93-A642-2DD681DDAAE0}"/>
          </ac:spMkLst>
        </pc:spChg>
        <pc:spChg chg="del">
          <ac:chgData name="Vijaykumar Wankhade" userId="dfe2962d-9956-47f4-b01f-f9a62dc6a705" providerId="ADAL" clId="{15819710-BEFC-49D6-8C38-8A50F2852EB1}" dt="2023-10-03T07:32:26.706" v="7" actId="478"/>
          <ac:spMkLst>
            <pc:docMk/>
            <pc:sldMk cId="1588705724" sldId="420"/>
            <ac:spMk id="75" creationId="{BB15CC3D-65EE-4963-ADF0-5DFC93739691}"/>
          </ac:spMkLst>
        </pc:spChg>
        <pc:spChg chg="del">
          <ac:chgData name="Vijaykumar Wankhade" userId="dfe2962d-9956-47f4-b01f-f9a62dc6a705" providerId="ADAL" clId="{15819710-BEFC-49D6-8C38-8A50F2852EB1}" dt="2023-10-03T07:32:46.034" v="8" actId="478"/>
          <ac:spMkLst>
            <pc:docMk/>
            <pc:sldMk cId="1588705724" sldId="420"/>
            <ac:spMk id="77" creationId="{9707A1B1-2798-45C0-8AAA-2CAFAE036EFA}"/>
          </ac:spMkLst>
        </pc:spChg>
        <pc:spChg chg="mod">
          <ac:chgData name="Vijaykumar Wankhade" userId="dfe2962d-9956-47f4-b01f-f9a62dc6a705" providerId="ADAL" clId="{15819710-BEFC-49D6-8C38-8A50F2852EB1}" dt="2023-10-03T07:36:06.862" v="101" actId="1037"/>
          <ac:spMkLst>
            <pc:docMk/>
            <pc:sldMk cId="1588705724" sldId="420"/>
            <ac:spMk id="82" creationId="{0F2C5FC4-FB6F-4DCD-961A-7844F5E9B621}"/>
          </ac:spMkLst>
        </pc:spChg>
        <pc:spChg chg="mod">
          <ac:chgData name="Vijaykumar Wankhade" userId="dfe2962d-9956-47f4-b01f-f9a62dc6a705" providerId="ADAL" clId="{15819710-BEFC-49D6-8C38-8A50F2852EB1}" dt="2023-10-03T07:36:06.862" v="101" actId="1037"/>
          <ac:spMkLst>
            <pc:docMk/>
            <pc:sldMk cId="1588705724" sldId="420"/>
            <ac:spMk id="84" creationId="{4651494E-EF67-478B-8EDF-8E6F88C42083}"/>
          </ac:spMkLst>
        </pc:spChg>
        <pc:spChg chg="mod">
          <ac:chgData name="Vijaykumar Wankhade" userId="dfe2962d-9956-47f4-b01f-f9a62dc6a705" providerId="ADAL" clId="{15819710-BEFC-49D6-8C38-8A50F2852EB1}" dt="2023-10-03T07:36:06.862" v="101" actId="1037"/>
          <ac:spMkLst>
            <pc:docMk/>
            <pc:sldMk cId="1588705724" sldId="420"/>
            <ac:spMk id="85" creationId="{A192C833-FE1C-41B2-9794-0B5A6D27E107}"/>
          </ac:spMkLst>
        </pc:spChg>
        <pc:spChg chg="mod">
          <ac:chgData name="Vijaykumar Wankhade" userId="dfe2962d-9956-47f4-b01f-f9a62dc6a705" providerId="ADAL" clId="{15819710-BEFC-49D6-8C38-8A50F2852EB1}" dt="2023-10-03T07:36:06.862" v="101" actId="1037"/>
          <ac:spMkLst>
            <pc:docMk/>
            <pc:sldMk cId="1588705724" sldId="420"/>
            <ac:spMk id="87" creationId="{6A9D42CD-E3E9-4B1A-B882-05446B00FB1D}"/>
          </ac:spMkLst>
        </pc:spChg>
        <pc:spChg chg="del">
          <ac:chgData name="Vijaykumar Wankhade" userId="dfe2962d-9956-47f4-b01f-f9a62dc6a705" providerId="ADAL" clId="{15819710-BEFC-49D6-8C38-8A50F2852EB1}" dt="2023-10-03T07:32:56.268" v="9" actId="478"/>
          <ac:spMkLst>
            <pc:docMk/>
            <pc:sldMk cId="1588705724" sldId="420"/>
            <ac:spMk id="88" creationId="{E7E9ABA9-CEBD-45C4-8A41-1ACCA3E28218}"/>
          </ac:spMkLst>
        </pc:spChg>
        <pc:spChg chg="del">
          <ac:chgData name="Vijaykumar Wankhade" userId="dfe2962d-9956-47f4-b01f-f9a62dc6a705" providerId="ADAL" clId="{15819710-BEFC-49D6-8C38-8A50F2852EB1}" dt="2023-10-03T07:32:14.821" v="4" actId="478"/>
          <ac:spMkLst>
            <pc:docMk/>
            <pc:sldMk cId="1588705724" sldId="420"/>
            <ac:spMk id="89" creationId="{8ABA883B-5DF4-47A4-801A-0D27D94143B0}"/>
          </ac:spMkLst>
        </pc:spChg>
        <pc:spChg chg="mod">
          <ac:chgData name="Vijaykumar Wankhade" userId="dfe2962d-9956-47f4-b01f-f9a62dc6a705" providerId="ADAL" clId="{15819710-BEFC-49D6-8C38-8A50F2852EB1}" dt="2023-10-03T07:36:06.862" v="101" actId="1037"/>
          <ac:spMkLst>
            <pc:docMk/>
            <pc:sldMk cId="1588705724" sldId="420"/>
            <ac:spMk id="90" creationId="{94816375-048A-4555-9743-5A2368D7462A}"/>
          </ac:spMkLst>
        </pc:spChg>
        <pc:spChg chg="mod">
          <ac:chgData name="Vijaykumar Wankhade" userId="dfe2962d-9956-47f4-b01f-f9a62dc6a705" providerId="ADAL" clId="{15819710-BEFC-49D6-8C38-8A50F2852EB1}" dt="2023-10-03T07:36:06.862" v="101" actId="1037"/>
          <ac:spMkLst>
            <pc:docMk/>
            <pc:sldMk cId="1588705724" sldId="420"/>
            <ac:spMk id="91" creationId="{F0B78B46-3DB9-4640-AD73-7B36395DCE5B}"/>
          </ac:spMkLst>
        </pc:spChg>
        <pc:spChg chg="del">
          <ac:chgData name="Vijaykumar Wankhade" userId="dfe2962d-9956-47f4-b01f-f9a62dc6a705" providerId="ADAL" clId="{15819710-BEFC-49D6-8C38-8A50F2852EB1}" dt="2023-10-03T07:32:22.032" v="6" actId="478"/>
          <ac:spMkLst>
            <pc:docMk/>
            <pc:sldMk cId="1588705724" sldId="420"/>
            <ac:spMk id="92" creationId="{0A101A98-65C4-46D7-8B23-79E637E3C461}"/>
          </ac:spMkLst>
        </pc:spChg>
        <pc:spChg chg="del">
          <ac:chgData name="Vijaykumar Wankhade" userId="dfe2962d-9956-47f4-b01f-f9a62dc6a705" providerId="ADAL" clId="{15819710-BEFC-49D6-8C38-8A50F2852EB1}" dt="2023-10-03T07:35:01.335" v="76" actId="478"/>
          <ac:spMkLst>
            <pc:docMk/>
            <pc:sldMk cId="1588705724" sldId="420"/>
            <ac:spMk id="94" creationId="{01BBD1EB-7B0B-4D7C-81E3-4EF6442D81B6}"/>
          </ac:spMkLst>
        </pc:spChg>
        <pc:spChg chg="del">
          <ac:chgData name="Vijaykumar Wankhade" userId="dfe2962d-9956-47f4-b01f-f9a62dc6a705" providerId="ADAL" clId="{15819710-BEFC-49D6-8C38-8A50F2852EB1}" dt="2023-10-03T07:34:58.459" v="75" actId="478"/>
          <ac:spMkLst>
            <pc:docMk/>
            <pc:sldMk cId="1588705724" sldId="420"/>
            <ac:spMk id="95" creationId="{99C243B2-D130-4C88-A0DE-29F6452D9094}"/>
          </ac:spMkLst>
        </pc:spChg>
        <pc:spChg chg="del">
          <ac:chgData name="Vijaykumar Wankhade" userId="dfe2962d-9956-47f4-b01f-f9a62dc6a705" providerId="ADAL" clId="{15819710-BEFC-49D6-8C38-8A50F2852EB1}" dt="2023-10-03T07:34:58.459" v="75" actId="478"/>
          <ac:spMkLst>
            <pc:docMk/>
            <pc:sldMk cId="1588705724" sldId="420"/>
            <ac:spMk id="96" creationId="{A8581E84-2BC8-488B-9AAE-AB2436804E50}"/>
          </ac:spMkLst>
        </pc:spChg>
        <pc:spChg chg="del">
          <ac:chgData name="Vijaykumar Wankhade" userId="dfe2962d-9956-47f4-b01f-f9a62dc6a705" providerId="ADAL" clId="{15819710-BEFC-49D6-8C38-8A50F2852EB1}" dt="2023-10-03T07:34:58.459" v="75" actId="478"/>
          <ac:spMkLst>
            <pc:docMk/>
            <pc:sldMk cId="1588705724" sldId="420"/>
            <ac:spMk id="97" creationId="{25191DFF-159B-473E-A6FD-31AC372034CF}"/>
          </ac:spMkLst>
        </pc:spChg>
        <pc:spChg chg="del">
          <ac:chgData name="Vijaykumar Wankhade" userId="dfe2962d-9956-47f4-b01f-f9a62dc6a705" providerId="ADAL" clId="{15819710-BEFC-49D6-8C38-8A50F2852EB1}" dt="2023-10-03T07:34:58.459" v="75" actId="478"/>
          <ac:spMkLst>
            <pc:docMk/>
            <pc:sldMk cId="1588705724" sldId="420"/>
            <ac:spMk id="98" creationId="{975D2875-CE9C-4A83-8D5C-A1046F303EF6}"/>
          </ac:spMkLst>
        </pc:spChg>
        <pc:spChg chg="del">
          <ac:chgData name="Vijaykumar Wankhade" userId="dfe2962d-9956-47f4-b01f-f9a62dc6a705" providerId="ADAL" clId="{15819710-BEFC-49D6-8C38-8A50F2852EB1}" dt="2023-10-03T07:34:58.459" v="75" actId="478"/>
          <ac:spMkLst>
            <pc:docMk/>
            <pc:sldMk cId="1588705724" sldId="420"/>
            <ac:spMk id="99" creationId="{4D44E786-CF32-4E93-8D4D-2835EC11C4D1}"/>
          </ac:spMkLst>
        </pc:spChg>
        <pc:spChg chg="del">
          <ac:chgData name="Vijaykumar Wankhade" userId="dfe2962d-9956-47f4-b01f-f9a62dc6a705" providerId="ADAL" clId="{15819710-BEFC-49D6-8C38-8A50F2852EB1}" dt="2023-10-03T07:34:58.459" v="75" actId="478"/>
          <ac:spMkLst>
            <pc:docMk/>
            <pc:sldMk cId="1588705724" sldId="420"/>
            <ac:spMk id="101" creationId="{0738AD0E-54FE-4D9E-AEF4-6E38F03E408D}"/>
          </ac:spMkLst>
        </pc:spChg>
        <pc:spChg chg="del">
          <ac:chgData name="Vijaykumar Wankhade" userId="dfe2962d-9956-47f4-b01f-f9a62dc6a705" providerId="ADAL" clId="{15819710-BEFC-49D6-8C38-8A50F2852EB1}" dt="2023-10-03T07:35:03.842" v="77" actId="478"/>
          <ac:spMkLst>
            <pc:docMk/>
            <pc:sldMk cId="1588705724" sldId="420"/>
            <ac:spMk id="102" creationId="{CAD48664-19A6-4B3C-ACC7-93F8BFFB869A}"/>
          </ac:spMkLst>
        </pc:spChg>
        <pc:spChg chg="del">
          <ac:chgData name="Vijaykumar Wankhade" userId="dfe2962d-9956-47f4-b01f-f9a62dc6a705" providerId="ADAL" clId="{15819710-BEFC-49D6-8C38-8A50F2852EB1}" dt="2023-10-03T07:34:58.459" v="75" actId="478"/>
          <ac:spMkLst>
            <pc:docMk/>
            <pc:sldMk cId="1588705724" sldId="420"/>
            <ac:spMk id="103" creationId="{10D9F857-7FA2-4E79-8AF5-F6B5FAC610F7}"/>
          </ac:spMkLst>
        </pc:spChg>
        <pc:cxnChg chg="del">
          <ac:chgData name="Vijaykumar Wankhade" userId="dfe2962d-9956-47f4-b01f-f9a62dc6a705" providerId="ADAL" clId="{15819710-BEFC-49D6-8C38-8A50F2852EB1}" dt="2023-10-03T07:33:00.177" v="10" actId="478"/>
          <ac:cxnSpMkLst>
            <pc:docMk/>
            <pc:sldMk cId="1588705724" sldId="420"/>
            <ac:cxnSpMk id="12" creationId="{D51DA95B-387C-49E2-9DC1-AB0699BEA7EC}"/>
          </ac:cxnSpMkLst>
        </pc:cxnChg>
        <pc:cxnChg chg="mod">
          <ac:chgData name="Vijaykumar Wankhade" userId="dfe2962d-9956-47f4-b01f-f9a62dc6a705" providerId="ADAL" clId="{15819710-BEFC-49D6-8C38-8A50F2852EB1}" dt="2023-10-03T07:36:06.862" v="101" actId="1037"/>
          <ac:cxnSpMkLst>
            <pc:docMk/>
            <pc:sldMk cId="1588705724" sldId="420"/>
            <ac:cxnSpMk id="55" creationId="{A9F6E977-D74E-4C8C-A39A-5A0B548025EC}"/>
          </ac:cxnSpMkLst>
        </pc:cxnChg>
        <pc:cxnChg chg="del">
          <ac:chgData name="Vijaykumar Wankhade" userId="dfe2962d-9956-47f4-b01f-f9a62dc6a705" providerId="ADAL" clId="{15819710-BEFC-49D6-8C38-8A50F2852EB1}" dt="2023-10-03T07:34:27.424" v="51" actId="478"/>
          <ac:cxnSpMkLst>
            <pc:docMk/>
            <pc:sldMk cId="1588705724" sldId="420"/>
            <ac:cxnSpMk id="58" creationId="{693D7D89-D486-4701-8A69-0E44F8CAF898}"/>
          </ac:cxnSpMkLst>
        </pc:cxnChg>
        <pc:cxnChg chg="del">
          <ac:chgData name="Vijaykumar Wankhade" userId="dfe2962d-9956-47f4-b01f-f9a62dc6a705" providerId="ADAL" clId="{15819710-BEFC-49D6-8C38-8A50F2852EB1}" dt="2023-10-03T07:34:29.833" v="52" actId="478"/>
          <ac:cxnSpMkLst>
            <pc:docMk/>
            <pc:sldMk cId="1588705724" sldId="420"/>
            <ac:cxnSpMk id="59" creationId="{48E9CCBB-4CB7-4282-AF84-6D4FD747D942}"/>
          </ac:cxnSpMkLst>
        </pc:cxnChg>
        <pc:cxnChg chg="mod">
          <ac:chgData name="Vijaykumar Wankhade" userId="dfe2962d-9956-47f4-b01f-f9a62dc6a705" providerId="ADAL" clId="{15819710-BEFC-49D6-8C38-8A50F2852EB1}" dt="2023-10-03T07:36:06.862" v="101" actId="1037"/>
          <ac:cxnSpMkLst>
            <pc:docMk/>
            <pc:sldMk cId="1588705724" sldId="420"/>
            <ac:cxnSpMk id="64" creationId="{CDF12B96-767B-4FE4-8940-D8288F407039}"/>
          </ac:cxnSpMkLst>
        </pc:cxnChg>
        <pc:cxnChg chg="mod">
          <ac:chgData name="Vijaykumar Wankhade" userId="dfe2962d-9956-47f4-b01f-f9a62dc6a705" providerId="ADAL" clId="{15819710-BEFC-49D6-8C38-8A50F2852EB1}" dt="2023-10-03T07:36:06.862" v="101" actId="1037"/>
          <ac:cxnSpMkLst>
            <pc:docMk/>
            <pc:sldMk cId="1588705724" sldId="420"/>
            <ac:cxnSpMk id="65" creationId="{F66ECC12-D74F-460A-812B-2DD803D2EFFE}"/>
          </ac:cxnSpMkLst>
        </pc:cxnChg>
        <pc:cxnChg chg="mod">
          <ac:chgData name="Vijaykumar Wankhade" userId="dfe2962d-9956-47f4-b01f-f9a62dc6a705" providerId="ADAL" clId="{15819710-BEFC-49D6-8C38-8A50F2852EB1}" dt="2023-10-03T07:36:06.862" v="101" actId="1037"/>
          <ac:cxnSpMkLst>
            <pc:docMk/>
            <pc:sldMk cId="1588705724" sldId="420"/>
            <ac:cxnSpMk id="66" creationId="{3968A27D-4D9F-445E-A258-B5A4A62E8B37}"/>
          </ac:cxnSpMkLst>
        </pc:cxnChg>
        <pc:cxnChg chg="mod">
          <ac:chgData name="Vijaykumar Wankhade" userId="dfe2962d-9956-47f4-b01f-f9a62dc6a705" providerId="ADAL" clId="{15819710-BEFC-49D6-8C38-8A50F2852EB1}" dt="2023-10-03T07:36:06.862" v="101" actId="1037"/>
          <ac:cxnSpMkLst>
            <pc:docMk/>
            <pc:sldMk cId="1588705724" sldId="420"/>
            <ac:cxnSpMk id="67" creationId="{B1CD246A-2AAE-4976-B7A9-EBBE6380D7C4}"/>
          </ac:cxnSpMkLst>
        </pc:cxnChg>
        <pc:cxnChg chg="mod">
          <ac:chgData name="Vijaykumar Wankhade" userId="dfe2962d-9956-47f4-b01f-f9a62dc6a705" providerId="ADAL" clId="{15819710-BEFC-49D6-8C38-8A50F2852EB1}" dt="2023-10-03T07:36:06.862" v="101" actId="1037"/>
          <ac:cxnSpMkLst>
            <pc:docMk/>
            <pc:sldMk cId="1588705724" sldId="420"/>
            <ac:cxnSpMk id="76" creationId="{E74A78F8-7779-4C26-A120-B445BA05262F}"/>
          </ac:cxnSpMkLst>
        </pc:cxnChg>
        <pc:cxnChg chg="mod">
          <ac:chgData name="Vijaykumar Wankhade" userId="dfe2962d-9956-47f4-b01f-f9a62dc6a705" providerId="ADAL" clId="{15819710-BEFC-49D6-8C38-8A50F2852EB1}" dt="2023-10-03T07:36:06.862" v="101" actId="1037"/>
          <ac:cxnSpMkLst>
            <pc:docMk/>
            <pc:sldMk cId="1588705724" sldId="420"/>
            <ac:cxnSpMk id="79" creationId="{1F606872-92D1-40CC-B985-6D02DDE0D632}"/>
          </ac:cxnSpMkLst>
        </pc:cxnChg>
        <pc:cxnChg chg="mod">
          <ac:chgData name="Vijaykumar Wankhade" userId="dfe2962d-9956-47f4-b01f-f9a62dc6a705" providerId="ADAL" clId="{15819710-BEFC-49D6-8C38-8A50F2852EB1}" dt="2023-10-03T07:36:06.862" v="101" actId="1037"/>
          <ac:cxnSpMkLst>
            <pc:docMk/>
            <pc:sldMk cId="1588705724" sldId="420"/>
            <ac:cxnSpMk id="80" creationId="{F496345C-88A9-43BF-81CC-6A369344B41D}"/>
          </ac:cxnSpMkLst>
        </pc:cxnChg>
        <pc:cxnChg chg="del mod">
          <ac:chgData name="Vijaykumar Wankhade" userId="dfe2962d-9956-47f4-b01f-f9a62dc6a705" providerId="ADAL" clId="{15819710-BEFC-49D6-8C38-8A50F2852EB1}" dt="2023-10-03T07:35:16.760" v="82" actId="478"/>
          <ac:cxnSpMkLst>
            <pc:docMk/>
            <pc:sldMk cId="1588705724" sldId="420"/>
            <ac:cxnSpMk id="83" creationId="{0E691602-AF8B-4C4A-90F6-2AB4E3D0FC4F}"/>
          </ac:cxnSpMkLst>
        </pc:cxnChg>
        <pc:cxnChg chg="del">
          <ac:chgData name="Vijaykumar Wankhade" userId="dfe2962d-9956-47f4-b01f-f9a62dc6a705" providerId="ADAL" clId="{15819710-BEFC-49D6-8C38-8A50F2852EB1}" dt="2023-10-03T07:33:02.224" v="11" actId="478"/>
          <ac:cxnSpMkLst>
            <pc:docMk/>
            <pc:sldMk cId="1588705724" sldId="420"/>
            <ac:cxnSpMk id="100" creationId="{178D73BD-8D01-4D27-BC8F-5945660B3C87}"/>
          </ac:cxnSpMkLst>
        </pc:cxnChg>
        <pc:cxnChg chg="mod">
          <ac:chgData name="Vijaykumar Wankhade" userId="dfe2962d-9956-47f4-b01f-f9a62dc6a705" providerId="ADAL" clId="{15819710-BEFC-49D6-8C38-8A50F2852EB1}" dt="2023-10-03T07:36:06.862" v="101" actId="1037"/>
          <ac:cxnSpMkLst>
            <pc:docMk/>
            <pc:sldMk cId="1588705724" sldId="420"/>
            <ac:cxnSpMk id="104" creationId="{D22FD8B7-DA8D-411B-9C86-4F3CF4BB6EE8}"/>
          </ac:cxnSpMkLst>
        </pc:cxnChg>
        <pc:cxnChg chg="mod">
          <ac:chgData name="Vijaykumar Wankhade" userId="dfe2962d-9956-47f4-b01f-f9a62dc6a705" providerId="ADAL" clId="{15819710-BEFC-49D6-8C38-8A50F2852EB1}" dt="2023-10-03T07:36:06.862" v="101" actId="1037"/>
          <ac:cxnSpMkLst>
            <pc:docMk/>
            <pc:sldMk cId="1588705724" sldId="420"/>
            <ac:cxnSpMk id="105" creationId="{0CE7634E-6CA6-4FCA-9D92-A0A87471495E}"/>
          </ac:cxnSpMkLst>
        </pc:cxnChg>
        <pc:cxnChg chg="mod">
          <ac:chgData name="Vijaykumar Wankhade" userId="dfe2962d-9956-47f4-b01f-f9a62dc6a705" providerId="ADAL" clId="{15819710-BEFC-49D6-8C38-8A50F2852EB1}" dt="2023-10-03T07:36:06.862" v="101" actId="1037"/>
          <ac:cxnSpMkLst>
            <pc:docMk/>
            <pc:sldMk cId="1588705724" sldId="420"/>
            <ac:cxnSpMk id="106" creationId="{10C24124-C6ED-4FBB-86E1-E1D3CE5D8F0B}"/>
          </ac:cxnSpMkLst>
        </pc:cxnChg>
        <pc:cxnChg chg="del mod">
          <ac:chgData name="Vijaykumar Wankhade" userId="dfe2962d-9956-47f4-b01f-f9a62dc6a705" providerId="ADAL" clId="{15819710-BEFC-49D6-8C38-8A50F2852EB1}" dt="2023-10-03T07:35:06.536" v="78" actId="478"/>
          <ac:cxnSpMkLst>
            <pc:docMk/>
            <pc:sldMk cId="1588705724" sldId="420"/>
            <ac:cxnSpMk id="107" creationId="{D232AFD5-BD3B-4634-86E3-BB12AEB1862A}"/>
          </ac:cxnSpMkLst>
        </pc:cxnChg>
        <pc:cxnChg chg="del">
          <ac:chgData name="Vijaykumar Wankhade" userId="dfe2962d-9956-47f4-b01f-f9a62dc6a705" providerId="ADAL" clId="{15819710-BEFC-49D6-8C38-8A50F2852EB1}" dt="2023-10-03T07:33:20.037" v="33" actId="478"/>
          <ac:cxnSpMkLst>
            <pc:docMk/>
            <pc:sldMk cId="1588705724" sldId="420"/>
            <ac:cxnSpMk id="108" creationId="{3119C602-9146-4875-AAF2-41F0BA6CADD5}"/>
          </ac:cxnSpMkLst>
        </pc:cxnChg>
        <pc:cxnChg chg="mod">
          <ac:chgData name="Vijaykumar Wankhade" userId="dfe2962d-9956-47f4-b01f-f9a62dc6a705" providerId="ADAL" clId="{15819710-BEFC-49D6-8C38-8A50F2852EB1}" dt="2023-10-03T07:36:06.862" v="101" actId="1037"/>
          <ac:cxnSpMkLst>
            <pc:docMk/>
            <pc:sldMk cId="1588705724" sldId="420"/>
            <ac:cxnSpMk id="109" creationId="{34CEBCD7-0D10-4505-9E00-6D600CC60B50}"/>
          </ac:cxnSpMkLst>
        </pc:cxnChg>
        <pc:cxnChg chg="del">
          <ac:chgData name="Vijaykumar Wankhade" userId="dfe2962d-9956-47f4-b01f-f9a62dc6a705" providerId="ADAL" clId="{15819710-BEFC-49D6-8C38-8A50F2852EB1}" dt="2023-10-03T07:35:13.442" v="81" actId="478"/>
          <ac:cxnSpMkLst>
            <pc:docMk/>
            <pc:sldMk cId="1588705724" sldId="420"/>
            <ac:cxnSpMk id="110" creationId="{10568F62-EBA3-4D58-858A-0AEECF042B99}"/>
          </ac:cxnSpMkLst>
        </pc:cxnChg>
        <pc:cxnChg chg="del">
          <ac:chgData name="Vijaykumar Wankhade" userId="dfe2962d-9956-47f4-b01f-f9a62dc6a705" providerId="ADAL" clId="{15819710-BEFC-49D6-8C38-8A50F2852EB1}" dt="2023-10-03T07:34:25.001" v="50" actId="478"/>
          <ac:cxnSpMkLst>
            <pc:docMk/>
            <pc:sldMk cId="1588705724" sldId="420"/>
            <ac:cxnSpMk id="111" creationId="{00F858CF-0C57-49FC-BBED-1C56AABEBD0C}"/>
          </ac:cxnSpMkLst>
        </pc:cxnChg>
        <pc:cxnChg chg="del">
          <ac:chgData name="Vijaykumar Wankhade" userId="dfe2962d-9956-47f4-b01f-f9a62dc6a705" providerId="ADAL" clId="{15819710-BEFC-49D6-8C38-8A50F2852EB1}" dt="2023-10-03T07:34:58.459" v="75" actId="478"/>
          <ac:cxnSpMkLst>
            <pc:docMk/>
            <pc:sldMk cId="1588705724" sldId="420"/>
            <ac:cxnSpMk id="113" creationId="{74518340-BBF9-42C7-983D-9FA6F98E01F6}"/>
          </ac:cxnSpMkLst>
        </pc:cxnChg>
        <pc:cxnChg chg="del">
          <ac:chgData name="Vijaykumar Wankhade" userId="dfe2962d-9956-47f4-b01f-f9a62dc6a705" providerId="ADAL" clId="{15819710-BEFC-49D6-8C38-8A50F2852EB1}" dt="2023-10-03T07:34:58.459" v="75" actId="478"/>
          <ac:cxnSpMkLst>
            <pc:docMk/>
            <pc:sldMk cId="1588705724" sldId="420"/>
            <ac:cxnSpMk id="114" creationId="{766B5FE8-BB09-4F78-940D-0B81478E3BE0}"/>
          </ac:cxnSpMkLst>
        </pc:cxnChg>
        <pc:cxnChg chg="del">
          <ac:chgData name="Vijaykumar Wankhade" userId="dfe2962d-9956-47f4-b01f-f9a62dc6a705" providerId="ADAL" clId="{15819710-BEFC-49D6-8C38-8A50F2852EB1}" dt="2023-10-03T07:34:58.459" v="75" actId="478"/>
          <ac:cxnSpMkLst>
            <pc:docMk/>
            <pc:sldMk cId="1588705724" sldId="420"/>
            <ac:cxnSpMk id="115" creationId="{39C0A24D-82D5-42C8-9529-8003F0FCECE2}"/>
          </ac:cxnSpMkLst>
        </pc:cxnChg>
        <pc:cxnChg chg="del">
          <ac:chgData name="Vijaykumar Wankhade" userId="dfe2962d-9956-47f4-b01f-f9a62dc6a705" providerId="ADAL" clId="{15819710-BEFC-49D6-8C38-8A50F2852EB1}" dt="2023-10-03T07:34:58.459" v="75" actId="478"/>
          <ac:cxnSpMkLst>
            <pc:docMk/>
            <pc:sldMk cId="1588705724" sldId="420"/>
            <ac:cxnSpMk id="116" creationId="{C73F62B9-4204-47E3-B87A-71631FBFBA55}"/>
          </ac:cxnSpMkLst>
        </pc:cxnChg>
        <pc:cxnChg chg="del">
          <ac:chgData name="Vijaykumar Wankhade" userId="dfe2962d-9956-47f4-b01f-f9a62dc6a705" providerId="ADAL" clId="{15819710-BEFC-49D6-8C38-8A50F2852EB1}" dt="2023-10-03T07:34:58.459" v="75" actId="478"/>
          <ac:cxnSpMkLst>
            <pc:docMk/>
            <pc:sldMk cId="1588705724" sldId="420"/>
            <ac:cxnSpMk id="117" creationId="{88166B33-8941-4EEC-891E-896695D0BEFD}"/>
          </ac:cxnSpMkLst>
        </pc:cxnChg>
        <pc:cxnChg chg="del">
          <ac:chgData name="Vijaykumar Wankhade" userId="dfe2962d-9956-47f4-b01f-f9a62dc6a705" providerId="ADAL" clId="{15819710-BEFC-49D6-8C38-8A50F2852EB1}" dt="2023-10-03T07:34:58.459" v="75" actId="478"/>
          <ac:cxnSpMkLst>
            <pc:docMk/>
            <pc:sldMk cId="1588705724" sldId="420"/>
            <ac:cxnSpMk id="118" creationId="{82A65195-7CF6-493A-9A3C-9931EEB448AD}"/>
          </ac:cxnSpMkLst>
        </pc:cxnChg>
        <pc:cxnChg chg="del">
          <ac:chgData name="Vijaykumar Wankhade" userId="dfe2962d-9956-47f4-b01f-f9a62dc6a705" providerId="ADAL" clId="{15819710-BEFC-49D6-8C38-8A50F2852EB1}" dt="2023-10-03T07:34:58.459" v="75" actId="478"/>
          <ac:cxnSpMkLst>
            <pc:docMk/>
            <pc:sldMk cId="1588705724" sldId="420"/>
            <ac:cxnSpMk id="119" creationId="{28BB5588-B2B4-4AA9-9744-639072E5D4DE}"/>
          </ac:cxnSpMkLst>
        </pc:cxnChg>
        <pc:cxnChg chg="del">
          <ac:chgData name="Vijaykumar Wankhade" userId="dfe2962d-9956-47f4-b01f-f9a62dc6a705" providerId="ADAL" clId="{15819710-BEFC-49D6-8C38-8A50F2852EB1}" dt="2023-10-03T07:34:58.459" v="75" actId="478"/>
          <ac:cxnSpMkLst>
            <pc:docMk/>
            <pc:sldMk cId="1588705724" sldId="420"/>
            <ac:cxnSpMk id="148" creationId="{312764D3-2F51-49EE-8F71-AEB5B8C435E7}"/>
          </ac:cxnSpMkLst>
        </pc:cxnChg>
        <pc:cxnChg chg="del">
          <ac:chgData name="Vijaykumar Wankhade" userId="dfe2962d-9956-47f4-b01f-f9a62dc6a705" providerId="ADAL" clId="{15819710-BEFC-49D6-8C38-8A50F2852EB1}" dt="2023-10-03T07:34:58.459" v="75" actId="478"/>
          <ac:cxnSpMkLst>
            <pc:docMk/>
            <pc:sldMk cId="1588705724" sldId="420"/>
            <ac:cxnSpMk id="149" creationId="{914F037C-6516-4D8D-9B65-EFBF6C8A9A40}"/>
          </ac:cxnSpMkLst>
        </pc:cxnChg>
        <pc:cxnChg chg="del">
          <ac:chgData name="Vijaykumar Wankhade" userId="dfe2962d-9956-47f4-b01f-f9a62dc6a705" providerId="ADAL" clId="{15819710-BEFC-49D6-8C38-8A50F2852EB1}" dt="2023-10-03T07:34:58.459" v="75" actId="478"/>
          <ac:cxnSpMkLst>
            <pc:docMk/>
            <pc:sldMk cId="1588705724" sldId="420"/>
            <ac:cxnSpMk id="150" creationId="{BE5A4E15-494E-4319-BB2C-D7A2FF72F7D6}"/>
          </ac:cxnSpMkLst>
        </pc:cxnChg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91120894" sldId="518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223034650" sldId="520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2958765202" sldId="571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1644546446" sldId="631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1716794297" sldId="640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518645933" sldId="658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973967698" sldId="659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635269205" sldId="661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2821671722" sldId="1662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1665926535" sldId="1663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079947009" sldId="1665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2807736134" sldId="1666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1475040946" sldId="1676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395366624" sldId="1677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351950322" sldId="1680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421977246" sldId="1685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628552378" sldId="1696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4255339581" sldId="1698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088029595" sldId="1699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1619786994" sldId="1701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761731321" sldId="1704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254569359" sldId="1705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4045694390" sldId="1706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2439923362" sldId="1707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440497884" sldId="1708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221013659" sldId="1709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1145372175" sldId="1711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1021421065" sldId="1713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189840390" sldId="1714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1101596645" sldId="1715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2840316681" sldId="1717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252250428" sldId="1718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2720662752" sldId="1719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4031027314" sldId="1720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006546859" sldId="1721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611465675" sldId="1722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1369220523" sldId="1723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822576348" sldId="1724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637858724" sldId="1732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2127140578" sldId="1737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1184592414" sldId="1743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920298027" sldId="1744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1165257199" sldId="1745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2661471676" sldId="1746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1341356532" sldId="1747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840533000" sldId="1748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423469146" sldId="1749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90379021" sldId="1750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797313436" sldId="1751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659140656" sldId="1752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2251465344" sldId="1754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500505349" sldId="1755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2058443814" sldId="1756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1268523007" sldId="1757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864550428" sldId="1758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2735093614" sldId="1759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529796679" sldId="1760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914552088" sldId="1761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1125964940" sldId="1762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653919517" sldId="1763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879068754" sldId="1764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2558933204" sldId="1765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4037511954" sldId="1766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2906314790" sldId="1768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285529939" sldId="1769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1192588025" sldId="1770"/>
        </pc:sldMkLst>
      </pc:sldChg>
      <pc:sldChg chg="del">
        <pc:chgData name="Vijaykumar Wankhade" userId="dfe2962d-9956-47f4-b01f-f9a62dc6a705" providerId="ADAL" clId="{15819710-BEFC-49D6-8C38-8A50F2852EB1}" dt="2023-10-03T07:32:11.058" v="3" actId="47"/>
        <pc:sldMkLst>
          <pc:docMk/>
          <pc:sldMk cId="3922576965" sldId="17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E8A7F-5E6E-4A99-8E5C-5947653E2B94}" type="datetimeFigureOut">
              <a:rPr lang="en-US" smtClean="0"/>
              <a:t>10/3/2023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61728-BD12-4EDD-BE95-60FD36E63B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949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have enlarged our Organization structure along with our pillar Chairmen and supported by 22 TPM Circles as shown.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51A397-157A-4FAF-B351-F4433F501CA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81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623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4703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1479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725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2EF30-FAF1-41AE-A022-FC1276162001}" type="datetime1">
              <a:rPr lang="en-US" smtClean="0"/>
              <a:t>10/3/2023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F9E7690-F3ED-482C-A42E-3F0D3299FABA}"/>
              </a:ext>
            </a:extLst>
          </p:cNvPr>
          <p:cNvCxnSpPr>
            <a:cxnSpLocks/>
          </p:cNvCxnSpPr>
          <p:nvPr/>
        </p:nvCxnSpPr>
        <p:spPr>
          <a:xfrm flipV="1">
            <a:off x="0" y="559148"/>
            <a:ext cx="914400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5" descr="E:\SanjeevGroup\Company logos\PITCH-2.png">
            <a:extLst>
              <a:ext uri="{FF2B5EF4-FFF2-40B4-BE49-F238E27FC236}">
                <a16:creationId xmlns:a16="http://schemas.microsoft.com/office/drawing/2014/main" id="{F6B29FAD-9294-4CA7-BD37-9C769D8ED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3284" y="6401433"/>
            <a:ext cx="8039838" cy="444638"/>
          </a:xfrm>
          <a:prstGeom prst="rect">
            <a:avLst/>
          </a:prstGeom>
          <a:noFill/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4A7C9CD-C114-43FF-B8C0-AF514A1D641C}"/>
              </a:ext>
            </a:extLst>
          </p:cNvPr>
          <p:cNvCxnSpPr>
            <a:cxnSpLocks/>
          </p:cNvCxnSpPr>
          <p:nvPr/>
        </p:nvCxnSpPr>
        <p:spPr>
          <a:xfrm flipV="1">
            <a:off x="0" y="6356351"/>
            <a:ext cx="914400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69FDAE3A-ACD7-4BB3-9326-2B3541A61FB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450" y="0"/>
            <a:ext cx="1776549" cy="473033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772EA5-1A1D-4B3D-B7A1-A068E58185F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59148"/>
            <a:ext cx="914400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5" descr="E:\SanjeevGroup\Company logos\PITCH-2.png">
            <a:extLst>
              <a:ext uri="{FF2B5EF4-FFF2-40B4-BE49-F238E27FC236}">
                <a16:creationId xmlns:a16="http://schemas.microsoft.com/office/drawing/2014/main" id="{2CAEF0B4-CD8F-46C2-B854-1413151249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3284" y="6401433"/>
            <a:ext cx="8039838" cy="444638"/>
          </a:xfrm>
          <a:prstGeom prst="rect">
            <a:avLst/>
          </a:prstGeom>
          <a:noFill/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E0D6F853-0D36-4743-98F3-816575B51D4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450" y="0"/>
            <a:ext cx="1776549" cy="473033"/>
          </a:xfrm>
          <a:prstGeom prst="rect">
            <a:avLst/>
          </a:prstGeom>
        </p:spPr>
      </p:pic>
      <p:sp>
        <p:nvSpPr>
          <p:cNvPr id="20" name="Slide Number Placeholder 1">
            <a:extLst>
              <a:ext uri="{FF2B5EF4-FFF2-40B4-BE49-F238E27FC236}">
                <a16:creationId xmlns:a16="http://schemas.microsoft.com/office/drawing/2014/main" id="{79C7175B-5F14-40FB-A850-DC6DB9C49184}"/>
              </a:ext>
            </a:extLst>
          </p:cNvPr>
          <p:cNvSpPr txBox="1">
            <a:spLocks/>
          </p:cNvSpPr>
          <p:nvPr userDrawn="1"/>
        </p:nvSpPr>
        <p:spPr>
          <a:xfrm>
            <a:off x="8584624" y="6424428"/>
            <a:ext cx="50396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174C723-D3AC-4517-9348-933DFD467612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35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0A3E7B-EC09-4F34-A233-9327BC011F58}"/>
              </a:ext>
            </a:extLst>
          </p:cNvPr>
          <p:cNvSpPr/>
          <p:nvPr/>
        </p:nvSpPr>
        <p:spPr>
          <a:xfrm>
            <a:off x="695901" y="96128"/>
            <a:ext cx="7381299" cy="397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ORGANIZATION STRUCTURE</a:t>
            </a:r>
          </a:p>
        </p:txBody>
      </p:sp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0F2C5FC4-FB6F-4DCD-961A-7844F5E9B621}"/>
              </a:ext>
            </a:extLst>
          </p:cNvPr>
          <p:cNvSpPr/>
          <p:nvPr/>
        </p:nvSpPr>
        <p:spPr>
          <a:xfrm>
            <a:off x="3709316" y="1526827"/>
            <a:ext cx="1383396" cy="548054"/>
          </a:xfrm>
          <a:custGeom>
            <a:avLst/>
            <a:gdLst>
              <a:gd name="connsiteX0" fmla="*/ 0 w 2103077"/>
              <a:gd name="connsiteY0" fmla="*/ 0 h 1051538"/>
              <a:gd name="connsiteX1" fmla="*/ 2103077 w 2103077"/>
              <a:gd name="connsiteY1" fmla="*/ 0 h 1051538"/>
              <a:gd name="connsiteX2" fmla="*/ 2103077 w 2103077"/>
              <a:gd name="connsiteY2" fmla="*/ 1051538 h 1051538"/>
              <a:gd name="connsiteX3" fmla="*/ 0 w 2103077"/>
              <a:gd name="connsiteY3" fmla="*/ 1051538 h 1051538"/>
              <a:gd name="connsiteX4" fmla="*/ 0 w 2103077"/>
              <a:gd name="connsiteY4" fmla="*/ 0 h 105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3077" h="1051538">
                <a:moveTo>
                  <a:pt x="0" y="0"/>
                </a:moveTo>
                <a:lnTo>
                  <a:pt x="2103077" y="0"/>
                </a:lnTo>
                <a:lnTo>
                  <a:pt x="2103077" y="1051538"/>
                </a:lnTo>
                <a:lnTo>
                  <a:pt x="0" y="105153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41275" tIns="41275" rIns="41275" bIns="41275" numCol="1" spcCol="1270" anchor="ctr" anchorCtr="0">
            <a:noAutofit/>
          </a:bodyPr>
          <a:lstStyle/>
          <a:p>
            <a:pPr algn="ctr" eaLnBrk="0" fontAlgn="base" hangingPunct="0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VP Tech.</a:t>
            </a:r>
          </a:p>
          <a:p>
            <a:pPr algn="ctr" eaLnBrk="0" fontAlgn="base" hangingPunct="0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R. Kulkarni</a:t>
            </a:r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id="{4651494E-EF67-478B-8EDF-8E6F88C42083}"/>
              </a:ext>
            </a:extLst>
          </p:cNvPr>
          <p:cNvSpPr/>
          <p:nvPr/>
        </p:nvSpPr>
        <p:spPr>
          <a:xfrm>
            <a:off x="1846340" y="3415266"/>
            <a:ext cx="993730" cy="548055"/>
          </a:xfrm>
          <a:custGeom>
            <a:avLst/>
            <a:gdLst>
              <a:gd name="connsiteX0" fmla="*/ 0 w 2103077"/>
              <a:gd name="connsiteY0" fmla="*/ 0 h 1051538"/>
              <a:gd name="connsiteX1" fmla="*/ 2103077 w 2103077"/>
              <a:gd name="connsiteY1" fmla="*/ 0 h 1051538"/>
              <a:gd name="connsiteX2" fmla="*/ 2103077 w 2103077"/>
              <a:gd name="connsiteY2" fmla="*/ 1051538 h 1051538"/>
              <a:gd name="connsiteX3" fmla="*/ 0 w 2103077"/>
              <a:gd name="connsiteY3" fmla="*/ 1051538 h 1051538"/>
              <a:gd name="connsiteX4" fmla="*/ 0 w 2103077"/>
              <a:gd name="connsiteY4" fmla="*/ 0 h 105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3077" h="1051538">
                <a:moveTo>
                  <a:pt x="0" y="0"/>
                </a:moveTo>
                <a:lnTo>
                  <a:pt x="2103077" y="0"/>
                </a:lnTo>
                <a:lnTo>
                  <a:pt x="2103077" y="1051538"/>
                </a:lnTo>
                <a:lnTo>
                  <a:pt x="0" y="105153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41275" tIns="41275" rIns="41275" bIns="41275" numCol="1" spcCol="1270" anchor="ctr" anchorCtr="0">
            <a:noAutofit/>
          </a:bodyPr>
          <a:lstStyle/>
          <a:p>
            <a:pPr algn="ctr" eaLnBrk="0" fontAlgn="base" hangingPunct="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Maint.</a:t>
            </a:r>
          </a:p>
          <a:p>
            <a:pPr algn="ctr" eaLnBrk="0" fontAlgn="base" hangingPunct="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A. Wagh</a:t>
            </a: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A192C833-FE1C-41B2-9794-0B5A6D27E107}"/>
              </a:ext>
            </a:extLst>
          </p:cNvPr>
          <p:cNvSpPr/>
          <p:nvPr/>
        </p:nvSpPr>
        <p:spPr>
          <a:xfrm>
            <a:off x="2896246" y="3413502"/>
            <a:ext cx="926099" cy="548055"/>
          </a:xfrm>
          <a:custGeom>
            <a:avLst/>
            <a:gdLst>
              <a:gd name="connsiteX0" fmla="*/ 0 w 2103077"/>
              <a:gd name="connsiteY0" fmla="*/ 0 h 1051538"/>
              <a:gd name="connsiteX1" fmla="*/ 2103077 w 2103077"/>
              <a:gd name="connsiteY1" fmla="*/ 0 h 1051538"/>
              <a:gd name="connsiteX2" fmla="*/ 2103077 w 2103077"/>
              <a:gd name="connsiteY2" fmla="*/ 1051538 h 1051538"/>
              <a:gd name="connsiteX3" fmla="*/ 0 w 2103077"/>
              <a:gd name="connsiteY3" fmla="*/ 1051538 h 1051538"/>
              <a:gd name="connsiteX4" fmla="*/ 0 w 2103077"/>
              <a:gd name="connsiteY4" fmla="*/ 0 h 105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3077" h="1051538">
                <a:moveTo>
                  <a:pt x="0" y="0"/>
                </a:moveTo>
                <a:lnTo>
                  <a:pt x="2103077" y="0"/>
                </a:lnTo>
                <a:lnTo>
                  <a:pt x="2103077" y="1051538"/>
                </a:lnTo>
                <a:lnTo>
                  <a:pt x="0" y="105153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41275" tIns="41275" rIns="41275" bIns="41275" numCol="1" spcCol="1270" anchor="ctr" anchorCtr="0">
            <a:noAutofit/>
          </a:bodyPr>
          <a:lstStyle/>
          <a:p>
            <a:pPr algn="ctr" eaLnBrk="0" fontAlgn="base" hangingPunct="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I.P.D.</a:t>
            </a:r>
          </a:p>
          <a:p>
            <a:pPr algn="ctr" eaLnBrk="0" fontAlgn="base" hangingPunct="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U. Jogdand</a:t>
            </a:r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6A9D42CD-E3E9-4B1A-B882-05446B00FB1D}"/>
              </a:ext>
            </a:extLst>
          </p:cNvPr>
          <p:cNvSpPr/>
          <p:nvPr/>
        </p:nvSpPr>
        <p:spPr>
          <a:xfrm>
            <a:off x="3719016" y="708843"/>
            <a:ext cx="1383396" cy="548054"/>
          </a:xfrm>
          <a:custGeom>
            <a:avLst/>
            <a:gdLst>
              <a:gd name="connsiteX0" fmla="*/ 0 w 2103077"/>
              <a:gd name="connsiteY0" fmla="*/ 0 h 1051538"/>
              <a:gd name="connsiteX1" fmla="*/ 2103077 w 2103077"/>
              <a:gd name="connsiteY1" fmla="*/ 0 h 1051538"/>
              <a:gd name="connsiteX2" fmla="*/ 2103077 w 2103077"/>
              <a:gd name="connsiteY2" fmla="*/ 1051538 h 1051538"/>
              <a:gd name="connsiteX3" fmla="*/ 0 w 2103077"/>
              <a:gd name="connsiteY3" fmla="*/ 1051538 h 1051538"/>
              <a:gd name="connsiteX4" fmla="*/ 0 w 2103077"/>
              <a:gd name="connsiteY4" fmla="*/ 0 h 105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3077" h="1051538">
                <a:moveTo>
                  <a:pt x="0" y="0"/>
                </a:moveTo>
                <a:lnTo>
                  <a:pt x="2103077" y="0"/>
                </a:lnTo>
                <a:lnTo>
                  <a:pt x="2103077" y="1051538"/>
                </a:lnTo>
                <a:lnTo>
                  <a:pt x="0" y="105153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41275" tIns="41275" rIns="41275" bIns="41275" numCol="1" spcCol="1270" anchor="ctr" anchorCtr="0">
            <a:noAutofit/>
          </a:bodyPr>
          <a:lstStyle/>
          <a:p>
            <a:pPr algn="ctr" eaLnBrk="0" fontAlgn="base" hangingPunct="0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Jt. M.D.</a:t>
            </a:r>
          </a:p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S. Tambolkar</a:t>
            </a:r>
            <a:endParaRPr lang="en-US" sz="5400" b="1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94816375-048A-4555-9743-5A2368D7462A}"/>
              </a:ext>
            </a:extLst>
          </p:cNvPr>
          <p:cNvSpPr/>
          <p:nvPr/>
        </p:nvSpPr>
        <p:spPr>
          <a:xfrm>
            <a:off x="762000" y="4398789"/>
            <a:ext cx="1024619" cy="463944"/>
          </a:xfrm>
          <a:custGeom>
            <a:avLst/>
            <a:gdLst>
              <a:gd name="connsiteX0" fmla="*/ 0 w 2103077"/>
              <a:gd name="connsiteY0" fmla="*/ 0 h 1051538"/>
              <a:gd name="connsiteX1" fmla="*/ 2103077 w 2103077"/>
              <a:gd name="connsiteY1" fmla="*/ 0 h 1051538"/>
              <a:gd name="connsiteX2" fmla="*/ 2103077 w 2103077"/>
              <a:gd name="connsiteY2" fmla="*/ 1051538 h 1051538"/>
              <a:gd name="connsiteX3" fmla="*/ 0 w 2103077"/>
              <a:gd name="connsiteY3" fmla="*/ 1051538 h 1051538"/>
              <a:gd name="connsiteX4" fmla="*/ 0 w 2103077"/>
              <a:gd name="connsiteY4" fmla="*/ 0 h 105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3077" h="1051538">
                <a:moveTo>
                  <a:pt x="0" y="0"/>
                </a:moveTo>
                <a:lnTo>
                  <a:pt x="2103077" y="0"/>
                </a:lnTo>
                <a:lnTo>
                  <a:pt x="2103077" y="1051538"/>
                </a:lnTo>
                <a:lnTo>
                  <a:pt x="0" y="1051538"/>
                </a:lnTo>
                <a:lnTo>
                  <a:pt x="0" y="0"/>
                </a:lnTo>
                <a:close/>
              </a:path>
            </a:pathLst>
          </a:custGeom>
          <a:solidFill>
            <a:srgbClr val="CCFF99"/>
          </a:solidFill>
          <a:ln>
            <a:solidFill>
              <a:srgbClr val="002060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41275" tIns="41275" rIns="41275" bIns="41275" numCol="1" spcCol="1270" anchor="ctr" anchorCtr="0">
            <a:noAutofit/>
          </a:bodyPr>
          <a:lstStyle/>
          <a:p>
            <a:pPr algn="ctr" eaLnBrk="0" fontAlgn="base" hangingPunct="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P.P.C.</a:t>
            </a:r>
          </a:p>
          <a:p>
            <a:pPr algn="ctr" eaLnBrk="0" fontAlgn="base" hangingPunct="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A. Thombare</a:t>
            </a:r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F0B78B46-3DB9-4640-AD73-7B36395DCE5B}"/>
              </a:ext>
            </a:extLst>
          </p:cNvPr>
          <p:cNvSpPr/>
          <p:nvPr/>
        </p:nvSpPr>
        <p:spPr>
          <a:xfrm>
            <a:off x="1950664" y="4398789"/>
            <a:ext cx="1097419" cy="473114"/>
          </a:xfrm>
          <a:custGeom>
            <a:avLst/>
            <a:gdLst>
              <a:gd name="connsiteX0" fmla="*/ 0 w 2103077"/>
              <a:gd name="connsiteY0" fmla="*/ 0 h 1051538"/>
              <a:gd name="connsiteX1" fmla="*/ 2103077 w 2103077"/>
              <a:gd name="connsiteY1" fmla="*/ 0 h 1051538"/>
              <a:gd name="connsiteX2" fmla="*/ 2103077 w 2103077"/>
              <a:gd name="connsiteY2" fmla="*/ 1051538 h 1051538"/>
              <a:gd name="connsiteX3" fmla="*/ 0 w 2103077"/>
              <a:gd name="connsiteY3" fmla="*/ 1051538 h 1051538"/>
              <a:gd name="connsiteX4" fmla="*/ 0 w 2103077"/>
              <a:gd name="connsiteY4" fmla="*/ 0 h 105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3077" h="1051538">
                <a:moveTo>
                  <a:pt x="0" y="0"/>
                </a:moveTo>
                <a:lnTo>
                  <a:pt x="2103077" y="0"/>
                </a:lnTo>
                <a:lnTo>
                  <a:pt x="2103077" y="1051538"/>
                </a:lnTo>
                <a:lnTo>
                  <a:pt x="0" y="1051538"/>
                </a:lnTo>
                <a:lnTo>
                  <a:pt x="0" y="0"/>
                </a:lnTo>
                <a:close/>
              </a:path>
            </a:pathLst>
          </a:custGeom>
          <a:solidFill>
            <a:srgbClr val="CCFF99"/>
          </a:solidFill>
          <a:ln>
            <a:solidFill>
              <a:srgbClr val="002060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41275" tIns="41275" rIns="41275" bIns="41275" numCol="1" spcCol="1270" anchor="ctr" anchorCtr="0">
            <a:noAutofit/>
          </a:bodyPr>
          <a:lstStyle/>
          <a:p>
            <a:pPr algn="ctr" eaLnBrk="0" fontAlgn="base" hangingPunct="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Stores</a:t>
            </a:r>
          </a:p>
          <a:p>
            <a:pPr algn="ctr" eaLnBrk="0" fontAlgn="base" hangingPunct="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R. Gaikwad</a:t>
            </a: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D22FD8B7-DA8D-411B-9C86-4F3CF4BB6EE8}"/>
              </a:ext>
            </a:extLst>
          </p:cNvPr>
          <p:cNvCxnSpPr/>
          <p:nvPr/>
        </p:nvCxnSpPr>
        <p:spPr>
          <a:xfrm>
            <a:off x="4399133" y="1291379"/>
            <a:ext cx="0" cy="190632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0CE7634E-6CA6-4FCA-9D92-A0A87471495E}"/>
              </a:ext>
            </a:extLst>
          </p:cNvPr>
          <p:cNvCxnSpPr>
            <a:cxnSpLocks/>
          </p:cNvCxnSpPr>
          <p:nvPr/>
        </p:nvCxnSpPr>
        <p:spPr>
          <a:xfrm>
            <a:off x="4399133" y="2945397"/>
            <a:ext cx="5648" cy="1144902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10C24124-C6ED-4FBB-86E1-E1D3CE5D8F0B}"/>
              </a:ext>
            </a:extLst>
          </p:cNvPr>
          <p:cNvCxnSpPr>
            <a:cxnSpLocks/>
          </p:cNvCxnSpPr>
          <p:nvPr/>
        </p:nvCxnSpPr>
        <p:spPr>
          <a:xfrm>
            <a:off x="2370079" y="3171012"/>
            <a:ext cx="202905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34CEBCD7-0D10-4505-9E00-6D600CC60B50}"/>
              </a:ext>
            </a:extLst>
          </p:cNvPr>
          <p:cNvCxnSpPr/>
          <p:nvPr/>
        </p:nvCxnSpPr>
        <p:spPr>
          <a:xfrm>
            <a:off x="2370079" y="3185080"/>
            <a:ext cx="0" cy="190632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1F606872-92D1-40CC-B985-6D02DDE0D632}"/>
              </a:ext>
            </a:extLst>
          </p:cNvPr>
          <p:cNvCxnSpPr>
            <a:cxnSpLocks/>
          </p:cNvCxnSpPr>
          <p:nvPr/>
        </p:nvCxnSpPr>
        <p:spPr>
          <a:xfrm>
            <a:off x="1212526" y="4090299"/>
            <a:ext cx="4372" cy="30794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F496345C-88A9-43BF-81CC-6A369344B41D}"/>
              </a:ext>
            </a:extLst>
          </p:cNvPr>
          <p:cNvCxnSpPr>
            <a:cxnSpLocks/>
          </p:cNvCxnSpPr>
          <p:nvPr/>
        </p:nvCxnSpPr>
        <p:spPr>
          <a:xfrm>
            <a:off x="2468399" y="4068258"/>
            <a:ext cx="4372" cy="30794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5D69E083-7BAE-410E-A23D-63A0A39F79C8}"/>
              </a:ext>
            </a:extLst>
          </p:cNvPr>
          <p:cNvSpPr/>
          <p:nvPr/>
        </p:nvSpPr>
        <p:spPr>
          <a:xfrm>
            <a:off x="3205147" y="4403687"/>
            <a:ext cx="939698" cy="473113"/>
          </a:xfrm>
          <a:custGeom>
            <a:avLst/>
            <a:gdLst>
              <a:gd name="connsiteX0" fmla="*/ 0 w 2103077"/>
              <a:gd name="connsiteY0" fmla="*/ 0 h 1051538"/>
              <a:gd name="connsiteX1" fmla="*/ 2103077 w 2103077"/>
              <a:gd name="connsiteY1" fmla="*/ 0 h 1051538"/>
              <a:gd name="connsiteX2" fmla="*/ 2103077 w 2103077"/>
              <a:gd name="connsiteY2" fmla="*/ 1051538 h 1051538"/>
              <a:gd name="connsiteX3" fmla="*/ 0 w 2103077"/>
              <a:gd name="connsiteY3" fmla="*/ 1051538 h 1051538"/>
              <a:gd name="connsiteX4" fmla="*/ 0 w 2103077"/>
              <a:gd name="connsiteY4" fmla="*/ 0 h 105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3077" h="1051538">
                <a:moveTo>
                  <a:pt x="0" y="0"/>
                </a:moveTo>
                <a:lnTo>
                  <a:pt x="2103077" y="0"/>
                </a:lnTo>
                <a:lnTo>
                  <a:pt x="2103077" y="1051538"/>
                </a:lnTo>
                <a:lnTo>
                  <a:pt x="0" y="1051538"/>
                </a:lnTo>
                <a:lnTo>
                  <a:pt x="0" y="0"/>
                </a:lnTo>
                <a:close/>
              </a:path>
            </a:pathLst>
          </a:custGeom>
          <a:solidFill>
            <a:srgbClr val="CCFF99"/>
          </a:solidFill>
          <a:ln>
            <a:solidFill>
              <a:srgbClr val="002060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41275" tIns="41275" rIns="41275" bIns="41275" numCol="1" spcCol="1270" anchor="ctr" anchorCtr="0">
            <a:noAutofit/>
          </a:bodyPr>
          <a:lstStyle/>
          <a:p>
            <a:pPr algn="ctr" eaLnBrk="0" fontAlgn="base" hangingPunct="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Q.A. </a:t>
            </a:r>
          </a:p>
          <a:p>
            <a:pPr algn="ctr" eaLnBrk="0" fontAlgn="base" hangingPunct="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V.P.Wankhade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9F6E977-D74E-4C8C-A39A-5A0B548025EC}"/>
              </a:ext>
            </a:extLst>
          </p:cNvPr>
          <p:cNvCxnSpPr>
            <a:cxnSpLocks/>
          </p:cNvCxnSpPr>
          <p:nvPr/>
        </p:nvCxnSpPr>
        <p:spPr>
          <a:xfrm>
            <a:off x="4730961" y="4094057"/>
            <a:ext cx="0" cy="30419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00F40EAB-6DB8-4CA6-8F26-7E8AD27A4EDE}"/>
              </a:ext>
            </a:extLst>
          </p:cNvPr>
          <p:cNvSpPr/>
          <p:nvPr/>
        </p:nvSpPr>
        <p:spPr>
          <a:xfrm>
            <a:off x="4313708" y="4399281"/>
            <a:ext cx="939698" cy="473113"/>
          </a:xfrm>
          <a:custGeom>
            <a:avLst/>
            <a:gdLst>
              <a:gd name="connsiteX0" fmla="*/ 0 w 2103077"/>
              <a:gd name="connsiteY0" fmla="*/ 0 h 1051538"/>
              <a:gd name="connsiteX1" fmla="*/ 2103077 w 2103077"/>
              <a:gd name="connsiteY1" fmla="*/ 0 h 1051538"/>
              <a:gd name="connsiteX2" fmla="*/ 2103077 w 2103077"/>
              <a:gd name="connsiteY2" fmla="*/ 1051538 h 1051538"/>
              <a:gd name="connsiteX3" fmla="*/ 0 w 2103077"/>
              <a:gd name="connsiteY3" fmla="*/ 1051538 h 1051538"/>
              <a:gd name="connsiteX4" fmla="*/ 0 w 2103077"/>
              <a:gd name="connsiteY4" fmla="*/ 0 h 105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3077" h="1051538">
                <a:moveTo>
                  <a:pt x="0" y="0"/>
                </a:moveTo>
                <a:lnTo>
                  <a:pt x="2103077" y="0"/>
                </a:lnTo>
                <a:lnTo>
                  <a:pt x="2103077" y="1051538"/>
                </a:lnTo>
                <a:lnTo>
                  <a:pt x="0" y="1051538"/>
                </a:lnTo>
                <a:lnTo>
                  <a:pt x="0" y="0"/>
                </a:lnTo>
                <a:close/>
              </a:path>
            </a:pathLst>
          </a:custGeom>
          <a:solidFill>
            <a:srgbClr val="CCFF99"/>
          </a:solidFill>
          <a:ln>
            <a:solidFill>
              <a:srgbClr val="002060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41275" tIns="41275" rIns="41275" bIns="41275" numCol="1" spcCol="1270" anchor="ctr" anchorCtr="0">
            <a:noAutofit/>
          </a:bodyPr>
          <a:lstStyle/>
          <a:p>
            <a:pPr algn="ctr" eaLnBrk="0" fontAlgn="base" hangingPunct="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</a:t>
            </a:r>
          </a:p>
          <a:p>
            <a:pPr algn="ctr" eaLnBrk="0" fontAlgn="base" hangingPunct="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B. Dhawale</a:t>
            </a:r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496E18E8-3F2B-4046-8887-5F94C0022122}"/>
              </a:ext>
            </a:extLst>
          </p:cNvPr>
          <p:cNvSpPr/>
          <p:nvPr/>
        </p:nvSpPr>
        <p:spPr>
          <a:xfrm>
            <a:off x="5436252" y="4399281"/>
            <a:ext cx="939698" cy="473113"/>
          </a:xfrm>
          <a:custGeom>
            <a:avLst/>
            <a:gdLst>
              <a:gd name="connsiteX0" fmla="*/ 0 w 2103077"/>
              <a:gd name="connsiteY0" fmla="*/ 0 h 1051538"/>
              <a:gd name="connsiteX1" fmla="*/ 2103077 w 2103077"/>
              <a:gd name="connsiteY1" fmla="*/ 0 h 1051538"/>
              <a:gd name="connsiteX2" fmla="*/ 2103077 w 2103077"/>
              <a:gd name="connsiteY2" fmla="*/ 1051538 h 1051538"/>
              <a:gd name="connsiteX3" fmla="*/ 0 w 2103077"/>
              <a:gd name="connsiteY3" fmla="*/ 1051538 h 1051538"/>
              <a:gd name="connsiteX4" fmla="*/ 0 w 2103077"/>
              <a:gd name="connsiteY4" fmla="*/ 0 h 105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3077" h="1051538">
                <a:moveTo>
                  <a:pt x="0" y="0"/>
                </a:moveTo>
                <a:lnTo>
                  <a:pt x="2103077" y="0"/>
                </a:lnTo>
                <a:lnTo>
                  <a:pt x="2103077" y="1051538"/>
                </a:lnTo>
                <a:lnTo>
                  <a:pt x="0" y="1051538"/>
                </a:lnTo>
                <a:lnTo>
                  <a:pt x="0" y="0"/>
                </a:lnTo>
                <a:close/>
              </a:path>
            </a:pathLst>
          </a:custGeom>
          <a:solidFill>
            <a:srgbClr val="CCFF99"/>
          </a:solidFill>
          <a:ln>
            <a:solidFill>
              <a:srgbClr val="002060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41275" tIns="41275" rIns="41275" bIns="41275" numCol="1" spcCol="1270" anchor="ctr" anchorCtr="0">
            <a:noAutofit/>
          </a:bodyPr>
          <a:lstStyle/>
          <a:p>
            <a:pPr algn="ctr" eaLnBrk="0" fontAlgn="base" hangingPunct="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 Maint. </a:t>
            </a:r>
          </a:p>
          <a:p>
            <a:pPr algn="ctr" eaLnBrk="0" fontAlgn="base" hangingPunct="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G. D. Karande</a:t>
            </a: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C0AD0FFC-4A77-416A-AFEB-2A12409FF44F}"/>
              </a:ext>
            </a:extLst>
          </p:cNvPr>
          <p:cNvSpPr/>
          <p:nvPr/>
        </p:nvSpPr>
        <p:spPr>
          <a:xfrm>
            <a:off x="6576187" y="4396703"/>
            <a:ext cx="939698" cy="473113"/>
          </a:xfrm>
          <a:custGeom>
            <a:avLst/>
            <a:gdLst>
              <a:gd name="connsiteX0" fmla="*/ 0 w 2103077"/>
              <a:gd name="connsiteY0" fmla="*/ 0 h 1051538"/>
              <a:gd name="connsiteX1" fmla="*/ 2103077 w 2103077"/>
              <a:gd name="connsiteY1" fmla="*/ 0 h 1051538"/>
              <a:gd name="connsiteX2" fmla="*/ 2103077 w 2103077"/>
              <a:gd name="connsiteY2" fmla="*/ 1051538 h 1051538"/>
              <a:gd name="connsiteX3" fmla="*/ 0 w 2103077"/>
              <a:gd name="connsiteY3" fmla="*/ 1051538 h 1051538"/>
              <a:gd name="connsiteX4" fmla="*/ 0 w 2103077"/>
              <a:gd name="connsiteY4" fmla="*/ 0 h 105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3077" h="1051538">
                <a:moveTo>
                  <a:pt x="0" y="0"/>
                </a:moveTo>
                <a:lnTo>
                  <a:pt x="2103077" y="0"/>
                </a:lnTo>
                <a:lnTo>
                  <a:pt x="2103077" y="1051538"/>
                </a:lnTo>
                <a:lnTo>
                  <a:pt x="0" y="1051538"/>
                </a:lnTo>
                <a:lnTo>
                  <a:pt x="0" y="0"/>
                </a:lnTo>
                <a:close/>
              </a:path>
            </a:pathLst>
          </a:custGeom>
          <a:solidFill>
            <a:srgbClr val="CCFF99"/>
          </a:solidFill>
          <a:ln>
            <a:solidFill>
              <a:srgbClr val="002060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41275" tIns="41275" rIns="41275" bIns="41275" numCol="1" spcCol="1270" anchor="ctr" anchorCtr="0">
            <a:noAutofit/>
          </a:bodyPr>
          <a:lstStyle/>
          <a:p>
            <a:pPr algn="ctr" eaLnBrk="0" fontAlgn="base" hangingPunct="0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Assembly</a:t>
            </a:r>
          </a:p>
          <a:p>
            <a:pPr algn="ctr" eaLnBrk="0" fontAlgn="base" hangingPunct="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Salunke </a:t>
            </a:r>
          </a:p>
          <a:p>
            <a:pPr algn="ctr" eaLnBrk="0" fontAlgn="base" hangingPunct="0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DF12B96-767B-4FE4-8940-D8288F407039}"/>
              </a:ext>
            </a:extLst>
          </p:cNvPr>
          <p:cNvCxnSpPr>
            <a:cxnSpLocks/>
          </p:cNvCxnSpPr>
          <p:nvPr/>
        </p:nvCxnSpPr>
        <p:spPr>
          <a:xfrm>
            <a:off x="3647740" y="4094062"/>
            <a:ext cx="0" cy="30418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F66ECC12-D74F-460A-812B-2DD803D2EFFE}"/>
              </a:ext>
            </a:extLst>
          </p:cNvPr>
          <p:cNvCxnSpPr>
            <a:cxnSpLocks/>
          </p:cNvCxnSpPr>
          <p:nvPr/>
        </p:nvCxnSpPr>
        <p:spPr>
          <a:xfrm>
            <a:off x="5769622" y="4091714"/>
            <a:ext cx="0" cy="27755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3968A27D-4D9F-445E-A258-B5A4A62E8B37}"/>
              </a:ext>
            </a:extLst>
          </p:cNvPr>
          <p:cNvCxnSpPr>
            <a:cxnSpLocks/>
          </p:cNvCxnSpPr>
          <p:nvPr/>
        </p:nvCxnSpPr>
        <p:spPr>
          <a:xfrm>
            <a:off x="7005235" y="4103434"/>
            <a:ext cx="4372" cy="26583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1CD246A-2AAE-4976-B7A9-EBBE6380D7C4}"/>
              </a:ext>
            </a:extLst>
          </p:cNvPr>
          <p:cNvCxnSpPr>
            <a:cxnSpLocks/>
          </p:cNvCxnSpPr>
          <p:nvPr/>
        </p:nvCxnSpPr>
        <p:spPr>
          <a:xfrm flipV="1">
            <a:off x="1184390" y="4091678"/>
            <a:ext cx="58320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E74A78F8-7779-4C26-A120-B445BA05262F}"/>
              </a:ext>
            </a:extLst>
          </p:cNvPr>
          <p:cNvCxnSpPr/>
          <p:nvPr/>
        </p:nvCxnSpPr>
        <p:spPr>
          <a:xfrm>
            <a:off x="3307065" y="3196800"/>
            <a:ext cx="0" cy="190632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63B7F9CA-56F0-7E5E-6E3E-B5B9EBE65FFB}"/>
              </a:ext>
            </a:extLst>
          </p:cNvPr>
          <p:cNvSpPr/>
          <p:nvPr/>
        </p:nvSpPr>
        <p:spPr>
          <a:xfrm>
            <a:off x="3774457" y="2245722"/>
            <a:ext cx="1212147" cy="699675"/>
          </a:xfrm>
          <a:custGeom>
            <a:avLst/>
            <a:gdLst>
              <a:gd name="connsiteX0" fmla="*/ 0 w 2103077"/>
              <a:gd name="connsiteY0" fmla="*/ 0 h 1051538"/>
              <a:gd name="connsiteX1" fmla="*/ 2103077 w 2103077"/>
              <a:gd name="connsiteY1" fmla="*/ 0 h 1051538"/>
              <a:gd name="connsiteX2" fmla="*/ 2103077 w 2103077"/>
              <a:gd name="connsiteY2" fmla="*/ 1051538 h 1051538"/>
              <a:gd name="connsiteX3" fmla="*/ 0 w 2103077"/>
              <a:gd name="connsiteY3" fmla="*/ 1051538 h 1051538"/>
              <a:gd name="connsiteX4" fmla="*/ 0 w 2103077"/>
              <a:gd name="connsiteY4" fmla="*/ 0 h 105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3077" h="1051538">
                <a:moveTo>
                  <a:pt x="0" y="0"/>
                </a:moveTo>
                <a:lnTo>
                  <a:pt x="2103077" y="0"/>
                </a:lnTo>
                <a:lnTo>
                  <a:pt x="2103077" y="1051538"/>
                </a:lnTo>
                <a:lnTo>
                  <a:pt x="0" y="1051538"/>
                </a:lnTo>
                <a:lnTo>
                  <a:pt x="0" y="0"/>
                </a:lnTo>
                <a:close/>
              </a:path>
            </a:pathLst>
          </a:custGeom>
          <a:solidFill>
            <a:srgbClr val="CCFF99"/>
          </a:solidFill>
          <a:ln>
            <a:solidFill>
              <a:srgbClr val="002060"/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41275" tIns="41275" rIns="41275" bIns="41275" numCol="1" spcCol="1270" anchor="ctr" anchorCtr="0">
            <a:noAutofit/>
          </a:bodyPr>
          <a:lstStyle/>
          <a:p>
            <a:pPr algn="ctr" eaLnBrk="0" fontAlgn="base" hangingPunct="0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Plant head</a:t>
            </a:r>
          </a:p>
          <a:p>
            <a:pPr algn="ctr" eaLnBrk="0" fontAlgn="base" hangingPunct="0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M. Tiwari</a:t>
            </a:r>
          </a:p>
          <a:p>
            <a:pPr algn="ctr" eaLnBrk="0" fontAlgn="base" hangingPunct="0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(C-7)</a:t>
            </a:r>
          </a:p>
        </p:txBody>
      </p:sp>
    </p:spTree>
    <p:extLst>
      <p:ext uri="{BB962C8B-B14F-4D97-AF65-F5344CB8AC3E}">
        <p14:creationId xmlns:p14="http://schemas.microsoft.com/office/powerpoint/2010/main" val="1588705724"/>
      </p:ext>
    </p:extLst>
  </p:cSld>
  <p:clrMapOvr>
    <a:masterClrMapping/>
  </p:clrMapOvr>
</p:sld>
</file>

<file path=ppt/theme/theme1.xml><?xml version="1.0" encoding="utf-8"?>
<a:theme xmlns:a="http://schemas.openxmlformats.org/drawingml/2006/main" name="Akurdi Review Apr- 04.04.22 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Akurdi Review Apr- 04.04.22 1</Template>
  <TotalTime>3285</TotalTime>
  <Words>114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Akurdi Review Apr- 04.04.22 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B. Chandras</dc:creator>
  <cp:lastModifiedBy>Vijaykumar Wankhade</cp:lastModifiedBy>
  <cp:revision>330</cp:revision>
  <cp:lastPrinted>2022-05-30T07:55:23Z</cp:lastPrinted>
  <dcterms:created xsi:type="dcterms:W3CDTF">2018-06-15T06:56:39Z</dcterms:created>
  <dcterms:modified xsi:type="dcterms:W3CDTF">2023-10-03T07:36:08Z</dcterms:modified>
</cp:coreProperties>
</file>