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12E463-48E6-43F3-A5A5-AEA2F48ED5CA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n-IN"/>
        </a:p>
      </dgm:t>
    </dgm:pt>
    <dgm:pt modelId="{8928B4F4-9457-42C0-8F1E-316655D57D7B}">
      <dgm:prSet custT="1"/>
      <dgm:spPr/>
      <dgm:t>
        <a:bodyPr/>
        <a:lstStyle/>
        <a:p>
          <a:pPr rtl="0"/>
          <a:r>
            <a:rPr lang="en-IN" sz="1600" b="1" dirty="0" smtClean="0"/>
            <a:t>GIRISH</a:t>
          </a:r>
          <a:endParaRPr lang="en-IN" sz="1600" dirty="0"/>
        </a:p>
      </dgm:t>
    </dgm:pt>
    <dgm:pt modelId="{C807EF87-BC79-42E6-BC45-005EB23CF76A}" type="parTrans" cxnId="{A8AB4BEA-34EF-4325-8E9C-474A3BD5ABE0}">
      <dgm:prSet/>
      <dgm:spPr/>
      <dgm:t>
        <a:bodyPr/>
        <a:lstStyle/>
        <a:p>
          <a:endParaRPr lang="en-IN"/>
        </a:p>
      </dgm:t>
    </dgm:pt>
    <dgm:pt modelId="{891B11E2-6FD7-4ED1-953B-02A8BDF11823}" type="sibTrans" cxnId="{A8AB4BEA-34EF-4325-8E9C-474A3BD5ABE0}">
      <dgm:prSet/>
      <dgm:spPr/>
      <dgm:t>
        <a:bodyPr/>
        <a:lstStyle/>
        <a:p>
          <a:endParaRPr lang="en-IN"/>
        </a:p>
      </dgm:t>
    </dgm:pt>
    <dgm:pt modelId="{B577DC0E-710D-4513-9C04-1B8B5922D42F}">
      <dgm:prSet/>
      <dgm:spPr/>
      <dgm:t>
        <a:bodyPr/>
        <a:lstStyle/>
        <a:p>
          <a:pPr rtl="0"/>
          <a:r>
            <a:rPr lang="en-IN" b="1" smtClean="0"/>
            <a:t>KAPIL</a:t>
          </a:r>
          <a:endParaRPr lang="en-IN"/>
        </a:p>
      </dgm:t>
    </dgm:pt>
    <dgm:pt modelId="{684909FD-DD98-49BE-A6C0-B8E4343FD035}" type="parTrans" cxnId="{27D4E7CA-9D77-4F71-BD35-48976DFD7DE3}">
      <dgm:prSet/>
      <dgm:spPr/>
      <dgm:t>
        <a:bodyPr/>
        <a:lstStyle/>
        <a:p>
          <a:endParaRPr lang="en-IN"/>
        </a:p>
      </dgm:t>
    </dgm:pt>
    <dgm:pt modelId="{8E631FF9-6D3D-481B-9E63-BF34FBB7A797}" type="sibTrans" cxnId="{27D4E7CA-9D77-4F71-BD35-48976DFD7DE3}">
      <dgm:prSet/>
      <dgm:spPr/>
      <dgm:t>
        <a:bodyPr/>
        <a:lstStyle/>
        <a:p>
          <a:endParaRPr lang="en-IN"/>
        </a:p>
      </dgm:t>
    </dgm:pt>
    <dgm:pt modelId="{EAB616A5-DF6F-4D37-9CFB-633B9F62D46D}">
      <dgm:prSet/>
      <dgm:spPr/>
      <dgm:t>
        <a:bodyPr/>
        <a:lstStyle/>
        <a:p>
          <a:pPr rtl="0"/>
          <a:r>
            <a:rPr lang="en-IN" b="1" smtClean="0"/>
            <a:t>HR &amp; Marketing</a:t>
          </a:r>
          <a:endParaRPr lang="en-IN"/>
        </a:p>
      </dgm:t>
    </dgm:pt>
    <dgm:pt modelId="{5EA7596D-51C7-425D-A32B-43A3AC2048A2}" type="parTrans" cxnId="{7F095074-2D59-4982-9B83-E9049A774122}">
      <dgm:prSet/>
      <dgm:spPr/>
      <dgm:t>
        <a:bodyPr/>
        <a:lstStyle/>
        <a:p>
          <a:endParaRPr lang="en-IN"/>
        </a:p>
      </dgm:t>
    </dgm:pt>
    <dgm:pt modelId="{9C211B30-9B0E-4317-B761-1D288804F686}" type="sibTrans" cxnId="{7F095074-2D59-4982-9B83-E9049A774122}">
      <dgm:prSet/>
      <dgm:spPr/>
      <dgm:t>
        <a:bodyPr/>
        <a:lstStyle/>
        <a:p>
          <a:endParaRPr lang="en-IN"/>
        </a:p>
      </dgm:t>
    </dgm:pt>
    <dgm:pt modelId="{FBF44921-0B3C-4A0C-B051-AE14B086827A}">
      <dgm:prSet/>
      <dgm:spPr/>
      <dgm:t>
        <a:bodyPr/>
        <a:lstStyle/>
        <a:p>
          <a:pPr rtl="0"/>
          <a:r>
            <a:rPr lang="en-IN" b="1" smtClean="0"/>
            <a:t>SUBHAM</a:t>
          </a:r>
          <a:endParaRPr lang="en-IN"/>
        </a:p>
      </dgm:t>
    </dgm:pt>
    <dgm:pt modelId="{A34062C0-4726-4ECA-B1B5-C178CAC325F8}" type="parTrans" cxnId="{2A2E40E6-A999-4152-A078-C816D962F729}">
      <dgm:prSet/>
      <dgm:spPr/>
      <dgm:t>
        <a:bodyPr/>
        <a:lstStyle/>
        <a:p>
          <a:endParaRPr lang="en-IN"/>
        </a:p>
      </dgm:t>
    </dgm:pt>
    <dgm:pt modelId="{653D2EA2-FBFC-4B90-9BCE-B12A9ECF8F7E}" type="sibTrans" cxnId="{2A2E40E6-A999-4152-A078-C816D962F729}">
      <dgm:prSet/>
      <dgm:spPr/>
      <dgm:t>
        <a:bodyPr/>
        <a:lstStyle/>
        <a:p>
          <a:endParaRPr lang="en-IN"/>
        </a:p>
      </dgm:t>
    </dgm:pt>
    <dgm:pt modelId="{3992CE55-29C4-4C54-BCB6-FFD8D9B19E01}">
      <dgm:prSet/>
      <dgm:spPr/>
      <dgm:t>
        <a:bodyPr/>
        <a:lstStyle/>
        <a:p>
          <a:pPr rtl="0"/>
          <a:r>
            <a:rPr lang="en-IN" b="1" smtClean="0"/>
            <a:t>SALES</a:t>
          </a:r>
          <a:endParaRPr lang="en-IN"/>
        </a:p>
      </dgm:t>
    </dgm:pt>
    <dgm:pt modelId="{22EAAA42-7F04-4258-B3CE-20E30BD4191F}" type="parTrans" cxnId="{B3A3BA28-F2D3-4A95-83D7-0AD8D8B4DAAE}">
      <dgm:prSet/>
      <dgm:spPr/>
      <dgm:t>
        <a:bodyPr/>
        <a:lstStyle/>
        <a:p>
          <a:endParaRPr lang="en-IN"/>
        </a:p>
      </dgm:t>
    </dgm:pt>
    <dgm:pt modelId="{2C8CD2D4-A115-4474-9291-B5EFA680F5C1}" type="sibTrans" cxnId="{B3A3BA28-F2D3-4A95-83D7-0AD8D8B4DAAE}">
      <dgm:prSet/>
      <dgm:spPr/>
      <dgm:t>
        <a:bodyPr/>
        <a:lstStyle/>
        <a:p>
          <a:endParaRPr lang="en-IN"/>
        </a:p>
      </dgm:t>
    </dgm:pt>
    <dgm:pt modelId="{FCA02F4E-60BA-4CEF-ABFD-89E223164D0F}">
      <dgm:prSet/>
      <dgm:spPr/>
      <dgm:t>
        <a:bodyPr/>
        <a:lstStyle/>
        <a:p>
          <a:pPr rtl="0"/>
          <a:r>
            <a:rPr lang="en-IN" b="1" smtClean="0"/>
            <a:t>ANUJ</a:t>
          </a:r>
          <a:endParaRPr lang="en-IN"/>
        </a:p>
      </dgm:t>
    </dgm:pt>
    <dgm:pt modelId="{B0FE0185-E2DF-40AC-A1AA-90B3C4F31D7A}" type="parTrans" cxnId="{6889A93C-3E4E-48B2-AEF7-67E15A3C8A49}">
      <dgm:prSet/>
      <dgm:spPr/>
      <dgm:t>
        <a:bodyPr/>
        <a:lstStyle/>
        <a:p>
          <a:endParaRPr lang="en-IN"/>
        </a:p>
      </dgm:t>
    </dgm:pt>
    <dgm:pt modelId="{2A0F8427-9921-423E-B3D4-842B69BFB189}" type="sibTrans" cxnId="{6889A93C-3E4E-48B2-AEF7-67E15A3C8A49}">
      <dgm:prSet/>
      <dgm:spPr/>
      <dgm:t>
        <a:bodyPr/>
        <a:lstStyle/>
        <a:p>
          <a:endParaRPr lang="en-IN"/>
        </a:p>
      </dgm:t>
    </dgm:pt>
    <dgm:pt modelId="{2364F0DA-B532-4E3B-AA6B-55728E8B128F}">
      <dgm:prSet/>
      <dgm:spPr/>
      <dgm:t>
        <a:bodyPr/>
        <a:lstStyle/>
        <a:p>
          <a:pPr rtl="0"/>
          <a:r>
            <a:rPr lang="en-IN" b="1" smtClean="0"/>
            <a:t>HA</a:t>
          </a:r>
          <a:endParaRPr lang="en-IN"/>
        </a:p>
      </dgm:t>
    </dgm:pt>
    <dgm:pt modelId="{D775D2F7-06EA-40CD-B2C5-F8BB0B1FCE7E}" type="parTrans" cxnId="{7F1D9828-B9B8-4479-AEFD-9DCB6444C60A}">
      <dgm:prSet/>
      <dgm:spPr/>
      <dgm:t>
        <a:bodyPr/>
        <a:lstStyle/>
        <a:p>
          <a:endParaRPr lang="en-IN"/>
        </a:p>
      </dgm:t>
    </dgm:pt>
    <dgm:pt modelId="{2C8D9DE2-E0CD-4535-9CED-4C828178C6FA}" type="sibTrans" cxnId="{7F1D9828-B9B8-4479-AEFD-9DCB6444C60A}">
      <dgm:prSet/>
      <dgm:spPr/>
      <dgm:t>
        <a:bodyPr/>
        <a:lstStyle/>
        <a:p>
          <a:endParaRPr lang="en-IN"/>
        </a:p>
      </dgm:t>
    </dgm:pt>
    <dgm:pt modelId="{3F244B45-9C23-417B-BAEF-72261909F678}">
      <dgm:prSet/>
      <dgm:spPr/>
      <dgm:t>
        <a:bodyPr/>
        <a:lstStyle/>
        <a:p>
          <a:pPr rtl="0"/>
          <a:r>
            <a:rPr lang="en-IN" b="1" smtClean="0"/>
            <a:t>LOKESH</a:t>
          </a:r>
          <a:endParaRPr lang="en-IN"/>
        </a:p>
      </dgm:t>
    </dgm:pt>
    <dgm:pt modelId="{E5D4BC55-A6AB-4329-90DD-80428B34A116}" type="parTrans" cxnId="{84F4DD70-EA1D-4685-990D-778CEF3A1F4E}">
      <dgm:prSet/>
      <dgm:spPr/>
      <dgm:t>
        <a:bodyPr/>
        <a:lstStyle/>
        <a:p>
          <a:endParaRPr lang="en-IN"/>
        </a:p>
      </dgm:t>
    </dgm:pt>
    <dgm:pt modelId="{22051E86-3FD2-4D03-9D22-269A33DAB4B2}" type="sibTrans" cxnId="{84F4DD70-EA1D-4685-990D-778CEF3A1F4E}">
      <dgm:prSet/>
      <dgm:spPr/>
      <dgm:t>
        <a:bodyPr/>
        <a:lstStyle/>
        <a:p>
          <a:endParaRPr lang="en-IN"/>
        </a:p>
      </dgm:t>
    </dgm:pt>
    <dgm:pt modelId="{E11EE406-6C09-4AF4-8870-75D1C3F61F14}">
      <dgm:prSet/>
      <dgm:spPr/>
      <dgm:t>
        <a:bodyPr/>
        <a:lstStyle/>
        <a:p>
          <a:pPr rtl="0"/>
          <a:r>
            <a:rPr lang="en-IN" b="1" smtClean="0"/>
            <a:t>TBH</a:t>
          </a:r>
          <a:endParaRPr lang="en-IN"/>
        </a:p>
      </dgm:t>
    </dgm:pt>
    <dgm:pt modelId="{541F4AF7-0B87-4417-8F86-A2056D60DC25}" type="parTrans" cxnId="{1F295428-A805-4008-BA5B-212FD1D7994F}">
      <dgm:prSet/>
      <dgm:spPr/>
      <dgm:t>
        <a:bodyPr/>
        <a:lstStyle/>
        <a:p>
          <a:endParaRPr lang="en-IN"/>
        </a:p>
      </dgm:t>
    </dgm:pt>
    <dgm:pt modelId="{6B951D4B-85F1-4B71-8DDB-24845CCA9D57}" type="sibTrans" cxnId="{1F295428-A805-4008-BA5B-212FD1D7994F}">
      <dgm:prSet/>
      <dgm:spPr/>
      <dgm:t>
        <a:bodyPr/>
        <a:lstStyle/>
        <a:p>
          <a:endParaRPr lang="en-IN"/>
        </a:p>
      </dgm:t>
    </dgm:pt>
    <dgm:pt modelId="{4AA17900-1096-4120-B49D-98DF7E15B523}">
      <dgm:prSet/>
      <dgm:spPr/>
      <dgm:t>
        <a:bodyPr/>
        <a:lstStyle/>
        <a:p>
          <a:pPr rtl="0"/>
          <a:r>
            <a:rPr lang="en-IN" b="1" smtClean="0"/>
            <a:t>HTS</a:t>
          </a:r>
          <a:endParaRPr lang="en-IN"/>
        </a:p>
      </dgm:t>
    </dgm:pt>
    <dgm:pt modelId="{F8658941-DE90-491A-9D33-0EE637709CF4}" type="parTrans" cxnId="{C789B482-DEA6-4371-9DC9-03C1182CD2CB}">
      <dgm:prSet/>
      <dgm:spPr/>
      <dgm:t>
        <a:bodyPr/>
        <a:lstStyle/>
        <a:p>
          <a:endParaRPr lang="en-IN"/>
        </a:p>
      </dgm:t>
    </dgm:pt>
    <dgm:pt modelId="{3873199B-7DD2-409B-BC44-840FE91F4F00}" type="sibTrans" cxnId="{C789B482-DEA6-4371-9DC9-03C1182CD2CB}">
      <dgm:prSet/>
      <dgm:spPr/>
      <dgm:t>
        <a:bodyPr/>
        <a:lstStyle/>
        <a:p>
          <a:endParaRPr lang="en-IN"/>
        </a:p>
      </dgm:t>
    </dgm:pt>
    <dgm:pt modelId="{7C70F136-D04E-4EF9-B3CD-4E8A26E8A6AF}">
      <dgm:prSet/>
      <dgm:spPr/>
      <dgm:t>
        <a:bodyPr/>
        <a:lstStyle/>
        <a:p>
          <a:pPr rtl="0"/>
          <a:r>
            <a:rPr lang="en-IN" b="1" smtClean="0"/>
            <a:t>MUKESH</a:t>
          </a:r>
          <a:endParaRPr lang="en-IN"/>
        </a:p>
      </dgm:t>
    </dgm:pt>
    <dgm:pt modelId="{C8007A32-0B83-40FA-8ED9-5CFC3CAED9A2}" type="parTrans" cxnId="{891542EB-DD27-4E30-AAA6-D2C60A5BC260}">
      <dgm:prSet/>
      <dgm:spPr/>
      <dgm:t>
        <a:bodyPr/>
        <a:lstStyle/>
        <a:p>
          <a:endParaRPr lang="en-IN"/>
        </a:p>
      </dgm:t>
    </dgm:pt>
    <dgm:pt modelId="{4D994B39-CE70-4B0E-9DB8-15A49D18C73A}" type="sibTrans" cxnId="{891542EB-DD27-4E30-AAA6-D2C60A5BC260}">
      <dgm:prSet/>
      <dgm:spPr/>
      <dgm:t>
        <a:bodyPr/>
        <a:lstStyle/>
        <a:p>
          <a:endParaRPr lang="en-IN"/>
        </a:p>
      </dgm:t>
    </dgm:pt>
    <dgm:pt modelId="{505B3F65-6F89-4DD9-A50D-48D32C670E21}">
      <dgm:prSet/>
      <dgm:spPr/>
      <dgm:t>
        <a:bodyPr/>
        <a:lstStyle/>
        <a:p>
          <a:pPr rtl="0"/>
          <a:r>
            <a:rPr lang="en-IN" b="1" smtClean="0"/>
            <a:t>ANAND</a:t>
          </a:r>
          <a:endParaRPr lang="en-IN"/>
        </a:p>
      </dgm:t>
    </dgm:pt>
    <dgm:pt modelId="{A0C0984E-66B6-4112-A508-C65BC6DE3C8E}" type="parTrans" cxnId="{41454D69-1157-4529-A440-F03B94526A56}">
      <dgm:prSet/>
      <dgm:spPr/>
      <dgm:t>
        <a:bodyPr/>
        <a:lstStyle/>
        <a:p>
          <a:endParaRPr lang="en-IN"/>
        </a:p>
      </dgm:t>
    </dgm:pt>
    <dgm:pt modelId="{5A14B5D9-D293-4D1D-9BA3-9ADD85DCD744}" type="sibTrans" cxnId="{41454D69-1157-4529-A440-F03B94526A56}">
      <dgm:prSet/>
      <dgm:spPr/>
      <dgm:t>
        <a:bodyPr/>
        <a:lstStyle/>
        <a:p>
          <a:endParaRPr lang="en-IN"/>
        </a:p>
      </dgm:t>
    </dgm:pt>
    <dgm:pt modelId="{1196C300-44CC-4030-8E88-C9DD7FD1E6D6}">
      <dgm:prSet/>
      <dgm:spPr/>
      <dgm:t>
        <a:bodyPr/>
        <a:lstStyle/>
        <a:p>
          <a:pPr rtl="0"/>
          <a:r>
            <a:rPr lang="en-IN" b="1" smtClean="0"/>
            <a:t>HARSHIT</a:t>
          </a:r>
          <a:endParaRPr lang="en-IN"/>
        </a:p>
      </dgm:t>
    </dgm:pt>
    <dgm:pt modelId="{A781062B-6976-49CE-AC1C-040ABA693ECD}" type="parTrans" cxnId="{4ADD702D-A82B-4A04-A47D-3F84A90F49AB}">
      <dgm:prSet/>
      <dgm:spPr/>
      <dgm:t>
        <a:bodyPr/>
        <a:lstStyle/>
        <a:p>
          <a:endParaRPr lang="en-IN"/>
        </a:p>
      </dgm:t>
    </dgm:pt>
    <dgm:pt modelId="{51915620-7597-45BE-93D5-D770FFC4DCF1}" type="sibTrans" cxnId="{4ADD702D-A82B-4A04-A47D-3F84A90F49AB}">
      <dgm:prSet/>
      <dgm:spPr/>
      <dgm:t>
        <a:bodyPr/>
        <a:lstStyle/>
        <a:p>
          <a:endParaRPr lang="en-IN"/>
        </a:p>
      </dgm:t>
    </dgm:pt>
    <dgm:pt modelId="{A2A5C991-87D4-4C66-8F4F-6DB0E9C19B18}">
      <dgm:prSet/>
      <dgm:spPr/>
      <dgm:t>
        <a:bodyPr/>
        <a:lstStyle/>
        <a:p>
          <a:pPr rtl="0"/>
          <a:r>
            <a:rPr lang="en-IN" b="1" smtClean="0"/>
            <a:t>TBH</a:t>
          </a:r>
          <a:endParaRPr lang="en-IN"/>
        </a:p>
      </dgm:t>
    </dgm:pt>
    <dgm:pt modelId="{BDA741FA-6368-4901-BF25-87B7479C39FB}" type="parTrans" cxnId="{2DD4C97C-7035-4CEC-8B32-47EDA495C69A}">
      <dgm:prSet/>
      <dgm:spPr/>
      <dgm:t>
        <a:bodyPr/>
        <a:lstStyle/>
        <a:p>
          <a:endParaRPr lang="en-IN"/>
        </a:p>
      </dgm:t>
    </dgm:pt>
    <dgm:pt modelId="{A05FD956-329D-47EB-B755-FD6DC9F6F3C2}" type="sibTrans" cxnId="{2DD4C97C-7035-4CEC-8B32-47EDA495C69A}">
      <dgm:prSet/>
      <dgm:spPr/>
      <dgm:t>
        <a:bodyPr/>
        <a:lstStyle/>
        <a:p>
          <a:endParaRPr lang="en-IN"/>
        </a:p>
      </dgm:t>
    </dgm:pt>
    <dgm:pt modelId="{7B08BD16-468B-424F-96F7-5DB6BBEE0907}">
      <dgm:prSet/>
      <dgm:spPr/>
      <dgm:t>
        <a:bodyPr/>
        <a:lstStyle/>
        <a:p>
          <a:pPr rtl="0"/>
          <a:r>
            <a:rPr lang="en-IN" b="1" smtClean="0"/>
            <a:t>RE(PUNJAB)</a:t>
          </a:r>
          <a:endParaRPr lang="en-IN"/>
        </a:p>
      </dgm:t>
    </dgm:pt>
    <dgm:pt modelId="{8FF3A3F4-D9E9-4B6E-BBF1-1C7437770038}" type="parTrans" cxnId="{5FBDA072-B2E8-47E0-9AB1-2EBD9DB19C58}">
      <dgm:prSet/>
      <dgm:spPr/>
      <dgm:t>
        <a:bodyPr/>
        <a:lstStyle/>
        <a:p>
          <a:endParaRPr lang="en-IN"/>
        </a:p>
      </dgm:t>
    </dgm:pt>
    <dgm:pt modelId="{477C9BF9-0304-40AF-A571-7EB28C9E8358}" type="sibTrans" cxnId="{5FBDA072-B2E8-47E0-9AB1-2EBD9DB19C58}">
      <dgm:prSet/>
      <dgm:spPr/>
      <dgm:t>
        <a:bodyPr/>
        <a:lstStyle/>
        <a:p>
          <a:endParaRPr lang="en-IN"/>
        </a:p>
      </dgm:t>
    </dgm:pt>
    <dgm:pt modelId="{C8FF9C12-6E20-4F80-BE3F-5965D27621E5}">
      <dgm:prSet/>
      <dgm:spPr/>
      <dgm:t>
        <a:bodyPr/>
        <a:lstStyle/>
        <a:p>
          <a:pPr rtl="0"/>
          <a:r>
            <a:rPr lang="en-IN" b="1" smtClean="0"/>
            <a:t>JATIN</a:t>
          </a:r>
          <a:endParaRPr lang="en-IN"/>
        </a:p>
      </dgm:t>
    </dgm:pt>
    <dgm:pt modelId="{CE8AEA0C-D5E5-404F-8FDB-77CD57E3D11F}" type="parTrans" cxnId="{486155CD-66A6-4E9D-A76D-C5CBDC83A352}">
      <dgm:prSet/>
      <dgm:spPr/>
      <dgm:t>
        <a:bodyPr/>
        <a:lstStyle/>
        <a:p>
          <a:endParaRPr lang="en-IN"/>
        </a:p>
      </dgm:t>
    </dgm:pt>
    <dgm:pt modelId="{14798149-DA85-43EE-A988-6A7E4FACFAD2}" type="sibTrans" cxnId="{486155CD-66A6-4E9D-A76D-C5CBDC83A352}">
      <dgm:prSet/>
      <dgm:spPr/>
      <dgm:t>
        <a:bodyPr/>
        <a:lstStyle/>
        <a:p>
          <a:endParaRPr lang="en-IN"/>
        </a:p>
      </dgm:t>
    </dgm:pt>
    <dgm:pt modelId="{9CE93A00-B2A4-4CF8-980A-E87592D76278}">
      <dgm:prSet/>
      <dgm:spPr/>
      <dgm:t>
        <a:bodyPr/>
        <a:lstStyle/>
        <a:p>
          <a:pPr rtl="0"/>
          <a:r>
            <a:rPr lang="en-IN" b="1" smtClean="0"/>
            <a:t>P&amp;S</a:t>
          </a:r>
          <a:endParaRPr lang="en-IN"/>
        </a:p>
      </dgm:t>
    </dgm:pt>
    <dgm:pt modelId="{3EE1D8FD-C759-43AB-B1C5-3CA676E765EF}" type="parTrans" cxnId="{A2FA361E-714B-4457-889C-6CC3775B708A}">
      <dgm:prSet/>
      <dgm:spPr/>
      <dgm:t>
        <a:bodyPr/>
        <a:lstStyle/>
        <a:p>
          <a:endParaRPr lang="en-IN"/>
        </a:p>
      </dgm:t>
    </dgm:pt>
    <dgm:pt modelId="{A88D85F0-B161-4D58-ACC5-379D35E8ECF8}" type="sibTrans" cxnId="{A2FA361E-714B-4457-889C-6CC3775B708A}">
      <dgm:prSet/>
      <dgm:spPr/>
      <dgm:t>
        <a:bodyPr/>
        <a:lstStyle/>
        <a:p>
          <a:endParaRPr lang="en-IN"/>
        </a:p>
      </dgm:t>
    </dgm:pt>
    <dgm:pt modelId="{C8EBA3B4-DF44-4991-A623-51EB5DE55891}">
      <dgm:prSet/>
      <dgm:spPr/>
      <dgm:t>
        <a:bodyPr/>
        <a:lstStyle/>
        <a:p>
          <a:pPr rtl="0"/>
          <a:r>
            <a:rPr lang="en-IN" b="1" smtClean="0"/>
            <a:t>AVANEESH</a:t>
          </a:r>
          <a:endParaRPr lang="en-IN"/>
        </a:p>
      </dgm:t>
    </dgm:pt>
    <dgm:pt modelId="{FE14C87F-C53E-4DB3-AFF1-652462038444}" type="parTrans" cxnId="{AAC491A0-AEFD-4E72-BFA1-167774C574F5}">
      <dgm:prSet/>
      <dgm:spPr/>
      <dgm:t>
        <a:bodyPr/>
        <a:lstStyle/>
        <a:p>
          <a:endParaRPr lang="en-IN"/>
        </a:p>
      </dgm:t>
    </dgm:pt>
    <dgm:pt modelId="{47090F7E-E743-4AD2-92D9-A472B8FB1852}" type="sibTrans" cxnId="{AAC491A0-AEFD-4E72-BFA1-167774C574F5}">
      <dgm:prSet/>
      <dgm:spPr/>
      <dgm:t>
        <a:bodyPr/>
        <a:lstStyle/>
        <a:p>
          <a:endParaRPr lang="en-IN"/>
        </a:p>
      </dgm:t>
    </dgm:pt>
    <dgm:pt modelId="{F4E5A153-857B-4A44-9C12-D5A1A14EE823}">
      <dgm:prSet/>
      <dgm:spPr/>
      <dgm:t>
        <a:bodyPr/>
        <a:lstStyle/>
        <a:p>
          <a:pPr rtl="0"/>
          <a:r>
            <a:rPr lang="en-IN" b="1" smtClean="0"/>
            <a:t>HA</a:t>
          </a:r>
          <a:endParaRPr lang="en-IN"/>
        </a:p>
      </dgm:t>
    </dgm:pt>
    <dgm:pt modelId="{16B3E70D-CBD4-4003-AED6-A44E00F26F3B}" type="parTrans" cxnId="{DD531B81-2B1F-4075-BC71-D790A0008DA1}">
      <dgm:prSet/>
      <dgm:spPr/>
      <dgm:t>
        <a:bodyPr/>
        <a:lstStyle/>
        <a:p>
          <a:endParaRPr lang="en-IN"/>
        </a:p>
      </dgm:t>
    </dgm:pt>
    <dgm:pt modelId="{E04D5871-3A3A-46B1-B2AD-361F8A8C6D4E}" type="sibTrans" cxnId="{DD531B81-2B1F-4075-BC71-D790A0008DA1}">
      <dgm:prSet/>
      <dgm:spPr/>
      <dgm:t>
        <a:bodyPr/>
        <a:lstStyle/>
        <a:p>
          <a:endParaRPr lang="en-IN"/>
        </a:p>
      </dgm:t>
    </dgm:pt>
    <dgm:pt modelId="{A0A260CB-35E2-4D77-BC7D-5D2CABBAF19E}">
      <dgm:prSet/>
      <dgm:spPr/>
      <dgm:t>
        <a:bodyPr/>
        <a:lstStyle/>
        <a:p>
          <a:pPr rtl="0"/>
          <a:r>
            <a:rPr lang="en-IN" b="1" smtClean="0"/>
            <a:t>VIPUL</a:t>
          </a:r>
          <a:endParaRPr lang="en-IN"/>
        </a:p>
      </dgm:t>
    </dgm:pt>
    <dgm:pt modelId="{BB774CA0-18D2-4E82-8CEE-8D9009D8EAC0}" type="parTrans" cxnId="{FB03C97F-8097-4096-BB61-13974843C814}">
      <dgm:prSet/>
      <dgm:spPr/>
      <dgm:t>
        <a:bodyPr/>
        <a:lstStyle/>
        <a:p>
          <a:endParaRPr lang="en-IN"/>
        </a:p>
      </dgm:t>
    </dgm:pt>
    <dgm:pt modelId="{C0D94419-128D-4EA9-B0AD-F2A2A1F95613}" type="sibTrans" cxnId="{FB03C97F-8097-4096-BB61-13974843C814}">
      <dgm:prSet/>
      <dgm:spPr/>
      <dgm:t>
        <a:bodyPr/>
        <a:lstStyle/>
        <a:p>
          <a:endParaRPr lang="en-IN"/>
        </a:p>
      </dgm:t>
    </dgm:pt>
    <dgm:pt modelId="{AF6DF93B-E855-421B-9A0D-301C833B6A2B}">
      <dgm:prSet/>
      <dgm:spPr/>
      <dgm:t>
        <a:bodyPr/>
        <a:lstStyle/>
        <a:p>
          <a:pPr rtl="0"/>
          <a:r>
            <a:rPr lang="en-IN" b="1" smtClean="0"/>
            <a:t>ANIL</a:t>
          </a:r>
          <a:endParaRPr lang="en-IN"/>
        </a:p>
      </dgm:t>
    </dgm:pt>
    <dgm:pt modelId="{3EF5896B-1E8E-463E-9E86-C3061BC74F34}" type="parTrans" cxnId="{B33D8281-7E7B-4895-9137-9904E1C5BF4C}">
      <dgm:prSet/>
      <dgm:spPr/>
      <dgm:t>
        <a:bodyPr/>
        <a:lstStyle/>
        <a:p>
          <a:endParaRPr lang="en-IN"/>
        </a:p>
      </dgm:t>
    </dgm:pt>
    <dgm:pt modelId="{A6B65903-0B56-486A-A2BE-F3062766F810}" type="sibTrans" cxnId="{B33D8281-7E7B-4895-9137-9904E1C5BF4C}">
      <dgm:prSet/>
      <dgm:spPr/>
      <dgm:t>
        <a:bodyPr/>
        <a:lstStyle/>
        <a:p>
          <a:endParaRPr lang="en-IN"/>
        </a:p>
      </dgm:t>
    </dgm:pt>
    <dgm:pt modelId="{57616697-570D-4D4B-A588-2B9277A8FC99}">
      <dgm:prSet/>
      <dgm:spPr/>
      <dgm:t>
        <a:bodyPr/>
        <a:lstStyle/>
        <a:p>
          <a:pPr rtl="0"/>
          <a:r>
            <a:rPr lang="en-IN" b="1" smtClean="0"/>
            <a:t>HTS</a:t>
          </a:r>
          <a:endParaRPr lang="en-IN"/>
        </a:p>
      </dgm:t>
    </dgm:pt>
    <dgm:pt modelId="{5A361C26-EF15-4BD7-8CAD-B18C87DB8613}" type="parTrans" cxnId="{44A28F74-6C93-4AC5-8B08-D46E3D26E6FB}">
      <dgm:prSet/>
      <dgm:spPr/>
      <dgm:t>
        <a:bodyPr/>
        <a:lstStyle/>
        <a:p>
          <a:endParaRPr lang="en-IN"/>
        </a:p>
      </dgm:t>
    </dgm:pt>
    <dgm:pt modelId="{47988B1E-F35B-48C5-B4CE-BB131944797C}" type="sibTrans" cxnId="{44A28F74-6C93-4AC5-8B08-D46E3D26E6FB}">
      <dgm:prSet/>
      <dgm:spPr/>
      <dgm:t>
        <a:bodyPr/>
        <a:lstStyle/>
        <a:p>
          <a:endParaRPr lang="en-IN"/>
        </a:p>
      </dgm:t>
    </dgm:pt>
    <dgm:pt modelId="{0DFE5DC7-2554-4B53-8EE1-1FAB2AA52DE1}">
      <dgm:prSet/>
      <dgm:spPr/>
      <dgm:t>
        <a:bodyPr/>
        <a:lstStyle/>
        <a:p>
          <a:pPr rtl="0"/>
          <a:r>
            <a:rPr lang="en-IN" b="1" smtClean="0"/>
            <a:t>RAMBALAK</a:t>
          </a:r>
          <a:endParaRPr lang="en-IN"/>
        </a:p>
      </dgm:t>
    </dgm:pt>
    <dgm:pt modelId="{8D2CADC7-5611-465A-B033-D1EDBAF497D4}" type="parTrans" cxnId="{85067D6D-2015-4B09-9EC3-E0FEBCB57F33}">
      <dgm:prSet/>
      <dgm:spPr/>
      <dgm:t>
        <a:bodyPr/>
        <a:lstStyle/>
        <a:p>
          <a:endParaRPr lang="en-IN"/>
        </a:p>
      </dgm:t>
    </dgm:pt>
    <dgm:pt modelId="{28D4445A-5C41-4000-8424-0100CE743A9A}" type="sibTrans" cxnId="{85067D6D-2015-4B09-9EC3-E0FEBCB57F33}">
      <dgm:prSet/>
      <dgm:spPr/>
      <dgm:t>
        <a:bodyPr/>
        <a:lstStyle/>
        <a:p>
          <a:endParaRPr lang="en-IN"/>
        </a:p>
      </dgm:t>
    </dgm:pt>
    <dgm:pt modelId="{F7DC3935-CE0C-434C-9D30-81C056CD7FB5}">
      <dgm:prSet/>
      <dgm:spPr/>
      <dgm:t>
        <a:bodyPr/>
        <a:lstStyle/>
        <a:p>
          <a:pPr rtl="0"/>
          <a:r>
            <a:rPr lang="en-IN" b="1" smtClean="0"/>
            <a:t>PRATEEK</a:t>
          </a:r>
          <a:endParaRPr lang="en-IN"/>
        </a:p>
      </dgm:t>
    </dgm:pt>
    <dgm:pt modelId="{4C97F3D3-C760-4A2F-9AD0-BF1489DC70A2}" type="parTrans" cxnId="{E96A1462-3FE7-4C0F-AC75-46E56DBE4BDF}">
      <dgm:prSet/>
      <dgm:spPr/>
      <dgm:t>
        <a:bodyPr/>
        <a:lstStyle/>
        <a:p>
          <a:endParaRPr lang="en-IN"/>
        </a:p>
      </dgm:t>
    </dgm:pt>
    <dgm:pt modelId="{6B7F31B8-C2C3-41A5-B7C7-4CB8DB05AF4B}" type="sibTrans" cxnId="{E96A1462-3FE7-4C0F-AC75-46E56DBE4BDF}">
      <dgm:prSet/>
      <dgm:spPr/>
      <dgm:t>
        <a:bodyPr/>
        <a:lstStyle/>
        <a:p>
          <a:endParaRPr lang="en-IN"/>
        </a:p>
      </dgm:t>
    </dgm:pt>
    <dgm:pt modelId="{0613BA55-53A3-42D3-95CE-E5E13D21964F}">
      <dgm:prSet/>
      <dgm:spPr/>
      <dgm:t>
        <a:bodyPr/>
        <a:lstStyle/>
        <a:p>
          <a:pPr rtl="0"/>
          <a:r>
            <a:rPr lang="en-IN" b="1" smtClean="0"/>
            <a:t>HITESH</a:t>
          </a:r>
          <a:endParaRPr lang="en-IN"/>
        </a:p>
      </dgm:t>
    </dgm:pt>
    <dgm:pt modelId="{96664849-979B-4E5B-B19A-73E2F782D80F}" type="parTrans" cxnId="{C98E9E64-4583-4D7E-814A-1CA4E8E071F9}">
      <dgm:prSet/>
      <dgm:spPr/>
      <dgm:t>
        <a:bodyPr/>
        <a:lstStyle/>
        <a:p>
          <a:endParaRPr lang="en-IN"/>
        </a:p>
      </dgm:t>
    </dgm:pt>
    <dgm:pt modelId="{B6FEA4F7-AD8E-41F1-BD56-D6F533F6DBBC}" type="sibTrans" cxnId="{C98E9E64-4583-4D7E-814A-1CA4E8E071F9}">
      <dgm:prSet/>
      <dgm:spPr/>
      <dgm:t>
        <a:bodyPr/>
        <a:lstStyle/>
        <a:p>
          <a:endParaRPr lang="en-IN"/>
        </a:p>
      </dgm:t>
    </dgm:pt>
    <dgm:pt modelId="{8E736C44-424A-4F98-9320-FBAFED772949}">
      <dgm:prSet/>
      <dgm:spPr/>
      <dgm:t>
        <a:bodyPr/>
        <a:lstStyle/>
        <a:p>
          <a:pPr rtl="0"/>
          <a:r>
            <a:rPr lang="en-IN" b="1" smtClean="0"/>
            <a:t>DRG &amp; NBO</a:t>
          </a:r>
          <a:endParaRPr lang="en-IN"/>
        </a:p>
      </dgm:t>
    </dgm:pt>
    <dgm:pt modelId="{A0825C93-D69C-40ED-AC08-91A3562A8EF7}" type="parTrans" cxnId="{F075B6D6-CE74-45C2-BF31-20648E9D3327}">
      <dgm:prSet/>
      <dgm:spPr/>
      <dgm:t>
        <a:bodyPr/>
        <a:lstStyle/>
        <a:p>
          <a:endParaRPr lang="en-IN"/>
        </a:p>
      </dgm:t>
    </dgm:pt>
    <dgm:pt modelId="{0445F15D-AF77-496E-9685-73A653A6BDE8}" type="sibTrans" cxnId="{F075B6D6-CE74-45C2-BF31-20648E9D3327}">
      <dgm:prSet/>
      <dgm:spPr/>
      <dgm:t>
        <a:bodyPr/>
        <a:lstStyle/>
        <a:p>
          <a:endParaRPr lang="en-IN"/>
        </a:p>
      </dgm:t>
    </dgm:pt>
    <dgm:pt modelId="{7D234866-5973-498E-A897-4F5EE8340813}">
      <dgm:prSet/>
      <dgm:spPr/>
      <dgm:t>
        <a:bodyPr/>
        <a:lstStyle/>
        <a:p>
          <a:pPr rtl="0"/>
          <a:r>
            <a:rPr lang="en-IN" b="1" smtClean="0"/>
            <a:t>TBH</a:t>
          </a:r>
          <a:endParaRPr lang="en-IN"/>
        </a:p>
      </dgm:t>
    </dgm:pt>
    <dgm:pt modelId="{E4DFA72C-0533-4F3B-9EB3-BA65A3392F6B}" type="parTrans" cxnId="{0B47EDCF-CE4A-4377-B9D2-473F4BC2E47A}">
      <dgm:prSet/>
      <dgm:spPr/>
      <dgm:t>
        <a:bodyPr/>
        <a:lstStyle/>
        <a:p>
          <a:endParaRPr lang="en-IN"/>
        </a:p>
      </dgm:t>
    </dgm:pt>
    <dgm:pt modelId="{4446098C-C26C-40D3-9D91-00731C4F0622}" type="sibTrans" cxnId="{0B47EDCF-CE4A-4377-B9D2-473F4BC2E47A}">
      <dgm:prSet/>
      <dgm:spPr/>
      <dgm:t>
        <a:bodyPr/>
        <a:lstStyle/>
        <a:p>
          <a:endParaRPr lang="en-IN"/>
        </a:p>
      </dgm:t>
    </dgm:pt>
    <dgm:pt modelId="{4B610830-945C-4D9D-BCBD-CAED7C0EF10C}">
      <dgm:prSet/>
      <dgm:spPr/>
      <dgm:t>
        <a:bodyPr/>
        <a:lstStyle/>
        <a:p>
          <a:pPr rtl="0"/>
          <a:r>
            <a:rPr lang="en-IN" b="1" smtClean="0"/>
            <a:t>RE(U.P.)</a:t>
          </a:r>
          <a:endParaRPr lang="en-IN"/>
        </a:p>
      </dgm:t>
    </dgm:pt>
    <dgm:pt modelId="{D18688E1-F875-41CD-AA95-20F48583D2F0}" type="parTrans" cxnId="{DCA63D20-FA54-4418-B7A0-2BED0EDCF7E6}">
      <dgm:prSet/>
      <dgm:spPr/>
      <dgm:t>
        <a:bodyPr/>
        <a:lstStyle/>
        <a:p>
          <a:endParaRPr lang="en-IN"/>
        </a:p>
      </dgm:t>
    </dgm:pt>
    <dgm:pt modelId="{CCA31CA1-9D68-4EDB-8BAA-D987DC53FEF6}" type="sibTrans" cxnId="{DCA63D20-FA54-4418-B7A0-2BED0EDCF7E6}">
      <dgm:prSet/>
      <dgm:spPr/>
      <dgm:t>
        <a:bodyPr/>
        <a:lstStyle/>
        <a:p>
          <a:endParaRPr lang="en-IN"/>
        </a:p>
      </dgm:t>
    </dgm:pt>
    <dgm:pt modelId="{9CBCDF89-B9CB-43F5-89C2-B3CF7AF522D1}">
      <dgm:prSet/>
      <dgm:spPr/>
      <dgm:t>
        <a:bodyPr/>
        <a:lstStyle/>
        <a:p>
          <a:pPr rtl="0"/>
          <a:r>
            <a:rPr lang="en-IN" b="1" smtClean="0"/>
            <a:t>DILIP</a:t>
          </a:r>
          <a:endParaRPr lang="en-IN"/>
        </a:p>
      </dgm:t>
    </dgm:pt>
    <dgm:pt modelId="{B6005897-952E-464A-9A31-ECA8EB975593}" type="parTrans" cxnId="{0A2CE52E-EEA5-49AE-9147-6297C42D61C4}">
      <dgm:prSet/>
      <dgm:spPr/>
      <dgm:t>
        <a:bodyPr/>
        <a:lstStyle/>
        <a:p>
          <a:endParaRPr lang="en-IN"/>
        </a:p>
      </dgm:t>
    </dgm:pt>
    <dgm:pt modelId="{D95E0061-E865-482E-AF6F-DA5BF26F7B22}" type="sibTrans" cxnId="{0A2CE52E-EEA5-49AE-9147-6297C42D61C4}">
      <dgm:prSet/>
      <dgm:spPr/>
      <dgm:t>
        <a:bodyPr/>
        <a:lstStyle/>
        <a:p>
          <a:endParaRPr lang="en-IN"/>
        </a:p>
      </dgm:t>
    </dgm:pt>
    <dgm:pt modelId="{A6DB3C88-E8C4-4EAD-BA71-2BE214AC5A0F}">
      <dgm:prSet/>
      <dgm:spPr/>
      <dgm:t>
        <a:bodyPr/>
        <a:lstStyle/>
        <a:p>
          <a:pPr rtl="0"/>
          <a:r>
            <a:rPr lang="en-IN" b="1" smtClean="0"/>
            <a:t>A &amp; F</a:t>
          </a:r>
          <a:endParaRPr lang="en-IN"/>
        </a:p>
      </dgm:t>
    </dgm:pt>
    <dgm:pt modelId="{C8ED496C-A4A0-41DF-BE01-EEC948A8EF42}" type="parTrans" cxnId="{DF53AFB0-DB66-49A7-AC3E-A6E4ADDD8FAE}">
      <dgm:prSet/>
      <dgm:spPr/>
      <dgm:t>
        <a:bodyPr/>
        <a:lstStyle/>
        <a:p>
          <a:endParaRPr lang="en-IN"/>
        </a:p>
      </dgm:t>
    </dgm:pt>
    <dgm:pt modelId="{BC0D8973-0A22-417A-82B2-6E99DB281BF9}" type="sibTrans" cxnId="{DF53AFB0-DB66-49A7-AC3E-A6E4ADDD8FAE}">
      <dgm:prSet/>
      <dgm:spPr/>
      <dgm:t>
        <a:bodyPr/>
        <a:lstStyle/>
        <a:p>
          <a:endParaRPr lang="en-IN"/>
        </a:p>
      </dgm:t>
    </dgm:pt>
    <dgm:pt modelId="{E78E7FA4-69B3-4F9C-A6F0-42871DFEEFD3}">
      <dgm:prSet/>
      <dgm:spPr/>
      <dgm:t>
        <a:bodyPr/>
        <a:lstStyle/>
        <a:p>
          <a:pPr rtl="0"/>
          <a:r>
            <a:rPr lang="en-IN" b="1" smtClean="0"/>
            <a:t>PARUL</a:t>
          </a:r>
          <a:endParaRPr lang="en-IN"/>
        </a:p>
      </dgm:t>
    </dgm:pt>
    <dgm:pt modelId="{ECC9237C-F38A-4E3C-B68B-2170579CB45B}" type="parTrans" cxnId="{ED2F55A0-7909-421D-B03B-D3E10BF36171}">
      <dgm:prSet/>
      <dgm:spPr/>
      <dgm:t>
        <a:bodyPr/>
        <a:lstStyle/>
        <a:p>
          <a:endParaRPr lang="en-IN"/>
        </a:p>
      </dgm:t>
    </dgm:pt>
    <dgm:pt modelId="{63255381-B956-468C-94F5-B7B6EF3792A2}" type="sibTrans" cxnId="{ED2F55A0-7909-421D-B03B-D3E10BF36171}">
      <dgm:prSet/>
      <dgm:spPr/>
      <dgm:t>
        <a:bodyPr/>
        <a:lstStyle/>
        <a:p>
          <a:endParaRPr lang="en-IN"/>
        </a:p>
      </dgm:t>
    </dgm:pt>
    <dgm:pt modelId="{3CF8A486-EB6C-4729-A1CA-7DD87F6C58EB}">
      <dgm:prSet/>
      <dgm:spPr/>
      <dgm:t>
        <a:bodyPr/>
        <a:lstStyle/>
        <a:p>
          <a:pPr rtl="0"/>
          <a:r>
            <a:rPr lang="en-IN" b="1" smtClean="0"/>
            <a:t>HARSH</a:t>
          </a:r>
          <a:endParaRPr lang="en-IN"/>
        </a:p>
      </dgm:t>
    </dgm:pt>
    <dgm:pt modelId="{307E8D9A-3EB0-4E52-BEAE-FF48A9B3B3E4}" type="parTrans" cxnId="{58BC2122-5526-4EF0-BDA5-E44548F3B7D0}">
      <dgm:prSet/>
      <dgm:spPr/>
      <dgm:t>
        <a:bodyPr/>
        <a:lstStyle/>
        <a:p>
          <a:endParaRPr lang="en-IN"/>
        </a:p>
      </dgm:t>
    </dgm:pt>
    <dgm:pt modelId="{29A7B1FA-65A9-4BC8-B448-9E5171EB0E55}" type="sibTrans" cxnId="{58BC2122-5526-4EF0-BDA5-E44548F3B7D0}">
      <dgm:prSet/>
      <dgm:spPr/>
      <dgm:t>
        <a:bodyPr/>
        <a:lstStyle/>
        <a:p>
          <a:endParaRPr lang="en-IN"/>
        </a:p>
      </dgm:t>
    </dgm:pt>
    <dgm:pt modelId="{B5F89090-2EA9-4716-90A6-14B1667391F7}">
      <dgm:prSet/>
      <dgm:spPr/>
      <dgm:t>
        <a:bodyPr/>
        <a:lstStyle/>
        <a:p>
          <a:pPr rtl="0"/>
          <a:r>
            <a:rPr lang="en-IN" b="1" smtClean="0"/>
            <a:t>NEETU</a:t>
          </a:r>
          <a:endParaRPr lang="en-IN"/>
        </a:p>
      </dgm:t>
    </dgm:pt>
    <dgm:pt modelId="{FB0D7CB0-D6D1-41CA-AC9C-11C27C2E99AA}" type="parTrans" cxnId="{C479BB99-FA84-44DF-B135-F19159B8D772}">
      <dgm:prSet/>
      <dgm:spPr/>
      <dgm:t>
        <a:bodyPr/>
        <a:lstStyle/>
        <a:p>
          <a:endParaRPr lang="en-IN"/>
        </a:p>
      </dgm:t>
    </dgm:pt>
    <dgm:pt modelId="{E54D0D48-6AEF-4720-A2D4-81B388844FD4}" type="sibTrans" cxnId="{C479BB99-FA84-44DF-B135-F19159B8D772}">
      <dgm:prSet/>
      <dgm:spPr/>
      <dgm:t>
        <a:bodyPr/>
        <a:lstStyle/>
        <a:p>
          <a:endParaRPr lang="en-IN"/>
        </a:p>
      </dgm:t>
    </dgm:pt>
    <dgm:pt modelId="{3A365DED-9C8F-4ABC-B1C7-D08B45E48D68}">
      <dgm:prSet/>
      <dgm:spPr/>
      <dgm:t>
        <a:bodyPr/>
        <a:lstStyle/>
        <a:p>
          <a:pPr rtl="0"/>
          <a:r>
            <a:rPr lang="en-IN" b="1" smtClean="0"/>
            <a:t>TBH</a:t>
          </a:r>
          <a:endParaRPr lang="en-IN"/>
        </a:p>
      </dgm:t>
    </dgm:pt>
    <dgm:pt modelId="{B0D589A8-DE10-4CE7-9E3F-0580C605564D}" type="parTrans" cxnId="{E4E57403-7F7C-417C-8A54-C3580F21BAA6}">
      <dgm:prSet/>
      <dgm:spPr/>
      <dgm:t>
        <a:bodyPr/>
        <a:lstStyle/>
        <a:p>
          <a:endParaRPr lang="en-IN"/>
        </a:p>
      </dgm:t>
    </dgm:pt>
    <dgm:pt modelId="{A555D5EF-F652-4A8C-88C0-081CE422D333}" type="sibTrans" cxnId="{E4E57403-7F7C-417C-8A54-C3580F21BAA6}">
      <dgm:prSet/>
      <dgm:spPr/>
      <dgm:t>
        <a:bodyPr/>
        <a:lstStyle/>
        <a:p>
          <a:endParaRPr lang="en-IN"/>
        </a:p>
      </dgm:t>
    </dgm:pt>
    <dgm:pt modelId="{1DD1E17E-E88D-4121-B673-4C4AFA657251}">
      <dgm:prSet/>
      <dgm:spPr/>
      <dgm:t>
        <a:bodyPr/>
        <a:lstStyle/>
        <a:p>
          <a:pPr rtl="0"/>
          <a:r>
            <a:rPr lang="en-IN" b="1" smtClean="0"/>
            <a:t>ISM</a:t>
          </a:r>
          <a:endParaRPr lang="en-IN"/>
        </a:p>
      </dgm:t>
    </dgm:pt>
    <dgm:pt modelId="{9DC1009D-3345-42E5-85C1-37208D2F2649}" type="parTrans" cxnId="{EE772895-915E-43BD-8EB3-3FB89137D074}">
      <dgm:prSet/>
      <dgm:spPr/>
      <dgm:t>
        <a:bodyPr/>
        <a:lstStyle/>
        <a:p>
          <a:endParaRPr lang="en-IN"/>
        </a:p>
      </dgm:t>
    </dgm:pt>
    <dgm:pt modelId="{7A630846-E2DD-47C0-808A-513A5D366E88}" type="sibTrans" cxnId="{EE772895-915E-43BD-8EB3-3FB89137D074}">
      <dgm:prSet/>
      <dgm:spPr/>
      <dgm:t>
        <a:bodyPr/>
        <a:lstStyle/>
        <a:p>
          <a:endParaRPr lang="en-IN"/>
        </a:p>
      </dgm:t>
    </dgm:pt>
    <dgm:pt modelId="{DC1E1BCB-2623-4815-A159-D0BFF7FF73A8}">
      <dgm:prSet/>
      <dgm:spPr/>
      <dgm:t>
        <a:bodyPr/>
        <a:lstStyle/>
        <a:p>
          <a:pPr rtl="0"/>
          <a:r>
            <a:rPr lang="en-IN" b="1" smtClean="0"/>
            <a:t>VANDANA</a:t>
          </a:r>
          <a:endParaRPr lang="en-IN"/>
        </a:p>
      </dgm:t>
    </dgm:pt>
    <dgm:pt modelId="{AA815157-0E56-49AF-8605-0C2046E169A1}" type="parTrans" cxnId="{EDF861A4-D4F0-44E8-B3BE-D06812E1FCD7}">
      <dgm:prSet/>
      <dgm:spPr/>
      <dgm:t>
        <a:bodyPr/>
        <a:lstStyle/>
        <a:p>
          <a:endParaRPr lang="en-IN"/>
        </a:p>
      </dgm:t>
    </dgm:pt>
    <dgm:pt modelId="{07D4C918-C3DE-48DA-90DC-855EF8690FD8}" type="sibTrans" cxnId="{EDF861A4-D4F0-44E8-B3BE-D06812E1FCD7}">
      <dgm:prSet/>
      <dgm:spPr/>
      <dgm:t>
        <a:bodyPr/>
        <a:lstStyle/>
        <a:p>
          <a:endParaRPr lang="en-IN"/>
        </a:p>
      </dgm:t>
    </dgm:pt>
    <dgm:pt modelId="{3614943D-44CF-4139-9BB8-BD3C77AB836C}">
      <dgm:prSet/>
      <dgm:spPr/>
      <dgm:t>
        <a:bodyPr/>
        <a:lstStyle/>
        <a:p>
          <a:pPr rtl="0"/>
          <a:r>
            <a:rPr lang="en-IN" b="1" dirty="0" smtClean="0"/>
            <a:t>SHALINI</a:t>
          </a:r>
          <a:endParaRPr lang="en-IN" dirty="0"/>
        </a:p>
      </dgm:t>
    </dgm:pt>
    <dgm:pt modelId="{06521AC1-8011-4E2B-9EE9-555594207766}" type="parTrans" cxnId="{84DC6534-9009-4957-81ED-297E3AE20B2C}">
      <dgm:prSet/>
      <dgm:spPr/>
      <dgm:t>
        <a:bodyPr/>
        <a:lstStyle/>
        <a:p>
          <a:endParaRPr lang="en-IN"/>
        </a:p>
      </dgm:t>
    </dgm:pt>
    <dgm:pt modelId="{F0D2BB5B-C1B0-495E-8DB4-EEB417CC269A}" type="sibTrans" cxnId="{84DC6534-9009-4957-81ED-297E3AE20B2C}">
      <dgm:prSet/>
      <dgm:spPr/>
      <dgm:t>
        <a:bodyPr/>
        <a:lstStyle/>
        <a:p>
          <a:endParaRPr lang="en-IN"/>
        </a:p>
      </dgm:t>
    </dgm:pt>
    <dgm:pt modelId="{7D9F3C43-35E6-4685-8AF1-4AC6FF95B214}">
      <dgm:prSet/>
      <dgm:spPr/>
      <dgm:t>
        <a:bodyPr/>
        <a:lstStyle/>
        <a:p>
          <a:pPr rtl="0"/>
          <a:r>
            <a:rPr lang="en-IN" b="1" dirty="0" smtClean="0"/>
            <a:t>VAISHALI</a:t>
          </a:r>
          <a:endParaRPr lang="en-IN" dirty="0"/>
        </a:p>
      </dgm:t>
    </dgm:pt>
    <dgm:pt modelId="{71E9541D-8205-433B-8115-C7A5DBAEE322}" type="parTrans" cxnId="{9D9B843D-C1C8-4135-92E2-02CF4C20D45D}">
      <dgm:prSet/>
      <dgm:spPr/>
      <dgm:t>
        <a:bodyPr/>
        <a:lstStyle/>
        <a:p>
          <a:endParaRPr lang="en-IN"/>
        </a:p>
      </dgm:t>
    </dgm:pt>
    <dgm:pt modelId="{548D9652-A5A1-44CE-8E83-ABF87886C0DC}" type="sibTrans" cxnId="{9D9B843D-C1C8-4135-92E2-02CF4C20D45D}">
      <dgm:prSet/>
      <dgm:spPr/>
      <dgm:t>
        <a:bodyPr/>
        <a:lstStyle/>
        <a:p>
          <a:endParaRPr lang="en-IN"/>
        </a:p>
      </dgm:t>
    </dgm:pt>
    <dgm:pt modelId="{11E9AED9-F0A7-4B07-89E1-9A130AF9A26B}">
      <dgm:prSet/>
      <dgm:spPr/>
      <dgm:t>
        <a:bodyPr/>
        <a:lstStyle/>
        <a:p>
          <a:pPr rtl="0"/>
          <a:r>
            <a:rPr lang="en-IN" b="1" smtClean="0"/>
            <a:t>REETA</a:t>
          </a:r>
          <a:endParaRPr lang="en-IN"/>
        </a:p>
      </dgm:t>
    </dgm:pt>
    <dgm:pt modelId="{26E31BA2-9C85-4CBB-B52B-3D30D18CE683}" type="parTrans" cxnId="{18E82C37-3055-4634-9BAC-101F4C477A26}">
      <dgm:prSet/>
      <dgm:spPr/>
      <dgm:t>
        <a:bodyPr/>
        <a:lstStyle/>
        <a:p>
          <a:endParaRPr lang="en-IN"/>
        </a:p>
      </dgm:t>
    </dgm:pt>
    <dgm:pt modelId="{C90FC632-F78D-4302-85AB-3C50009FD566}" type="sibTrans" cxnId="{18E82C37-3055-4634-9BAC-101F4C477A26}">
      <dgm:prSet/>
      <dgm:spPr/>
      <dgm:t>
        <a:bodyPr/>
        <a:lstStyle/>
        <a:p>
          <a:endParaRPr lang="en-IN"/>
        </a:p>
      </dgm:t>
    </dgm:pt>
    <dgm:pt modelId="{6C1D9165-90B3-450A-8244-B185B43B78B1}">
      <dgm:prSet/>
      <dgm:spPr/>
      <dgm:t>
        <a:bodyPr/>
        <a:lstStyle/>
        <a:p>
          <a:pPr rtl="0"/>
          <a:r>
            <a:rPr lang="en-IN" b="1" smtClean="0"/>
            <a:t>MOHIT(AUDIT)</a:t>
          </a:r>
          <a:endParaRPr lang="en-IN"/>
        </a:p>
      </dgm:t>
    </dgm:pt>
    <dgm:pt modelId="{E7CFEB37-8474-4F96-929D-6D4E0028CECC}" type="parTrans" cxnId="{57C00F56-C880-47AB-AB95-615BC45E0ADE}">
      <dgm:prSet/>
      <dgm:spPr/>
      <dgm:t>
        <a:bodyPr/>
        <a:lstStyle/>
        <a:p>
          <a:endParaRPr lang="en-IN"/>
        </a:p>
      </dgm:t>
    </dgm:pt>
    <dgm:pt modelId="{717CD2D4-DD76-4D30-9931-B304EE688B38}" type="sibTrans" cxnId="{57C00F56-C880-47AB-AB95-615BC45E0ADE}">
      <dgm:prSet/>
      <dgm:spPr/>
      <dgm:t>
        <a:bodyPr/>
        <a:lstStyle/>
        <a:p>
          <a:endParaRPr lang="en-IN"/>
        </a:p>
      </dgm:t>
    </dgm:pt>
    <dgm:pt modelId="{9F79D896-E4E2-49DD-95D7-378B6965A172}" type="pres">
      <dgm:prSet presAssocID="{0F12E463-48E6-43F3-A5A5-AEA2F48ED5C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C40B486E-FF2E-4675-B193-8F24B071748D}" type="pres">
      <dgm:prSet presAssocID="{8928B4F4-9457-42C0-8F1E-316655D57D7B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40BA7C28-8605-43F2-9075-F018CC6BCB16}" type="pres">
      <dgm:prSet presAssocID="{8928B4F4-9457-42C0-8F1E-316655D57D7B}" presName="rootComposite1" presStyleCnt="0"/>
      <dgm:spPr/>
      <dgm:t>
        <a:bodyPr/>
        <a:lstStyle/>
        <a:p>
          <a:endParaRPr lang="en-IN"/>
        </a:p>
      </dgm:t>
    </dgm:pt>
    <dgm:pt modelId="{2EB69DB3-8A1D-4383-9ED9-F994523C0986}" type="pres">
      <dgm:prSet presAssocID="{8928B4F4-9457-42C0-8F1E-316655D57D7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55864C93-9C2E-4454-8F63-AD05160D4BBB}" type="pres">
      <dgm:prSet presAssocID="{8928B4F4-9457-42C0-8F1E-316655D57D7B}" presName="rootConnector1" presStyleLbl="node1" presStyleIdx="0" presStyleCnt="0"/>
      <dgm:spPr/>
      <dgm:t>
        <a:bodyPr/>
        <a:lstStyle/>
        <a:p>
          <a:endParaRPr lang="en-IN"/>
        </a:p>
      </dgm:t>
    </dgm:pt>
    <dgm:pt modelId="{93A9D46F-3062-4F64-A866-0100471CD198}" type="pres">
      <dgm:prSet presAssocID="{8928B4F4-9457-42C0-8F1E-316655D57D7B}" presName="hierChild2" presStyleCnt="0"/>
      <dgm:spPr/>
      <dgm:t>
        <a:bodyPr/>
        <a:lstStyle/>
        <a:p>
          <a:endParaRPr lang="en-IN"/>
        </a:p>
      </dgm:t>
    </dgm:pt>
    <dgm:pt modelId="{02EC9DDB-C109-4F49-ABE0-D3B27D1D3615}" type="pres">
      <dgm:prSet presAssocID="{684909FD-DD98-49BE-A6C0-B8E4343FD035}" presName="Name37" presStyleLbl="parChTrans1D2" presStyleIdx="0" presStyleCnt="3"/>
      <dgm:spPr/>
      <dgm:t>
        <a:bodyPr/>
        <a:lstStyle/>
        <a:p>
          <a:endParaRPr lang="en-IN"/>
        </a:p>
      </dgm:t>
    </dgm:pt>
    <dgm:pt modelId="{1B39FD9C-73B7-454F-BC4D-63E064FDBD61}" type="pres">
      <dgm:prSet presAssocID="{B577DC0E-710D-4513-9C04-1B8B5922D42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62BAB457-56A9-4CF1-8752-D2AFC21F85ED}" type="pres">
      <dgm:prSet presAssocID="{B577DC0E-710D-4513-9C04-1B8B5922D42F}" presName="rootComposite" presStyleCnt="0"/>
      <dgm:spPr/>
      <dgm:t>
        <a:bodyPr/>
        <a:lstStyle/>
        <a:p>
          <a:endParaRPr lang="en-IN"/>
        </a:p>
      </dgm:t>
    </dgm:pt>
    <dgm:pt modelId="{7EFAACF1-8917-4F75-A248-82F1F824CA49}" type="pres">
      <dgm:prSet presAssocID="{B577DC0E-710D-4513-9C04-1B8B5922D42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BE3D657-9445-429B-8247-F054649157B4}" type="pres">
      <dgm:prSet presAssocID="{B577DC0E-710D-4513-9C04-1B8B5922D42F}" presName="rootConnector" presStyleLbl="node2" presStyleIdx="0" presStyleCnt="3"/>
      <dgm:spPr/>
      <dgm:t>
        <a:bodyPr/>
        <a:lstStyle/>
        <a:p>
          <a:endParaRPr lang="en-IN"/>
        </a:p>
      </dgm:t>
    </dgm:pt>
    <dgm:pt modelId="{BC872F5F-BA17-4D54-8213-C60D6E0172F2}" type="pres">
      <dgm:prSet presAssocID="{B577DC0E-710D-4513-9C04-1B8B5922D42F}" presName="hierChild4" presStyleCnt="0"/>
      <dgm:spPr/>
      <dgm:t>
        <a:bodyPr/>
        <a:lstStyle/>
        <a:p>
          <a:endParaRPr lang="en-IN"/>
        </a:p>
      </dgm:t>
    </dgm:pt>
    <dgm:pt modelId="{9DF43A0C-6E3F-4333-8E66-00963C7839BF}" type="pres">
      <dgm:prSet presAssocID="{5EA7596D-51C7-425D-A32B-43A3AC2048A2}" presName="Name37" presStyleLbl="parChTrans1D3" presStyleIdx="0" presStyleCnt="7"/>
      <dgm:spPr/>
      <dgm:t>
        <a:bodyPr/>
        <a:lstStyle/>
        <a:p>
          <a:endParaRPr lang="en-IN"/>
        </a:p>
      </dgm:t>
    </dgm:pt>
    <dgm:pt modelId="{9CA75CDF-D73B-4E20-9742-DF903C7A23C9}" type="pres">
      <dgm:prSet presAssocID="{EAB616A5-DF6F-4D37-9CFB-633B9F62D46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B3E5E153-CB9A-4937-AC6F-D3A16F2CA904}" type="pres">
      <dgm:prSet presAssocID="{EAB616A5-DF6F-4D37-9CFB-633B9F62D46D}" presName="rootComposite" presStyleCnt="0"/>
      <dgm:spPr/>
      <dgm:t>
        <a:bodyPr/>
        <a:lstStyle/>
        <a:p>
          <a:endParaRPr lang="en-IN"/>
        </a:p>
      </dgm:t>
    </dgm:pt>
    <dgm:pt modelId="{825B9B91-D479-4BB8-B791-79BD905F6285}" type="pres">
      <dgm:prSet presAssocID="{EAB616A5-DF6F-4D37-9CFB-633B9F62D46D}" presName="rootText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78EAA3C-B5E2-41BB-B0A8-0CF2563A160B}" type="pres">
      <dgm:prSet presAssocID="{EAB616A5-DF6F-4D37-9CFB-633B9F62D46D}" presName="rootConnector" presStyleLbl="node3" presStyleIdx="0" presStyleCnt="7"/>
      <dgm:spPr/>
      <dgm:t>
        <a:bodyPr/>
        <a:lstStyle/>
        <a:p>
          <a:endParaRPr lang="en-IN"/>
        </a:p>
      </dgm:t>
    </dgm:pt>
    <dgm:pt modelId="{6D6C6658-0F64-4864-B120-2C7A903D830C}" type="pres">
      <dgm:prSet presAssocID="{EAB616A5-DF6F-4D37-9CFB-633B9F62D46D}" presName="hierChild4" presStyleCnt="0"/>
      <dgm:spPr/>
      <dgm:t>
        <a:bodyPr/>
        <a:lstStyle/>
        <a:p>
          <a:endParaRPr lang="en-IN"/>
        </a:p>
      </dgm:t>
    </dgm:pt>
    <dgm:pt modelId="{00E42411-D065-4997-829F-A5C2AAA42D70}" type="pres">
      <dgm:prSet presAssocID="{A34062C0-4726-4ECA-B1B5-C178CAC325F8}" presName="Name37" presStyleLbl="parChTrans1D4" presStyleIdx="0" presStyleCnt="29"/>
      <dgm:spPr/>
      <dgm:t>
        <a:bodyPr/>
        <a:lstStyle/>
        <a:p>
          <a:endParaRPr lang="en-IN"/>
        </a:p>
      </dgm:t>
    </dgm:pt>
    <dgm:pt modelId="{29E5F482-D4E3-4E77-BF2A-E151583A3438}" type="pres">
      <dgm:prSet presAssocID="{FBF44921-0B3C-4A0C-B051-AE14B086827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385F36B6-F410-43CB-8B8D-D469A8676431}" type="pres">
      <dgm:prSet presAssocID="{FBF44921-0B3C-4A0C-B051-AE14B086827A}" presName="rootComposite" presStyleCnt="0"/>
      <dgm:spPr/>
      <dgm:t>
        <a:bodyPr/>
        <a:lstStyle/>
        <a:p>
          <a:endParaRPr lang="en-IN"/>
        </a:p>
      </dgm:t>
    </dgm:pt>
    <dgm:pt modelId="{BB494E37-534F-4AEC-9600-4EFCB389849C}" type="pres">
      <dgm:prSet presAssocID="{FBF44921-0B3C-4A0C-B051-AE14B086827A}" presName="rootText" presStyleLbl="node4" presStyleIdx="0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CE205EBA-765E-41BB-BBC4-9C75214B99B9}" type="pres">
      <dgm:prSet presAssocID="{FBF44921-0B3C-4A0C-B051-AE14B086827A}" presName="rootConnector" presStyleLbl="node4" presStyleIdx="0" presStyleCnt="29"/>
      <dgm:spPr/>
      <dgm:t>
        <a:bodyPr/>
        <a:lstStyle/>
        <a:p>
          <a:endParaRPr lang="en-IN"/>
        </a:p>
      </dgm:t>
    </dgm:pt>
    <dgm:pt modelId="{C971A31D-F28E-449A-99F1-EFCF0BDC9EC4}" type="pres">
      <dgm:prSet presAssocID="{FBF44921-0B3C-4A0C-B051-AE14B086827A}" presName="hierChild4" presStyleCnt="0"/>
      <dgm:spPr/>
      <dgm:t>
        <a:bodyPr/>
        <a:lstStyle/>
        <a:p>
          <a:endParaRPr lang="en-IN"/>
        </a:p>
      </dgm:t>
    </dgm:pt>
    <dgm:pt modelId="{CAB2768F-AE36-4E9E-A7DB-BBE827CCC3EE}" type="pres">
      <dgm:prSet presAssocID="{FBF44921-0B3C-4A0C-B051-AE14B086827A}" presName="hierChild5" presStyleCnt="0"/>
      <dgm:spPr/>
      <dgm:t>
        <a:bodyPr/>
        <a:lstStyle/>
        <a:p>
          <a:endParaRPr lang="en-IN"/>
        </a:p>
      </dgm:t>
    </dgm:pt>
    <dgm:pt modelId="{4588FDB3-A6A9-49FC-82B8-CBE2BED7AAF8}" type="pres">
      <dgm:prSet presAssocID="{EAB616A5-DF6F-4D37-9CFB-633B9F62D46D}" presName="hierChild5" presStyleCnt="0"/>
      <dgm:spPr/>
      <dgm:t>
        <a:bodyPr/>
        <a:lstStyle/>
        <a:p>
          <a:endParaRPr lang="en-IN"/>
        </a:p>
      </dgm:t>
    </dgm:pt>
    <dgm:pt modelId="{32824507-8B42-4510-B5A8-F2D49FB98AFA}" type="pres">
      <dgm:prSet presAssocID="{22EAAA42-7F04-4258-B3CE-20E30BD4191F}" presName="Name37" presStyleLbl="parChTrans1D3" presStyleIdx="1" presStyleCnt="7"/>
      <dgm:spPr/>
      <dgm:t>
        <a:bodyPr/>
        <a:lstStyle/>
        <a:p>
          <a:endParaRPr lang="en-IN"/>
        </a:p>
      </dgm:t>
    </dgm:pt>
    <dgm:pt modelId="{580D37CB-9361-4C59-8CA6-FBC743F07353}" type="pres">
      <dgm:prSet presAssocID="{3992CE55-29C4-4C54-BCB6-FFD8D9B19E0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28439AEE-26C9-49CD-A689-6B1F6C4B9F28}" type="pres">
      <dgm:prSet presAssocID="{3992CE55-29C4-4C54-BCB6-FFD8D9B19E01}" presName="rootComposite" presStyleCnt="0"/>
      <dgm:spPr/>
      <dgm:t>
        <a:bodyPr/>
        <a:lstStyle/>
        <a:p>
          <a:endParaRPr lang="en-IN"/>
        </a:p>
      </dgm:t>
    </dgm:pt>
    <dgm:pt modelId="{73D67B28-D408-456C-8FA9-4135F28AC428}" type="pres">
      <dgm:prSet presAssocID="{3992CE55-29C4-4C54-BCB6-FFD8D9B19E01}" presName="rootText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44BA137-81F9-4DF5-904D-01581157457C}" type="pres">
      <dgm:prSet presAssocID="{3992CE55-29C4-4C54-BCB6-FFD8D9B19E01}" presName="rootConnector" presStyleLbl="node3" presStyleIdx="1" presStyleCnt="7"/>
      <dgm:spPr/>
      <dgm:t>
        <a:bodyPr/>
        <a:lstStyle/>
        <a:p>
          <a:endParaRPr lang="en-IN"/>
        </a:p>
      </dgm:t>
    </dgm:pt>
    <dgm:pt modelId="{206DBEBC-55FD-4957-AE5C-907DD8971448}" type="pres">
      <dgm:prSet presAssocID="{3992CE55-29C4-4C54-BCB6-FFD8D9B19E01}" presName="hierChild4" presStyleCnt="0"/>
      <dgm:spPr/>
      <dgm:t>
        <a:bodyPr/>
        <a:lstStyle/>
        <a:p>
          <a:endParaRPr lang="en-IN"/>
        </a:p>
      </dgm:t>
    </dgm:pt>
    <dgm:pt modelId="{B122A66B-5BC2-4758-95C9-EEBF47D2004C}" type="pres">
      <dgm:prSet presAssocID="{B0FE0185-E2DF-40AC-A1AA-90B3C4F31D7A}" presName="Name37" presStyleLbl="parChTrans1D4" presStyleIdx="1" presStyleCnt="29"/>
      <dgm:spPr/>
      <dgm:t>
        <a:bodyPr/>
        <a:lstStyle/>
        <a:p>
          <a:endParaRPr lang="en-IN"/>
        </a:p>
      </dgm:t>
    </dgm:pt>
    <dgm:pt modelId="{EC28A5A4-1E69-40A0-902C-D25BBFAC7542}" type="pres">
      <dgm:prSet presAssocID="{FCA02F4E-60BA-4CEF-ABFD-89E223164D0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92E64CB5-B79B-416B-AC32-8AF7171F1248}" type="pres">
      <dgm:prSet presAssocID="{FCA02F4E-60BA-4CEF-ABFD-89E223164D0F}" presName="rootComposite" presStyleCnt="0"/>
      <dgm:spPr/>
      <dgm:t>
        <a:bodyPr/>
        <a:lstStyle/>
        <a:p>
          <a:endParaRPr lang="en-IN"/>
        </a:p>
      </dgm:t>
    </dgm:pt>
    <dgm:pt modelId="{F4D6D697-7A5E-455D-B14A-33EC10CD71C6}" type="pres">
      <dgm:prSet presAssocID="{FCA02F4E-60BA-4CEF-ABFD-89E223164D0F}" presName="rootText" presStyleLbl="node4" presStyleIdx="1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ABB052F0-C9B0-4924-8E4D-F98497106A2E}" type="pres">
      <dgm:prSet presAssocID="{FCA02F4E-60BA-4CEF-ABFD-89E223164D0F}" presName="rootConnector" presStyleLbl="node4" presStyleIdx="1" presStyleCnt="29"/>
      <dgm:spPr/>
      <dgm:t>
        <a:bodyPr/>
        <a:lstStyle/>
        <a:p>
          <a:endParaRPr lang="en-IN"/>
        </a:p>
      </dgm:t>
    </dgm:pt>
    <dgm:pt modelId="{951B9234-BF5C-4F43-98A6-3A7E38F78F71}" type="pres">
      <dgm:prSet presAssocID="{FCA02F4E-60BA-4CEF-ABFD-89E223164D0F}" presName="hierChild4" presStyleCnt="0"/>
      <dgm:spPr/>
      <dgm:t>
        <a:bodyPr/>
        <a:lstStyle/>
        <a:p>
          <a:endParaRPr lang="en-IN"/>
        </a:p>
      </dgm:t>
    </dgm:pt>
    <dgm:pt modelId="{B6DC9C75-F201-41CA-9C68-ECBE01064FB0}" type="pres">
      <dgm:prSet presAssocID="{D775D2F7-06EA-40CD-B2C5-F8BB0B1FCE7E}" presName="Name37" presStyleLbl="parChTrans1D4" presStyleIdx="2" presStyleCnt="29"/>
      <dgm:spPr/>
      <dgm:t>
        <a:bodyPr/>
        <a:lstStyle/>
        <a:p>
          <a:endParaRPr lang="en-IN"/>
        </a:p>
      </dgm:t>
    </dgm:pt>
    <dgm:pt modelId="{B07BA1F1-03A9-49CD-AA22-D99AA1EF2682}" type="pres">
      <dgm:prSet presAssocID="{2364F0DA-B532-4E3B-AA6B-55728E8B128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F8FC410A-2CAD-49E6-ADE7-763EBF183712}" type="pres">
      <dgm:prSet presAssocID="{2364F0DA-B532-4E3B-AA6B-55728E8B128F}" presName="rootComposite" presStyleCnt="0"/>
      <dgm:spPr/>
      <dgm:t>
        <a:bodyPr/>
        <a:lstStyle/>
        <a:p>
          <a:endParaRPr lang="en-IN"/>
        </a:p>
      </dgm:t>
    </dgm:pt>
    <dgm:pt modelId="{558BAA9C-7310-4046-B88A-E4DED805668F}" type="pres">
      <dgm:prSet presAssocID="{2364F0DA-B532-4E3B-AA6B-55728E8B128F}" presName="rootText" presStyleLbl="node4" presStyleIdx="2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69B2A0D-A169-4B91-A15C-8B0DAFF95E35}" type="pres">
      <dgm:prSet presAssocID="{2364F0DA-B532-4E3B-AA6B-55728E8B128F}" presName="rootConnector" presStyleLbl="node4" presStyleIdx="2" presStyleCnt="29"/>
      <dgm:spPr/>
      <dgm:t>
        <a:bodyPr/>
        <a:lstStyle/>
        <a:p>
          <a:endParaRPr lang="en-IN"/>
        </a:p>
      </dgm:t>
    </dgm:pt>
    <dgm:pt modelId="{D87C726E-68C7-4811-877F-6014361295CD}" type="pres">
      <dgm:prSet presAssocID="{2364F0DA-B532-4E3B-AA6B-55728E8B128F}" presName="hierChild4" presStyleCnt="0"/>
      <dgm:spPr/>
      <dgm:t>
        <a:bodyPr/>
        <a:lstStyle/>
        <a:p>
          <a:endParaRPr lang="en-IN"/>
        </a:p>
      </dgm:t>
    </dgm:pt>
    <dgm:pt modelId="{5995E615-7A1A-471B-A936-F8A025ACA19A}" type="pres">
      <dgm:prSet presAssocID="{E5D4BC55-A6AB-4329-90DD-80428B34A116}" presName="Name37" presStyleLbl="parChTrans1D4" presStyleIdx="3" presStyleCnt="29"/>
      <dgm:spPr/>
      <dgm:t>
        <a:bodyPr/>
        <a:lstStyle/>
        <a:p>
          <a:endParaRPr lang="en-IN"/>
        </a:p>
      </dgm:t>
    </dgm:pt>
    <dgm:pt modelId="{55CC0564-BDA2-4A91-B846-685645FD148C}" type="pres">
      <dgm:prSet presAssocID="{3F244B45-9C23-417B-BAEF-72261909F67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D890EA4D-8339-461B-96F6-2576B9AC0023}" type="pres">
      <dgm:prSet presAssocID="{3F244B45-9C23-417B-BAEF-72261909F678}" presName="rootComposite" presStyleCnt="0"/>
      <dgm:spPr/>
      <dgm:t>
        <a:bodyPr/>
        <a:lstStyle/>
        <a:p>
          <a:endParaRPr lang="en-IN"/>
        </a:p>
      </dgm:t>
    </dgm:pt>
    <dgm:pt modelId="{9E861A0E-D646-4D5D-A5DD-67C0E15AA859}" type="pres">
      <dgm:prSet presAssocID="{3F244B45-9C23-417B-BAEF-72261909F678}" presName="rootText" presStyleLbl="node4" presStyleIdx="3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5F94F60-82DB-469D-ADE5-E7827CBE7DD4}" type="pres">
      <dgm:prSet presAssocID="{3F244B45-9C23-417B-BAEF-72261909F678}" presName="rootConnector" presStyleLbl="node4" presStyleIdx="3" presStyleCnt="29"/>
      <dgm:spPr/>
      <dgm:t>
        <a:bodyPr/>
        <a:lstStyle/>
        <a:p>
          <a:endParaRPr lang="en-IN"/>
        </a:p>
      </dgm:t>
    </dgm:pt>
    <dgm:pt modelId="{4B7746ED-4881-4923-8CFF-8FFE281A5A1E}" type="pres">
      <dgm:prSet presAssocID="{3F244B45-9C23-417B-BAEF-72261909F678}" presName="hierChild4" presStyleCnt="0"/>
      <dgm:spPr/>
      <dgm:t>
        <a:bodyPr/>
        <a:lstStyle/>
        <a:p>
          <a:endParaRPr lang="en-IN"/>
        </a:p>
      </dgm:t>
    </dgm:pt>
    <dgm:pt modelId="{22CE170F-30CA-49ED-9105-D891174E716F}" type="pres">
      <dgm:prSet presAssocID="{3F244B45-9C23-417B-BAEF-72261909F678}" presName="hierChild5" presStyleCnt="0"/>
      <dgm:spPr/>
      <dgm:t>
        <a:bodyPr/>
        <a:lstStyle/>
        <a:p>
          <a:endParaRPr lang="en-IN"/>
        </a:p>
      </dgm:t>
    </dgm:pt>
    <dgm:pt modelId="{AD23BD51-3B2E-4E85-8082-82DF9F1660D5}" type="pres">
      <dgm:prSet presAssocID="{541F4AF7-0B87-4417-8F86-A2056D60DC25}" presName="Name37" presStyleLbl="parChTrans1D4" presStyleIdx="4" presStyleCnt="29"/>
      <dgm:spPr/>
      <dgm:t>
        <a:bodyPr/>
        <a:lstStyle/>
        <a:p>
          <a:endParaRPr lang="en-IN"/>
        </a:p>
      </dgm:t>
    </dgm:pt>
    <dgm:pt modelId="{D1CD73D8-A6AB-43AC-BB42-1FB6AC570299}" type="pres">
      <dgm:prSet presAssocID="{E11EE406-6C09-4AF4-8870-75D1C3F61F1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FED80B69-FF9C-42FC-9160-09FB066CE2FB}" type="pres">
      <dgm:prSet presAssocID="{E11EE406-6C09-4AF4-8870-75D1C3F61F14}" presName="rootComposite" presStyleCnt="0"/>
      <dgm:spPr/>
      <dgm:t>
        <a:bodyPr/>
        <a:lstStyle/>
        <a:p>
          <a:endParaRPr lang="en-IN"/>
        </a:p>
      </dgm:t>
    </dgm:pt>
    <dgm:pt modelId="{85004807-E73B-4C1B-A53B-E2FBD4588E06}" type="pres">
      <dgm:prSet presAssocID="{E11EE406-6C09-4AF4-8870-75D1C3F61F14}" presName="rootText" presStyleLbl="node4" presStyleIdx="4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2C7D3E7E-D314-4766-AC73-D2055AACADED}" type="pres">
      <dgm:prSet presAssocID="{E11EE406-6C09-4AF4-8870-75D1C3F61F14}" presName="rootConnector" presStyleLbl="node4" presStyleIdx="4" presStyleCnt="29"/>
      <dgm:spPr/>
      <dgm:t>
        <a:bodyPr/>
        <a:lstStyle/>
        <a:p>
          <a:endParaRPr lang="en-IN"/>
        </a:p>
      </dgm:t>
    </dgm:pt>
    <dgm:pt modelId="{185DF4F5-4B6C-49D6-889E-79846F4547D4}" type="pres">
      <dgm:prSet presAssocID="{E11EE406-6C09-4AF4-8870-75D1C3F61F14}" presName="hierChild4" presStyleCnt="0"/>
      <dgm:spPr/>
      <dgm:t>
        <a:bodyPr/>
        <a:lstStyle/>
        <a:p>
          <a:endParaRPr lang="en-IN"/>
        </a:p>
      </dgm:t>
    </dgm:pt>
    <dgm:pt modelId="{58DABC54-B1D7-4067-8C4F-522314C2ACA4}" type="pres">
      <dgm:prSet presAssocID="{E11EE406-6C09-4AF4-8870-75D1C3F61F14}" presName="hierChild5" presStyleCnt="0"/>
      <dgm:spPr/>
      <dgm:t>
        <a:bodyPr/>
        <a:lstStyle/>
        <a:p>
          <a:endParaRPr lang="en-IN"/>
        </a:p>
      </dgm:t>
    </dgm:pt>
    <dgm:pt modelId="{AD1FC952-D854-475D-BF29-916C78632E2D}" type="pres">
      <dgm:prSet presAssocID="{2364F0DA-B532-4E3B-AA6B-55728E8B128F}" presName="hierChild5" presStyleCnt="0"/>
      <dgm:spPr/>
      <dgm:t>
        <a:bodyPr/>
        <a:lstStyle/>
        <a:p>
          <a:endParaRPr lang="en-IN"/>
        </a:p>
      </dgm:t>
    </dgm:pt>
    <dgm:pt modelId="{0A656E4D-D956-4479-8771-B4E49576A76A}" type="pres">
      <dgm:prSet presAssocID="{F8658941-DE90-491A-9D33-0EE637709CF4}" presName="Name37" presStyleLbl="parChTrans1D4" presStyleIdx="5" presStyleCnt="29"/>
      <dgm:spPr/>
      <dgm:t>
        <a:bodyPr/>
        <a:lstStyle/>
        <a:p>
          <a:endParaRPr lang="en-IN"/>
        </a:p>
      </dgm:t>
    </dgm:pt>
    <dgm:pt modelId="{B1CA9138-6A51-416F-9740-D53A2970C78C}" type="pres">
      <dgm:prSet presAssocID="{4AA17900-1096-4120-B49D-98DF7E15B52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23BE04E0-B05D-48D3-8249-84525171074C}" type="pres">
      <dgm:prSet presAssocID="{4AA17900-1096-4120-B49D-98DF7E15B523}" presName="rootComposite" presStyleCnt="0"/>
      <dgm:spPr/>
      <dgm:t>
        <a:bodyPr/>
        <a:lstStyle/>
        <a:p>
          <a:endParaRPr lang="en-IN"/>
        </a:p>
      </dgm:t>
    </dgm:pt>
    <dgm:pt modelId="{89CED1E8-B737-45CE-BAC1-174AC1C6B578}" type="pres">
      <dgm:prSet presAssocID="{4AA17900-1096-4120-B49D-98DF7E15B523}" presName="rootText" presStyleLbl="node4" presStyleIdx="5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02CCE067-BF08-43B5-A9B8-63846A16F5A1}" type="pres">
      <dgm:prSet presAssocID="{4AA17900-1096-4120-B49D-98DF7E15B523}" presName="rootConnector" presStyleLbl="node4" presStyleIdx="5" presStyleCnt="29"/>
      <dgm:spPr/>
      <dgm:t>
        <a:bodyPr/>
        <a:lstStyle/>
        <a:p>
          <a:endParaRPr lang="en-IN"/>
        </a:p>
      </dgm:t>
    </dgm:pt>
    <dgm:pt modelId="{19BD7937-AB72-4747-A8EB-632C6CE30985}" type="pres">
      <dgm:prSet presAssocID="{4AA17900-1096-4120-B49D-98DF7E15B523}" presName="hierChild4" presStyleCnt="0"/>
      <dgm:spPr/>
      <dgm:t>
        <a:bodyPr/>
        <a:lstStyle/>
        <a:p>
          <a:endParaRPr lang="en-IN"/>
        </a:p>
      </dgm:t>
    </dgm:pt>
    <dgm:pt modelId="{09234740-27B0-42F5-9101-52421C249EB3}" type="pres">
      <dgm:prSet presAssocID="{C8007A32-0B83-40FA-8ED9-5CFC3CAED9A2}" presName="Name37" presStyleLbl="parChTrans1D4" presStyleIdx="6" presStyleCnt="29"/>
      <dgm:spPr/>
      <dgm:t>
        <a:bodyPr/>
        <a:lstStyle/>
        <a:p>
          <a:endParaRPr lang="en-IN"/>
        </a:p>
      </dgm:t>
    </dgm:pt>
    <dgm:pt modelId="{FAEA69BF-0DE0-486A-9A5B-34D314BECF91}" type="pres">
      <dgm:prSet presAssocID="{7C70F136-D04E-4EF9-B3CD-4E8A26E8A6A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3928D61C-DB68-4BAD-B1B8-E83AE67E970F}" type="pres">
      <dgm:prSet presAssocID="{7C70F136-D04E-4EF9-B3CD-4E8A26E8A6AF}" presName="rootComposite" presStyleCnt="0"/>
      <dgm:spPr/>
      <dgm:t>
        <a:bodyPr/>
        <a:lstStyle/>
        <a:p>
          <a:endParaRPr lang="en-IN"/>
        </a:p>
      </dgm:t>
    </dgm:pt>
    <dgm:pt modelId="{06D0DCE3-F44F-44D6-94FC-859A981D6E81}" type="pres">
      <dgm:prSet presAssocID="{7C70F136-D04E-4EF9-B3CD-4E8A26E8A6AF}" presName="rootText" presStyleLbl="node4" presStyleIdx="6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5F382C7C-CE3B-4525-A149-08F0AD50BD30}" type="pres">
      <dgm:prSet presAssocID="{7C70F136-D04E-4EF9-B3CD-4E8A26E8A6AF}" presName="rootConnector" presStyleLbl="node4" presStyleIdx="6" presStyleCnt="29"/>
      <dgm:spPr/>
      <dgm:t>
        <a:bodyPr/>
        <a:lstStyle/>
        <a:p>
          <a:endParaRPr lang="en-IN"/>
        </a:p>
      </dgm:t>
    </dgm:pt>
    <dgm:pt modelId="{5EC81690-0BE2-4C87-8E6C-D196C416862B}" type="pres">
      <dgm:prSet presAssocID="{7C70F136-D04E-4EF9-B3CD-4E8A26E8A6AF}" presName="hierChild4" presStyleCnt="0"/>
      <dgm:spPr/>
      <dgm:t>
        <a:bodyPr/>
        <a:lstStyle/>
        <a:p>
          <a:endParaRPr lang="en-IN"/>
        </a:p>
      </dgm:t>
    </dgm:pt>
    <dgm:pt modelId="{25D24C57-F16C-4A14-AAC6-EAE4C9CD6AC5}" type="pres">
      <dgm:prSet presAssocID="{A0C0984E-66B6-4112-A508-C65BC6DE3C8E}" presName="Name37" presStyleLbl="parChTrans1D4" presStyleIdx="7" presStyleCnt="29"/>
      <dgm:spPr/>
      <dgm:t>
        <a:bodyPr/>
        <a:lstStyle/>
        <a:p>
          <a:endParaRPr lang="en-IN"/>
        </a:p>
      </dgm:t>
    </dgm:pt>
    <dgm:pt modelId="{394700D9-59F6-4CCE-A57F-36E30FB0D3C1}" type="pres">
      <dgm:prSet presAssocID="{505B3F65-6F89-4DD9-A50D-48D32C670E2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F19AEDC8-88A4-4BDC-98A6-E5DA929FB173}" type="pres">
      <dgm:prSet presAssocID="{505B3F65-6F89-4DD9-A50D-48D32C670E21}" presName="rootComposite" presStyleCnt="0"/>
      <dgm:spPr/>
      <dgm:t>
        <a:bodyPr/>
        <a:lstStyle/>
        <a:p>
          <a:endParaRPr lang="en-IN"/>
        </a:p>
      </dgm:t>
    </dgm:pt>
    <dgm:pt modelId="{A4350EBF-C0C7-4C30-BB89-7A24422F66B9}" type="pres">
      <dgm:prSet presAssocID="{505B3F65-6F89-4DD9-A50D-48D32C670E21}" presName="rootText" presStyleLbl="node4" presStyleIdx="7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275EBBA1-EA62-4853-8FA0-252F791ADD5D}" type="pres">
      <dgm:prSet presAssocID="{505B3F65-6F89-4DD9-A50D-48D32C670E21}" presName="rootConnector" presStyleLbl="node4" presStyleIdx="7" presStyleCnt="29"/>
      <dgm:spPr/>
      <dgm:t>
        <a:bodyPr/>
        <a:lstStyle/>
        <a:p>
          <a:endParaRPr lang="en-IN"/>
        </a:p>
      </dgm:t>
    </dgm:pt>
    <dgm:pt modelId="{D6992E70-BAC2-4D06-B4EF-576C82A5E52C}" type="pres">
      <dgm:prSet presAssocID="{505B3F65-6F89-4DD9-A50D-48D32C670E21}" presName="hierChild4" presStyleCnt="0"/>
      <dgm:spPr/>
      <dgm:t>
        <a:bodyPr/>
        <a:lstStyle/>
        <a:p>
          <a:endParaRPr lang="en-IN"/>
        </a:p>
      </dgm:t>
    </dgm:pt>
    <dgm:pt modelId="{AF73AC2D-8FAB-4601-B6C3-0F945B68E600}" type="pres">
      <dgm:prSet presAssocID="{505B3F65-6F89-4DD9-A50D-48D32C670E21}" presName="hierChild5" presStyleCnt="0"/>
      <dgm:spPr/>
      <dgm:t>
        <a:bodyPr/>
        <a:lstStyle/>
        <a:p>
          <a:endParaRPr lang="en-IN"/>
        </a:p>
      </dgm:t>
    </dgm:pt>
    <dgm:pt modelId="{4C7BAE83-FCE3-42D9-AD1D-F7E00975E3A0}" type="pres">
      <dgm:prSet presAssocID="{A781062B-6976-49CE-AC1C-040ABA693ECD}" presName="Name37" presStyleLbl="parChTrans1D4" presStyleIdx="8" presStyleCnt="29"/>
      <dgm:spPr/>
      <dgm:t>
        <a:bodyPr/>
        <a:lstStyle/>
        <a:p>
          <a:endParaRPr lang="en-IN"/>
        </a:p>
      </dgm:t>
    </dgm:pt>
    <dgm:pt modelId="{CCAFC1E1-EED5-49F0-958D-543D89F1ABDB}" type="pres">
      <dgm:prSet presAssocID="{1196C300-44CC-4030-8E88-C9DD7FD1E6D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975D4942-8FA6-44F8-A907-429CAAB75595}" type="pres">
      <dgm:prSet presAssocID="{1196C300-44CC-4030-8E88-C9DD7FD1E6D6}" presName="rootComposite" presStyleCnt="0"/>
      <dgm:spPr/>
      <dgm:t>
        <a:bodyPr/>
        <a:lstStyle/>
        <a:p>
          <a:endParaRPr lang="en-IN"/>
        </a:p>
      </dgm:t>
    </dgm:pt>
    <dgm:pt modelId="{DD9DBF73-E374-4008-BB53-08336837ED6B}" type="pres">
      <dgm:prSet presAssocID="{1196C300-44CC-4030-8E88-C9DD7FD1E6D6}" presName="rootText" presStyleLbl="node4" presStyleIdx="8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EF5B55B9-F77F-428A-99F2-C1E66A2B20FC}" type="pres">
      <dgm:prSet presAssocID="{1196C300-44CC-4030-8E88-C9DD7FD1E6D6}" presName="rootConnector" presStyleLbl="node4" presStyleIdx="8" presStyleCnt="29"/>
      <dgm:spPr/>
      <dgm:t>
        <a:bodyPr/>
        <a:lstStyle/>
        <a:p>
          <a:endParaRPr lang="en-IN"/>
        </a:p>
      </dgm:t>
    </dgm:pt>
    <dgm:pt modelId="{DD232011-7617-4DC6-ABEE-04A3785F9530}" type="pres">
      <dgm:prSet presAssocID="{1196C300-44CC-4030-8E88-C9DD7FD1E6D6}" presName="hierChild4" presStyleCnt="0"/>
      <dgm:spPr/>
      <dgm:t>
        <a:bodyPr/>
        <a:lstStyle/>
        <a:p>
          <a:endParaRPr lang="en-IN"/>
        </a:p>
      </dgm:t>
    </dgm:pt>
    <dgm:pt modelId="{530CCC18-1E72-49A0-B514-3C3EB2D4ABCE}" type="pres">
      <dgm:prSet presAssocID="{1196C300-44CC-4030-8E88-C9DD7FD1E6D6}" presName="hierChild5" presStyleCnt="0"/>
      <dgm:spPr/>
      <dgm:t>
        <a:bodyPr/>
        <a:lstStyle/>
        <a:p>
          <a:endParaRPr lang="en-IN"/>
        </a:p>
      </dgm:t>
    </dgm:pt>
    <dgm:pt modelId="{6944D2FE-9BEE-4EC5-8F1B-E9E3D3D579DE}" type="pres">
      <dgm:prSet presAssocID="{BDA741FA-6368-4901-BF25-87B7479C39FB}" presName="Name37" presStyleLbl="parChTrans1D4" presStyleIdx="9" presStyleCnt="29"/>
      <dgm:spPr/>
      <dgm:t>
        <a:bodyPr/>
        <a:lstStyle/>
        <a:p>
          <a:endParaRPr lang="en-IN"/>
        </a:p>
      </dgm:t>
    </dgm:pt>
    <dgm:pt modelId="{B6DE3822-C5C9-4502-A675-59D815C6DDED}" type="pres">
      <dgm:prSet presAssocID="{A2A5C991-87D4-4C66-8F4F-6DB0E9C19B1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DB252F7C-5DA4-4D7F-ABCF-7B159AF5EC1C}" type="pres">
      <dgm:prSet presAssocID="{A2A5C991-87D4-4C66-8F4F-6DB0E9C19B18}" presName="rootComposite" presStyleCnt="0"/>
      <dgm:spPr/>
      <dgm:t>
        <a:bodyPr/>
        <a:lstStyle/>
        <a:p>
          <a:endParaRPr lang="en-IN"/>
        </a:p>
      </dgm:t>
    </dgm:pt>
    <dgm:pt modelId="{E6A00E61-8926-458C-AE4A-8EAD872B78ED}" type="pres">
      <dgm:prSet presAssocID="{A2A5C991-87D4-4C66-8F4F-6DB0E9C19B18}" presName="rootText" presStyleLbl="node4" presStyleIdx="9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46563646-9763-412E-A581-FD496A6D2279}" type="pres">
      <dgm:prSet presAssocID="{A2A5C991-87D4-4C66-8F4F-6DB0E9C19B18}" presName="rootConnector" presStyleLbl="node4" presStyleIdx="9" presStyleCnt="29"/>
      <dgm:spPr/>
      <dgm:t>
        <a:bodyPr/>
        <a:lstStyle/>
        <a:p>
          <a:endParaRPr lang="en-IN"/>
        </a:p>
      </dgm:t>
    </dgm:pt>
    <dgm:pt modelId="{ADA40D07-9EF4-4D5E-8AF9-47716C165012}" type="pres">
      <dgm:prSet presAssocID="{A2A5C991-87D4-4C66-8F4F-6DB0E9C19B18}" presName="hierChild4" presStyleCnt="0"/>
      <dgm:spPr/>
      <dgm:t>
        <a:bodyPr/>
        <a:lstStyle/>
        <a:p>
          <a:endParaRPr lang="en-IN"/>
        </a:p>
      </dgm:t>
    </dgm:pt>
    <dgm:pt modelId="{F495C924-0F4D-4977-B3C4-4A3717E18868}" type="pres">
      <dgm:prSet presAssocID="{A2A5C991-87D4-4C66-8F4F-6DB0E9C19B18}" presName="hierChild5" presStyleCnt="0"/>
      <dgm:spPr/>
      <dgm:t>
        <a:bodyPr/>
        <a:lstStyle/>
        <a:p>
          <a:endParaRPr lang="en-IN"/>
        </a:p>
      </dgm:t>
    </dgm:pt>
    <dgm:pt modelId="{60C94A8C-2218-48A5-809D-DB4203EC3A49}" type="pres">
      <dgm:prSet presAssocID="{7C70F136-D04E-4EF9-B3CD-4E8A26E8A6AF}" presName="hierChild5" presStyleCnt="0"/>
      <dgm:spPr/>
      <dgm:t>
        <a:bodyPr/>
        <a:lstStyle/>
        <a:p>
          <a:endParaRPr lang="en-IN"/>
        </a:p>
      </dgm:t>
    </dgm:pt>
    <dgm:pt modelId="{EEC142EA-ECC1-4AAA-8A80-611A55BD1116}" type="pres">
      <dgm:prSet presAssocID="{4AA17900-1096-4120-B49D-98DF7E15B523}" presName="hierChild5" presStyleCnt="0"/>
      <dgm:spPr/>
      <dgm:t>
        <a:bodyPr/>
        <a:lstStyle/>
        <a:p>
          <a:endParaRPr lang="en-IN"/>
        </a:p>
      </dgm:t>
    </dgm:pt>
    <dgm:pt modelId="{5D05066D-2475-49ED-B458-1B83D060D541}" type="pres">
      <dgm:prSet presAssocID="{8FF3A3F4-D9E9-4B6E-BBF1-1C7437770038}" presName="Name37" presStyleLbl="parChTrans1D4" presStyleIdx="10" presStyleCnt="29"/>
      <dgm:spPr/>
      <dgm:t>
        <a:bodyPr/>
        <a:lstStyle/>
        <a:p>
          <a:endParaRPr lang="en-IN"/>
        </a:p>
      </dgm:t>
    </dgm:pt>
    <dgm:pt modelId="{D14BA497-5595-413B-86E2-B3B9B8D59E62}" type="pres">
      <dgm:prSet presAssocID="{7B08BD16-468B-424F-96F7-5DB6BBEE090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3A75A472-95AB-4C40-870C-967BC6B8141A}" type="pres">
      <dgm:prSet presAssocID="{7B08BD16-468B-424F-96F7-5DB6BBEE0907}" presName="rootComposite" presStyleCnt="0"/>
      <dgm:spPr/>
      <dgm:t>
        <a:bodyPr/>
        <a:lstStyle/>
        <a:p>
          <a:endParaRPr lang="en-IN"/>
        </a:p>
      </dgm:t>
    </dgm:pt>
    <dgm:pt modelId="{BCC5BB19-6FD9-4621-9AA6-DFADB35EEF23}" type="pres">
      <dgm:prSet presAssocID="{7B08BD16-468B-424F-96F7-5DB6BBEE0907}" presName="rootText" presStyleLbl="node4" presStyleIdx="10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A396C79A-9393-45FA-85BA-B69A1C348652}" type="pres">
      <dgm:prSet presAssocID="{7B08BD16-468B-424F-96F7-5DB6BBEE0907}" presName="rootConnector" presStyleLbl="node4" presStyleIdx="10" presStyleCnt="29"/>
      <dgm:spPr/>
      <dgm:t>
        <a:bodyPr/>
        <a:lstStyle/>
        <a:p>
          <a:endParaRPr lang="en-IN"/>
        </a:p>
      </dgm:t>
    </dgm:pt>
    <dgm:pt modelId="{5D7B89C9-67AF-48B5-A42B-B43C8C8541A5}" type="pres">
      <dgm:prSet presAssocID="{7B08BD16-468B-424F-96F7-5DB6BBEE0907}" presName="hierChild4" presStyleCnt="0"/>
      <dgm:spPr/>
      <dgm:t>
        <a:bodyPr/>
        <a:lstStyle/>
        <a:p>
          <a:endParaRPr lang="en-IN"/>
        </a:p>
      </dgm:t>
    </dgm:pt>
    <dgm:pt modelId="{174D6047-7A48-496E-8CAE-B0C630BCB7FB}" type="pres">
      <dgm:prSet presAssocID="{CE8AEA0C-D5E5-404F-8FDB-77CD57E3D11F}" presName="Name37" presStyleLbl="parChTrans1D4" presStyleIdx="11" presStyleCnt="29"/>
      <dgm:spPr/>
      <dgm:t>
        <a:bodyPr/>
        <a:lstStyle/>
        <a:p>
          <a:endParaRPr lang="en-IN"/>
        </a:p>
      </dgm:t>
    </dgm:pt>
    <dgm:pt modelId="{C8762712-C357-4B9E-986F-C66832BC6E96}" type="pres">
      <dgm:prSet presAssocID="{C8FF9C12-6E20-4F80-BE3F-5965D27621E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B85E822E-3826-4482-9BA0-AE7707F0241C}" type="pres">
      <dgm:prSet presAssocID="{C8FF9C12-6E20-4F80-BE3F-5965D27621E5}" presName="rootComposite" presStyleCnt="0"/>
      <dgm:spPr/>
      <dgm:t>
        <a:bodyPr/>
        <a:lstStyle/>
        <a:p>
          <a:endParaRPr lang="en-IN"/>
        </a:p>
      </dgm:t>
    </dgm:pt>
    <dgm:pt modelId="{0BAE1124-BD98-47F0-B6DF-16EEBA53DEDE}" type="pres">
      <dgm:prSet presAssocID="{C8FF9C12-6E20-4F80-BE3F-5965D27621E5}" presName="rootText" presStyleLbl="node4" presStyleIdx="11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E6E3EED8-9EC9-41E4-B598-3147A56FF62A}" type="pres">
      <dgm:prSet presAssocID="{C8FF9C12-6E20-4F80-BE3F-5965D27621E5}" presName="rootConnector" presStyleLbl="node4" presStyleIdx="11" presStyleCnt="29"/>
      <dgm:spPr/>
      <dgm:t>
        <a:bodyPr/>
        <a:lstStyle/>
        <a:p>
          <a:endParaRPr lang="en-IN"/>
        </a:p>
      </dgm:t>
    </dgm:pt>
    <dgm:pt modelId="{180C1F8B-0F93-49C9-99E3-8E60CBD89AFD}" type="pres">
      <dgm:prSet presAssocID="{C8FF9C12-6E20-4F80-BE3F-5965D27621E5}" presName="hierChild4" presStyleCnt="0"/>
      <dgm:spPr/>
      <dgm:t>
        <a:bodyPr/>
        <a:lstStyle/>
        <a:p>
          <a:endParaRPr lang="en-IN"/>
        </a:p>
      </dgm:t>
    </dgm:pt>
    <dgm:pt modelId="{3BB1517F-044D-4A30-AAEE-BDA6DD5186C5}" type="pres">
      <dgm:prSet presAssocID="{C8FF9C12-6E20-4F80-BE3F-5965D27621E5}" presName="hierChild5" presStyleCnt="0"/>
      <dgm:spPr/>
      <dgm:t>
        <a:bodyPr/>
        <a:lstStyle/>
        <a:p>
          <a:endParaRPr lang="en-IN"/>
        </a:p>
      </dgm:t>
    </dgm:pt>
    <dgm:pt modelId="{36B4D1C7-D168-4C74-947D-7508E75A9335}" type="pres">
      <dgm:prSet presAssocID="{7B08BD16-468B-424F-96F7-5DB6BBEE0907}" presName="hierChild5" presStyleCnt="0"/>
      <dgm:spPr/>
      <dgm:t>
        <a:bodyPr/>
        <a:lstStyle/>
        <a:p>
          <a:endParaRPr lang="en-IN"/>
        </a:p>
      </dgm:t>
    </dgm:pt>
    <dgm:pt modelId="{27703F08-CFF7-4AF4-AD85-D23AF80BB214}" type="pres">
      <dgm:prSet presAssocID="{FCA02F4E-60BA-4CEF-ABFD-89E223164D0F}" presName="hierChild5" presStyleCnt="0"/>
      <dgm:spPr/>
      <dgm:t>
        <a:bodyPr/>
        <a:lstStyle/>
        <a:p>
          <a:endParaRPr lang="en-IN"/>
        </a:p>
      </dgm:t>
    </dgm:pt>
    <dgm:pt modelId="{1788E4BB-2C9E-466E-93FA-C6B8076308B6}" type="pres">
      <dgm:prSet presAssocID="{3992CE55-29C4-4C54-BCB6-FFD8D9B19E01}" presName="hierChild5" presStyleCnt="0"/>
      <dgm:spPr/>
      <dgm:t>
        <a:bodyPr/>
        <a:lstStyle/>
        <a:p>
          <a:endParaRPr lang="en-IN"/>
        </a:p>
      </dgm:t>
    </dgm:pt>
    <dgm:pt modelId="{5411FAAB-9246-49E1-997F-867548C3D6C0}" type="pres">
      <dgm:prSet presAssocID="{3EE1D8FD-C759-43AB-B1C5-3CA676E765EF}" presName="Name37" presStyleLbl="parChTrans1D3" presStyleIdx="2" presStyleCnt="7"/>
      <dgm:spPr/>
      <dgm:t>
        <a:bodyPr/>
        <a:lstStyle/>
        <a:p>
          <a:endParaRPr lang="en-IN"/>
        </a:p>
      </dgm:t>
    </dgm:pt>
    <dgm:pt modelId="{660D0B0C-480E-4ED6-8263-717A10DE817E}" type="pres">
      <dgm:prSet presAssocID="{9CE93A00-B2A4-4CF8-980A-E87592D7627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1C67D0CE-C980-4ACB-B521-1EE4EC4DA048}" type="pres">
      <dgm:prSet presAssocID="{9CE93A00-B2A4-4CF8-980A-E87592D76278}" presName="rootComposite" presStyleCnt="0"/>
      <dgm:spPr/>
      <dgm:t>
        <a:bodyPr/>
        <a:lstStyle/>
        <a:p>
          <a:endParaRPr lang="en-IN"/>
        </a:p>
      </dgm:t>
    </dgm:pt>
    <dgm:pt modelId="{B7D75A83-20DD-42C8-B877-FAE99A46E052}" type="pres">
      <dgm:prSet presAssocID="{9CE93A00-B2A4-4CF8-980A-E87592D76278}" presName="rootText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26369372-8AF6-4860-BDB0-417872D7479F}" type="pres">
      <dgm:prSet presAssocID="{9CE93A00-B2A4-4CF8-980A-E87592D76278}" presName="rootConnector" presStyleLbl="node3" presStyleIdx="2" presStyleCnt="7"/>
      <dgm:spPr/>
      <dgm:t>
        <a:bodyPr/>
        <a:lstStyle/>
        <a:p>
          <a:endParaRPr lang="en-IN"/>
        </a:p>
      </dgm:t>
    </dgm:pt>
    <dgm:pt modelId="{F367D468-C3AA-4A32-9EFA-C3979624E118}" type="pres">
      <dgm:prSet presAssocID="{9CE93A00-B2A4-4CF8-980A-E87592D76278}" presName="hierChild4" presStyleCnt="0"/>
      <dgm:spPr/>
      <dgm:t>
        <a:bodyPr/>
        <a:lstStyle/>
        <a:p>
          <a:endParaRPr lang="en-IN"/>
        </a:p>
      </dgm:t>
    </dgm:pt>
    <dgm:pt modelId="{31BE806C-9706-416C-8582-A96F1218D018}" type="pres">
      <dgm:prSet presAssocID="{FE14C87F-C53E-4DB3-AFF1-652462038444}" presName="Name37" presStyleLbl="parChTrans1D4" presStyleIdx="12" presStyleCnt="29"/>
      <dgm:spPr/>
      <dgm:t>
        <a:bodyPr/>
        <a:lstStyle/>
        <a:p>
          <a:endParaRPr lang="en-IN"/>
        </a:p>
      </dgm:t>
    </dgm:pt>
    <dgm:pt modelId="{C82B12BA-DCDE-44F8-86DC-D348E5E9FE2B}" type="pres">
      <dgm:prSet presAssocID="{C8EBA3B4-DF44-4991-A623-51EB5DE5589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4E22732E-E105-459D-80BF-401DE49C68D9}" type="pres">
      <dgm:prSet presAssocID="{C8EBA3B4-DF44-4991-A623-51EB5DE55891}" presName="rootComposite" presStyleCnt="0"/>
      <dgm:spPr/>
      <dgm:t>
        <a:bodyPr/>
        <a:lstStyle/>
        <a:p>
          <a:endParaRPr lang="en-IN"/>
        </a:p>
      </dgm:t>
    </dgm:pt>
    <dgm:pt modelId="{E7C10A5A-7E13-40B4-935F-7D12766A1819}" type="pres">
      <dgm:prSet presAssocID="{C8EBA3B4-DF44-4991-A623-51EB5DE55891}" presName="rootText" presStyleLbl="node4" presStyleIdx="12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FDC1BA2C-DF5C-4E52-B27D-4DDFE2334786}" type="pres">
      <dgm:prSet presAssocID="{C8EBA3B4-DF44-4991-A623-51EB5DE55891}" presName="rootConnector" presStyleLbl="node4" presStyleIdx="12" presStyleCnt="29"/>
      <dgm:spPr/>
      <dgm:t>
        <a:bodyPr/>
        <a:lstStyle/>
        <a:p>
          <a:endParaRPr lang="en-IN"/>
        </a:p>
      </dgm:t>
    </dgm:pt>
    <dgm:pt modelId="{5BFA18D3-DE55-45D3-96A7-C519A8EB0BDC}" type="pres">
      <dgm:prSet presAssocID="{C8EBA3B4-DF44-4991-A623-51EB5DE55891}" presName="hierChild4" presStyleCnt="0"/>
      <dgm:spPr/>
      <dgm:t>
        <a:bodyPr/>
        <a:lstStyle/>
        <a:p>
          <a:endParaRPr lang="en-IN"/>
        </a:p>
      </dgm:t>
    </dgm:pt>
    <dgm:pt modelId="{2CB837B9-85CC-48FA-851C-66A86D3E2B63}" type="pres">
      <dgm:prSet presAssocID="{16B3E70D-CBD4-4003-AED6-A44E00F26F3B}" presName="Name37" presStyleLbl="parChTrans1D4" presStyleIdx="13" presStyleCnt="29"/>
      <dgm:spPr/>
      <dgm:t>
        <a:bodyPr/>
        <a:lstStyle/>
        <a:p>
          <a:endParaRPr lang="en-IN"/>
        </a:p>
      </dgm:t>
    </dgm:pt>
    <dgm:pt modelId="{C76CC42B-56C7-40C5-9BB8-572AC427FCFD}" type="pres">
      <dgm:prSet presAssocID="{F4E5A153-857B-4A44-9C12-D5A1A14EE82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E6E1046D-42F5-45BC-ABD7-4D4C208C2CEE}" type="pres">
      <dgm:prSet presAssocID="{F4E5A153-857B-4A44-9C12-D5A1A14EE823}" presName="rootComposite" presStyleCnt="0"/>
      <dgm:spPr/>
      <dgm:t>
        <a:bodyPr/>
        <a:lstStyle/>
        <a:p>
          <a:endParaRPr lang="en-IN"/>
        </a:p>
      </dgm:t>
    </dgm:pt>
    <dgm:pt modelId="{60F40977-0A93-4825-888E-3470A364207B}" type="pres">
      <dgm:prSet presAssocID="{F4E5A153-857B-4A44-9C12-D5A1A14EE823}" presName="rootText" presStyleLbl="node4" presStyleIdx="13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FC995D38-E2BC-4FE3-8393-357366A12F36}" type="pres">
      <dgm:prSet presAssocID="{F4E5A153-857B-4A44-9C12-D5A1A14EE823}" presName="rootConnector" presStyleLbl="node4" presStyleIdx="13" presStyleCnt="29"/>
      <dgm:spPr/>
      <dgm:t>
        <a:bodyPr/>
        <a:lstStyle/>
        <a:p>
          <a:endParaRPr lang="en-IN"/>
        </a:p>
      </dgm:t>
    </dgm:pt>
    <dgm:pt modelId="{9C1D3942-6304-4069-90FB-E189B0BADEDE}" type="pres">
      <dgm:prSet presAssocID="{F4E5A153-857B-4A44-9C12-D5A1A14EE823}" presName="hierChild4" presStyleCnt="0"/>
      <dgm:spPr/>
      <dgm:t>
        <a:bodyPr/>
        <a:lstStyle/>
        <a:p>
          <a:endParaRPr lang="en-IN"/>
        </a:p>
      </dgm:t>
    </dgm:pt>
    <dgm:pt modelId="{A4CFDE85-F489-48F4-BDEF-C15EC30C5165}" type="pres">
      <dgm:prSet presAssocID="{BB774CA0-18D2-4E82-8CEE-8D9009D8EAC0}" presName="Name37" presStyleLbl="parChTrans1D4" presStyleIdx="14" presStyleCnt="29"/>
      <dgm:spPr/>
      <dgm:t>
        <a:bodyPr/>
        <a:lstStyle/>
        <a:p>
          <a:endParaRPr lang="en-IN"/>
        </a:p>
      </dgm:t>
    </dgm:pt>
    <dgm:pt modelId="{EBA04B78-E976-4433-849E-E1219400A94D}" type="pres">
      <dgm:prSet presAssocID="{A0A260CB-35E2-4D77-BC7D-5D2CABBAF19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564E0338-9B5C-46DC-919F-6959FCCAAC7D}" type="pres">
      <dgm:prSet presAssocID="{A0A260CB-35E2-4D77-BC7D-5D2CABBAF19E}" presName="rootComposite" presStyleCnt="0"/>
      <dgm:spPr/>
      <dgm:t>
        <a:bodyPr/>
        <a:lstStyle/>
        <a:p>
          <a:endParaRPr lang="en-IN"/>
        </a:p>
      </dgm:t>
    </dgm:pt>
    <dgm:pt modelId="{327ADF94-429D-4240-B0B5-8F2A6F032EB3}" type="pres">
      <dgm:prSet presAssocID="{A0A260CB-35E2-4D77-BC7D-5D2CABBAF19E}" presName="rootText" presStyleLbl="node4" presStyleIdx="14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851E75DE-1DFE-4909-BF09-C6F1ECCAB494}" type="pres">
      <dgm:prSet presAssocID="{A0A260CB-35E2-4D77-BC7D-5D2CABBAF19E}" presName="rootConnector" presStyleLbl="node4" presStyleIdx="14" presStyleCnt="29"/>
      <dgm:spPr/>
      <dgm:t>
        <a:bodyPr/>
        <a:lstStyle/>
        <a:p>
          <a:endParaRPr lang="en-IN"/>
        </a:p>
      </dgm:t>
    </dgm:pt>
    <dgm:pt modelId="{424CB7E4-8BB8-4683-B5CB-59B12CAEA843}" type="pres">
      <dgm:prSet presAssocID="{A0A260CB-35E2-4D77-BC7D-5D2CABBAF19E}" presName="hierChild4" presStyleCnt="0"/>
      <dgm:spPr/>
      <dgm:t>
        <a:bodyPr/>
        <a:lstStyle/>
        <a:p>
          <a:endParaRPr lang="en-IN"/>
        </a:p>
      </dgm:t>
    </dgm:pt>
    <dgm:pt modelId="{E91B1806-7112-4743-A4B0-2F4A71D57464}" type="pres">
      <dgm:prSet presAssocID="{A0A260CB-35E2-4D77-BC7D-5D2CABBAF19E}" presName="hierChild5" presStyleCnt="0"/>
      <dgm:spPr/>
      <dgm:t>
        <a:bodyPr/>
        <a:lstStyle/>
        <a:p>
          <a:endParaRPr lang="en-IN"/>
        </a:p>
      </dgm:t>
    </dgm:pt>
    <dgm:pt modelId="{90AA1E81-2BDE-4FB3-A5FF-69DBEB688A12}" type="pres">
      <dgm:prSet presAssocID="{3EF5896B-1E8E-463E-9E86-C3061BC74F34}" presName="Name37" presStyleLbl="parChTrans1D4" presStyleIdx="15" presStyleCnt="29"/>
      <dgm:spPr/>
      <dgm:t>
        <a:bodyPr/>
        <a:lstStyle/>
        <a:p>
          <a:endParaRPr lang="en-IN"/>
        </a:p>
      </dgm:t>
    </dgm:pt>
    <dgm:pt modelId="{D3DFED9F-0788-45CE-9703-65100761F1DE}" type="pres">
      <dgm:prSet presAssocID="{AF6DF93B-E855-421B-9A0D-301C833B6A2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F197AEB8-18CF-4704-AB78-2AB5A3D00B59}" type="pres">
      <dgm:prSet presAssocID="{AF6DF93B-E855-421B-9A0D-301C833B6A2B}" presName="rootComposite" presStyleCnt="0"/>
      <dgm:spPr/>
      <dgm:t>
        <a:bodyPr/>
        <a:lstStyle/>
        <a:p>
          <a:endParaRPr lang="en-IN"/>
        </a:p>
      </dgm:t>
    </dgm:pt>
    <dgm:pt modelId="{B4BB1198-5FE4-4E13-97FC-6D6B39AF1A01}" type="pres">
      <dgm:prSet presAssocID="{AF6DF93B-E855-421B-9A0D-301C833B6A2B}" presName="rootText" presStyleLbl="node4" presStyleIdx="15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F58D7C1E-4DD2-4498-A941-DC7559C2DCB4}" type="pres">
      <dgm:prSet presAssocID="{AF6DF93B-E855-421B-9A0D-301C833B6A2B}" presName="rootConnector" presStyleLbl="node4" presStyleIdx="15" presStyleCnt="29"/>
      <dgm:spPr/>
      <dgm:t>
        <a:bodyPr/>
        <a:lstStyle/>
        <a:p>
          <a:endParaRPr lang="en-IN"/>
        </a:p>
      </dgm:t>
    </dgm:pt>
    <dgm:pt modelId="{6C575C8B-3181-4D65-86BB-5C89DB924D2D}" type="pres">
      <dgm:prSet presAssocID="{AF6DF93B-E855-421B-9A0D-301C833B6A2B}" presName="hierChild4" presStyleCnt="0"/>
      <dgm:spPr/>
      <dgm:t>
        <a:bodyPr/>
        <a:lstStyle/>
        <a:p>
          <a:endParaRPr lang="en-IN"/>
        </a:p>
      </dgm:t>
    </dgm:pt>
    <dgm:pt modelId="{B4D5CB9D-075A-4FE1-ADC1-90EC137E0DAB}" type="pres">
      <dgm:prSet presAssocID="{AF6DF93B-E855-421B-9A0D-301C833B6A2B}" presName="hierChild5" presStyleCnt="0"/>
      <dgm:spPr/>
      <dgm:t>
        <a:bodyPr/>
        <a:lstStyle/>
        <a:p>
          <a:endParaRPr lang="en-IN"/>
        </a:p>
      </dgm:t>
    </dgm:pt>
    <dgm:pt modelId="{8200D557-5E01-4C1A-B4D8-E87449C86977}" type="pres">
      <dgm:prSet presAssocID="{F4E5A153-857B-4A44-9C12-D5A1A14EE823}" presName="hierChild5" presStyleCnt="0"/>
      <dgm:spPr/>
      <dgm:t>
        <a:bodyPr/>
        <a:lstStyle/>
        <a:p>
          <a:endParaRPr lang="en-IN"/>
        </a:p>
      </dgm:t>
    </dgm:pt>
    <dgm:pt modelId="{77EBD1E5-FF30-492A-AAD7-74C3C1B5E609}" type="pres">
      <dgm:prSet presAssocID="{5A361C26-EF15-4BD7-8CAD-B18C87DB8613}" presName="Name37" presStyleLbl="parChTrans1D4" presStyleIdx="16" presStyleCnt="29"/>
      <dgm:spPr/>
      <dgm:t>
        <a:bodyPr/>
        <a:lstStyle/>
        <a:p>
          <a:endParaRPr lang="en-IN"/>
        </a:p>
      </dgm:t>
    </dgm:pt>
    <dgm:pt modelId="{4C037E17-AC2E-476D-AB8E-E9567298E198}" type="pres">
      <dgm:prSet presAssocID="{57616697-570D-4D4B-A588-2B9277A8FC9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B278304B-7F44-4941-85F3-E85B6F607154}" type="pres">
      <dgm:prSet presAssocID="{57616697-570D-4D4B-A588-2B9277A8FC99}" presName="rootComposite" presStyleCnt="0"/>
      <dgm:spPr/>
      <dgm:t>
        <a:bodyPr/>
        <a:lstStyle/>
        <a:p>
          <a:endParaRPr lang="en-IN"/>
        </a:p>
      </dgm:t>
    </dgm:pt>
    <dgm:pt modelId="{46E64E23-C59E-457A-89EE-E596A118E068}" type="pres">
      <dgm:prSet presAssocID="{57616697-570D-4D4B-A588-2B9277A8FC99}" presName="rootText" presStyleLbl="node4" presStyleIdx="16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91FF8495-A966-4742-88A3-2B5D3D199DAF}" type="pres">
      <dgm:prSet presAssocID="{57616697-570D-4D4B-A588-2B9277A8FC99}" presName="rootConnector" presStyleLbl="node4" presStyleIdx="16" presStyleCnt="29"/>
      <dgm:spPr/>
      <dgm:t>
        <a:bodyPr/>
        <a:lstStyle/>
        <a:p>
          <a:endParaRPr lang="en-IN"/>
        </a:p>
      </dgm:t>
    </dgm:pt>
    <dgm:pt modelId="{ADFD46E3-B7AA-4322-8334-62623D17137B}" type="pres">
      <dgm:prSet presAssocID="{57616697-570D-4D4B-A588-2B9277A8FC99}" presName="hierChild4" presStyleCnt="0"/>
      <dgm:spPr/>
      <dgm:t>
        <a:bodyPr/>
        <a:lstStyle/>
        <a:p>
          <a:endParaRPr lang="en-IN"/>
        </a:p>
      </dgm:t>
    </dgm:pt>
    <dgm:pt modelId="{F5E4C28E-CBA9-4F12-A4E5-AD8E2884BFE1}" type="pres">
      <dgm:prSet presAssocID="{8D2CADC7-5611-465A-B033-D1EDBAF497D4}" presName="Name37" presStyleLbl="parChTrans1D4" presStyleIdx="17" presStyleCnt="29"/>
      <dgm:spPr/>
      <dgm:t>
        <a:bodyPr/>
        <a:lstStyle/>
        <a:p>
          <a:endParaRPr lang="en-IN"/>
        </a:p>
      </dgm:t>
    </dgm:pt>
    <dgm:pt modelId="{361DB6DB-C50D-4ED3-ABAB-2FA9C25E6DB7}" type="pres">
      <dgm:prSet presAssocID="{0DFE5DC7-2554-4B53-8EE1-1FAB2AA52DE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98E31E30-7D14-446E-9E26-DB6A7CFF0432}" type="pres">
      <dgm:prSet presAssocID="{0DFE5DC7-2554-4B53-8EE1-1FAB2AA52DE1}" presName="rootComposite" presStyleCnt="0"/>
      <dgm:spPr/>
      <dgm:t>
        <a:bodyPr/>
        <a:lstStyle/>
        <a:p>
          <a:endParaRPr lang="en-IN"/>
        </a:p>
      </dgm:t>
    </dgm:pt>
    <dgm:pt modelId="{0AEC1B79-60BB-4BB4-B701-664FA4909818}" type="pres">
      <dgm:prSet presAssocID="{0DFE5DC7-2554-4B53-8EE1-1FAB2AA52DE1}" presName="rootText" presStyleLbl="node4" presStyleIdx="17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7E8D797D-15F0-4FB9-B7CE-E7D6FA31E44A}" type="pres">
      <dgm:prSet presAssocID="{0DFE5DC7-2554-4B53-8EE1-1FAB2AA52DE1}" presName="rootConnector" presStyleLbl="node4" presStyleIdx="17" presStyleCnt="29"/>
      <dgm:spPr/>
      <dgm:t>
        <a:bodyPr/>
        <a:lstStyle/>
        <a:p>
          <a:endParaRPr lang="en-IN"/>
        </a:p>
      </dgm:t>
    </dgm:pt>
    <dgm:pt modelId="{24B48BFD-195A-44E6-81DB-4CCEC91D918A}" type="pres">
      <dgm:prSet presAssocID="{0DFE5DC7-2554-4B53-8EE1-1FAB2AA52DE1}" presName="hierChild4" presStyleCnt="0"/>
      <dgm:spPr/>
      <dgm:t>
        <a:bodyPr/>
        <a:lstStyle/>
        <a:p>
          <a:endParaRPr lang="en-IN"/>
        </a:p>
      </dgm:t>
    </dgm:pt>
    <dgm:pt modelId="{E789C2F7-A0C2-4965-840E-65CEB38AE4AF}" type="pres">
      <dgm:prSet presAssocID="{0DFE5DC7-2554-4B53-8EE1-1FAB2AA52DE1}" presName="hierChild5" presStyleCnt="0"/>
      <dgm:spPr/>
      <dgm:t>
        <a:bodyPr/>
        <a:lstStyle/>
        <a:p>
          <a:endParaRPr lang="en-IN"/>
        </a:p>
      </dgm:t>
    </dgm:pt>
    <dgm:pt modelId="{FDB6FE96-C812-465B-8D8E-04DDDB53090E}" type="pres">
      <dgm:prSet presAssocID="{4C97F3D3-C760-4A2F-9AD0-BF1489DC70A2}" presName="Name37" presStyleLbl="parChTrans1D4" presStyleIdx="18" presStyleCnt="29"/>
      <dgm:spPr/>
      <dgm:t>
        <a:bodyPr/>
        <a:lstStyle/>
        <a:p>
          <a:endParaRPr lang="en-IN"/>
        </a:p>
      </dgm:t>
    </dgm:pt>
    <dgm:pt modelId="{F0B266D7-9C6B-4CBA-B982-AB90486A0194}" type="pres">
      <dgm:prSet presAssocID="{F7DC3935-CE0C-434C-9D30-81C056CD7FB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4B18D034-CC58-49E9-9FF3-96182F0C6C49}" type="pres">
      <dgm:prSet presAssocID="{F7DC3935-CE0C-434C-9D30-81C056CD7FB5}" presName="rootComposite" presStyleCnt="0"/>
      <dgm:spPr/>
      <dgm:t>
        <a:bodyPr/>
        <a:lstStyle/>
        <a:p>
          <a:endParaRPr lang="en-IN"/>
        </a:p>
      </dgm:t>
    </dgm:pt>
    <dgm:pt modelId="{E45228E6-3A1F-4D72-8235-9BFCD066FB60}" type="pres">
      <dgm:prSet presAssocID="{F7DC3935-CE0C-434C-9D30-81C056CD7FB5}" presName="rootText" presStyleLbl="node4" presStyleIdx="18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E2A70290-DEDB-4829-87B3-66FC6687A280}" type="pres">
      <dgm:prSet presAssocID="{F7DC3935-CE0C-434C-9D30-81C056CD7FB5}" presName="rootConnector" presStyleLbl="node4" presStyleIdx="18" presStyleCnt="29"/>
      <dgm:spPr/>
      <dgm:t>
        <a:bodyPr/>
        <a:lstStyle/>
        <a:p>
          <a:endParaRPr lang="en-IN"/>
        </a:p>
      </dgm:t>
    </dgm:pt>
    <dgm:pt modelId="{0006074B-E0D7-444F-B614-CCBC7A5A620A}" type="pres">
      <dgm:prSet presAssocID="{F7DC3935-CE0C-434C-9D30-81C056CD7FB5}" presName="hierChild4" presStyleCnt="0"/>
      <dgm:spPr/>
      <dgm:t>
        <a:bodyPr/>
        <a:lstStyle/>
        <a:p>
          <a:endParaRPr lang="en-IN"/>
        </a:p>
      </dgm:t>
    </dgm:pt>
    <dgm:pt modelId="{A03DA0E0-B027-4A98-8953-89A7375D2330}" type="pres">
      <dgm:prSet presAssocID="{F7DC3935-CE0C-434C-9D30-81C056CD7FB5}" presName="hierChild5" presStyleCnt="0"/>
      <dgm:spPr/>
      <dgm:t>
        <a:bodyPr/>
        <a:lstStyle/>
        <a:p>
          <a:endParaRPr lang="en-IN"/>
        </a:p>
      </dgm:t>
    </dgm:pt>
    <dgm:pt modelId="{2B1E0E53-5F19-4064-9ABB-9FB6BE843623}" type="pres">
      <dgm:prSet presAssocID="{57616697-570D-4D4B-A588-2B9277A8FC99}" presName="hierChild5" presStyleCnt="0"/>
      <dgm:spPr/>
      <dgm:t>
        <a:bodyPr/>
        <a:lstStyle/>
        <a:p>
          <a:endParaRPr lang="en-IN"/>
        </a:p>
      </dgm:t>
    </dgm:pt>
    <dgm:pt modelId="{94BA5F58-D43D-4F68-AB36-BCE7AC82BC63}" type="pres">
      <dgm:prSet presAssocID="{C8EBA3B4-DF44-4991-A623-51EB5DE55891}" presName="hierChild5" presStyleCnt="0"/>
      <dgm:spPr/>
      <dgm:t>
        <a:bodyPr/>
        <a:lstStyle/>
        <a:p>
          <a:endParaRPr lang="en-IN"/>
        </a:p>
      </dgm:t>
    </dgm:pt>
    <dgm:pt modelId="{2EC22678-1EDC-431C-AAB8-C65D6206DFD3}" type="pres">
      <dgm:prSet presAssocID="{9CE93A00-B2A4-4CF8-980A-E87592D76278}" presName="hierChild5" presStyleCnt="0"/>
      <dgm:spPr/>
      <dgm:t>
        <a:bodyPr/>
        <a:lstStyle/>
        <a:p>
          <a:endParaRPr lang="en-IN"/>
        </a:p>
      </dgm:t>
    </dgm:pt>
    <dgm:pt modelId="{A90D0F69-BC3D-41C2-A094-D5EA0DEE65B8}" type="pres">
      <dgm:prSet presAssocID="{B577DC0E-710D-4513-9C04-1B8B5922D42F}" presName="hierChild5" presStyleCnt="0"/>
      <dgm:spPr/>
      <dgm:t>
        <a:bodyPr/>
        <a:lstStyle/>
        <a:p>
          <a:endParaRPr lang="en-IN"/>
        </a:p>
      </dgm:t>
    </dgm:pt>
    <dgm:pt modelId="{292EE47D-8875-4FE2-ACC5-AFD54186C86B}" type="pres">
      <dgm:prSet presAssocID="{96664849-979B-4E5B-B19A-73E2F782D80F}" presName="Name37" presStyleLbl="parChTrans1D2" presStyleIdx="1" presStyleCnt="3"/>
      <dgm:spPr/>
      <dgm:t>
        <a:bodyPr/>
        <a:lstStyle/>
        <a:p>
          <a:endParaRPr lang="en-IN"/>
        </a:p>
      </dgm:t>
    </dgm:pt>
    <dgm:pt modelId="{E5969A6A-295C-4ADA-935D-C9DA319CD184}" type="pres">
      <dgm:prSet presAssocID="{0613BA55-53A3-42D3-95CE-E5E13D21964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5E744238-F71D-46C1-A811-10BEABFAF218}" type="pres">
      <dgm:prSet presAssocID="{0613BA55-53A3-42D3-95CE-E5E13D21964F}" presName="rootComposite" presStyleCnt="0"/>
      <dgm:spPr/>
      <dgm:t>
        <a:bodyPr/>
        <a:lstStyle/>
        <a:p>
          <a:endParaRPr lang="en-IN"/>
        </a:p>
      </dgm:t>
    </dgm:pt>
    <dgm:pt modelId="{39623F04-EB51-447E-8F90-2C09816BF28C}" type="pres">
      <dgm:prSet presAssocID="{0613BA55-53A3-42D3-95CE-E5E13D21964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410AFE81-1E76-4D1E-9E4F-64C73127AF93}" type="pres">
      <dgm:prSet presAssocID="{0613BA55-53A3-42D3-95CE-E5E13D21964F}" presName="rootConnector" presStyleLbl="node2" presStyleIdx="1" presStyleCnt="3"/>
      <dgm:spPr/>
      <dgm:t>
        <a:bodyPr/>
        <a:lstStyle/>
        <a:p>
          <a:endParaRPr lang="en-IN"/>
        </a:p>
      </dgm:t>
    </dgm:pt>
    <dgm:pt modelId="{878621DA-1534-43D4-B9E3-BEEE6C3DCF5F}" type="pres">
      <dgm:prSet presAssocID="{0613BA55-53A3-42D3-95CE-E5E13D21964F}" presName="hierChild4" presStyleCnt="0"/>
      <dgm:spPr/>
      <dgm:t>
        <a:bodyPr/>
        <a:lstStyle/>
        <a:p>
          <a:endParaRPr lang="en-IN"/>
        </a:p>
      </dgm:t>
    </dgm:pt>
    <dgm:pt modelId="{2B259F23-D581-4BCA-AF1F-79CE6900A8EF}" type="pres">
      <dgm:prSet presAssocID="{A0825C93-D69C-40ED-AC08-91A3562A8EF7}" presName="Name37" presStyleLbl="parChTrans1D3" presStyleIdx="3" presStyleCnt="7"/>
      <dgm:spPr/>
      <dgm:t>
        <a:bodyPr/>
        <a:lstStyle/>
        <a:p>
          <a:endParaRPr lang="en-IN"/>
        </a:p>
      </dgm:t>
    </dgm:pt>
    <dgm:pt modelId="{34A780E5-41E7-4B63-8360-FE4F01DAD9A8}" type="pres">
      <dgm:prSet presAssocID="{8E736C44-424A-4F98-9320-FBAFED77294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1BF2D517-FC75-44F6-9A59-0A2E2FDDE67D}" type="pres">
      <dgm:prSet presAssocID="{8E736C44-424A-4F98-9320-FBAFED772949}" presName="rootComposite" presStyleCnt="0"/>
      <dgm:spPr/>
      <dgm:t>
        <a:bodyPr/>
        <a:lstStyle/>
        <a:p>
          <a:endParaRPr lang="en-IN"/>
        </a:p>
      </dgm:t>
    </dgm:pt>
    <dgm:pt modelId="{12A1A0D5-01AA-4C12-B3DB-EBD129DDD8F4}" type="pres">
      <dgm:prSet presAssocID="{8E736C44-424A-4F98-9320-FBAFED772949}" presName="rootText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F8D91D5B-112E-4131-9CAA-D38F24334A5F}" type="pres">
      <dgm:prSet presAssocID="{8E736C44-424A-4F98-9320-FBAFED772949}" presName="rootConnector" presStyleLbl="node3" presStyleIdx="3" presStyleCnt="7"/>
      <dgm:spPr/>
      <dgm:t>
        <a:bodyPr/>
        <a:lstStyle/>
        <a:p>
          <a:endParaRPr lang="en-IN"/>
        </a:p>
      </dgm:t>
    </dgm:pt>
    <dgm:pt modelId="{ADFBBAA6-5E7D-47FB-B140-900B7408F6ED}" type="pres">
      <dgm:prSet presAssocID="{8E736C44-424A-4F98-9320-FBAFED772949}" presName="hierChild4" presStyleCnt="0"/>
      <dgm:spPr/>
      <dgm:t>
        <a:bodyPr/>
        <a:lstStyle/>
        <a:p>
          <a:endParaRPr lang="en-IN"/>
        </a:p>
      </dgm:t>
    </dgm:pt>
    <dgm:pt modelId="{1703641C-4F80-40DC-85BD-591E6485EBC0}" type="pres">
      <dgm:prSet presAssocID="{E4DFA72C-0533-4F3B-9EB3-BA65A3392F6B}" presName="Name37" presStyleLbl="parChTrans1D4" presStyleIdx="19" presStyleCnt="29"/>
      <dgm:spPr/>
      <dgm:t>
        <a:bodyPr/>
        <a:lstStyle/>
        <a:p>
          <a:endParaRPr lang="en-IN"/>
        </a:p>
      </dgm:t>
    </dgm:pt>
    <dgm:pt modelId="{680DDB58-6B86-492D-946E-9835D5816D69}" type="pres">
      <dgm:prSet presAssocID="{7D234866-5973-498E-A897-4F5EE83408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E9284E42-CA1A-4457-87DE-B4D82B5F9108}" type="pres">
      <dgm:prSet presAssocID="{7D234866-5973-498E-A897-4F5EE8340813}" presName="rootComposite" presStyleCnt="0"/>
      <dgm:spPr/>
      <dgm:t>
        <a:bodyPr/>
        <a:lstStyle/>
        <a:p>
          <a:endParaRPr lang="en-IN"/>
        </a:p>
      </dgm:t>
    </dgm:pt>
    <dgm:pt modelId="{C3429050-57AF-4D0B-BFC3-9459BDD0D32A}" type="pres">
      <dgm:prSet presAssocID="{7D234866-5973-498E-A897-4F5EE8340813}" presName="rootText" presStyleLbl="node4" presStyleIdx="19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004748F-ACC0-4DFD-AC5A-70F35AC81963}" type="pres">
      <dgm:prSet presAssocID="{7D234866-5973-498E-A897-4F5EE8340813}" presName="rootConnector" presStyleLbl="node4" presStyleIdx="19" presStyleCnt="29"/>
      <dgm:spPr/>
      <dgm:t>
        <a:bodyPr/>
        <a:lstStyle/>
        <a:p>
          <a:endParaRPr lang="en-IN"/>
        </a:p>
      </dgm:t>
    </dgm:pt>
    <dgm:pt modelId="{6A60A9D5-ECF6-4C92-A822-33D97793C998}" type="pres">
      <dgm:prSet presAssocID="{7D234866-5973-498E-A897-4F5EE8340813}" presName="hierChild4" presStyleCnt="0"/>
      <dgm:spPr/>
      <dgm:t>
        <a:bodyPr/>
        <a:lstStyle/>
        <a:p>
          <a:endParaRPr lang="en-IN"/>
        </a:p>
      </dgm:t>
    </dgm:pt>
    <dgm:pt modelId="{3B927EC3-4F4B-4EEA-91DF-7A5A00FD28AE}" type="pres">
      <dgm:prSet presAssocID="{7D234866-5973-498E-A897-4F5EE8340813}" presName="hierChild5" presStyleCnt="0"/>
      <dgm:spPr/>
      <dgm:t>
        <a:bodyPr/>
        <a:lstStyle/>
        <a:p>
          <a:endParaRPr lang="en-IN"/>
        </a:p>
      </dgm:t>
    </dgm:pt>
    <dgm:pt modelId="{1B9A37B0-CB7D-47B9-810F-F1366940D9CD}" type="pres">
      <dgm:prSet presAssocID="{D18688E1-F875-41CD-AA95-20F48583D2F0}" presName="Name37" presStyleLbl="parChTrans1D4" presStyleIdx="20" presStyleCnt="29"/>
      <dgm:spPr/>
      <dgm:t>
        <a:bodyPr/>
        <a:lstStyle/>
        <a:p>
          <a:endParaRPr lang="en-IN"/>
        </a:p>
      </dgm:t>
    </dgm:pt>
    <dgm:pt modelId="{1E93B3C5-BECB-4DF4-8C33-C4FC5BD56B5E}" type="pres">
      <dgm:prSet presAssocID="{4B610830-945C-4D9D-BCBD-CAED7C0EF1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3D9073A5-173F-4EAE-AB92-49017A34FDD5}" type="pres">
      <dgm:prSet presAssocID="{4B610830-945C-4D9D-BCBD-CAED7C0EF10C}" presName="rootComposite" presStyleCnt="0"/>
      <dgm:spPr/>
      <dgm:t>
        <a:bodyPr/>
        <a:lstStyle/>
        <a:p>
          <a:endParaRPr lang="en-IN"/>
        </a:p>
      </dgm:t>
    </dgm:pt>
    <dgm:pt modelId="{DCE005D8-97F5-4384-88D8-97E0BEAEC243}" type="pres">
      <dgm:prSet presAssocID="{4B610830-945C-4D9D-BCBD-CAED7C0EF10C}" presName="rootText" presStyleLbl="node4" presStyleIdx="20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48388441-70A5-468A-AEB9-B4EF1106E63D}" type="pres">
      <dgm:prSet presAssocID="{4B610830-945C-4D9D-BCBD-CAED7C0EF10C}" presName="rootConnector" presStyleLbl="node4" presStyleIdx="20" presStyleCnt="29"/>
      <dgm:spPr/>
      <dgm:t>
        <a:bodyPr/>
        <a:lstStyle/>
        <a:p>
          <a:endParaRPr lang="en-IN"/>
        </a:p>
      </dgm:t>
    </dgm:pt>
    <dgm:pt modelId="{4DBE105E-A5B1-42AD-AFD4-7189874BD482}" type="pres">
      <dgm:prSet presAssocID="{4B610830-945C-4D9D-BCBD-CAED7C0EF10C}" presName="hierChild4" presStyleCnt="0"/>
      <dgm:spPr/>
      <dgm:t>
        <a:bodyPr/>
        <a:lstStyle/>
        <a:p>
          <a:endParaRPr lang="en-IN"/>
        </a:p>
      </dgm:t>
    </dgm:pt>
    <dgm:pt modelId="{051DF544-4580-45C3-BAA3-5EFBAA5C511A}" type="pres">
      <dgm:prSet presAssocID="{4B610830-945C-4D9D-BCBD-CAED7C0EF10C}" presName="hierChild5" presStyleCnt="0"/>
      <dgm:spPr/>
      <dgm:t>
        <a:bodyPr/>
        <a:lstStyle/>
        <a:p>
          <a:endParaRPr lang="en-IN"/>
        </a:p>
      </dgm:t>
    </dgm:pt>
    <dgm:pt modelId="{A33459C3-E9A3-4760-A38B-F33A90FDB7A0}" type="pres">
      <dgm:prSet presAssocID="{8E736C44-424A-4F98-9320-FBAFED772949}" presName="hierChild5" presStyleCnt="0"/>
      <dgm:spPr/>
      <dgm:t>
        <a:bodyPr/>
        <a:lstStyle/>
        <a:p>
          <a:endParaRPr lang="en-IN"/>
        </a:p>
      </dgm:t>
    </dgm:pt>
    <dgm:pt modelId="{73C0F4C9-2B96-4456-8062-1A366BE408FC}" type="pres">
      <dgm:prSet presAssocID="{0613BA55-53A3-42D3-95CE-E5E13D21964F}" presName="hierChild5" presStyleCnt="0"/>
      <dgm:spPr/>
      <dgm:t>
        <a:bodyPr/>
        <a:lstStyle/>
        <a:p>
          <a:endParaRPr lang="en-IN"/>
        </a:p>
      </dgm:t>
    </dgm:pt>
    <dgm:pt modelId="{A8C2BA99-50DA-446D-AADE-F3BF0AF852E8}" type="pres">
      <dgm:prSet presAssocID="{B6005897-952E-464A-9A31-ECA8EB975593}" presName="Name37" presStyleLbl="parChTrans1D2" presStyleIdx="2" presStyleCnt="3"/>
      <dgm:spPr/>
      <dgm:t>
        <a:bodyPr/>
        <a:lstStyle/>
        <a:p>
          <a:endParaRPr lang="en-IN"/>
        </a:p>
      </dgm:t>
    </dgm:pt>
    <dgm:pt modelId="{4BA3CBC1-F8CB-4E8E-8C04-E11CFF81CAA8}" type="pres">
      <dgm:prSet presAssocID="{9CBCDF89-B9CB-43F5-89C2-B3CF7AF522D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02E76FDD-971F-43E0-8AED-805FD3A4A0EC}" type="pres">
      <dgm:prSet presAssocID="{9CBCDF89-B9CB-43F5-89C2-B3CF7AF522D1}" presName="rootComposite" presStyleCnt="0"/>
      <dgm:spPr/>
      <dgm:t>
        <a:bodyPr/>
        <a:lstStyle/>
        <a:p>
          <a:endParaRPr lang="en-IN"/>
        </a:p>
      </dgm:t>
    </dgm:pt>
    <dgm:pt modelId="{539C83D9-70F2-41E2-A554-87A6DE1D309D}" type="pres">
      <dgm:prSet presAssocID="{9CBCDF89-B9CB-43F5-89C2-B3CF7AF522D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647B92B3-792B-4BF6-BBE7-46F7D138DF8E}" type="pres">
      <dgm:prSet presAssocID="{9CBCDF89-B9CB-43F5-89C2-B3CF7AF522D1}" presName="rootConnector" presStyleLbl="node2" presStyleIdx="2" presStyleCnt="3"/>
      <dgm:spPr/>
      <dgm:t>
        <a:bodyPr/>
        <a:lstStyle/>
        <a:p>
          <a:endParaRPr lang="en-IN"/>
        </a:p>
      </dgm:t>
    </dgm:pt>
    <dgm:pt modelId="{192CC90C-CB2D-4FDA-B714-07EAEA8B9F99}" type="pres">
      <dgm:prSet presAssocID="{9CBCDF89-B9CB-43F5-89C2-B3CF7AF522D1}" presName="hierChild4" presStyleCnt="0"/>
      <dgm:spPr/>
      <dgm:t>
        <a:bodyPr/>
        <a:lstStyle/>
        <a:p>
          <a:endParaRPr lang="en-IN"/>
        </a:p>
      </dgm:t>
    </dgm:pt>
    <dgm:pt modelId="{723445BE-E558-4AF8-9272-7C5A07067D61}" type="pres">
      <dgm:prSet presAssocID="{C8ED496C-A4A0-41DF-BE01-EEC948A8EF42}" presName="Name37" presStyleLbl="parChTrans1D3" presStyleIdx="4" presStyleCnt="7"/>
      <dgm:spPr/>
      <dgm:t>
        <a:bodyPr/>
        <a:lstStyle/>
        <a:p>
          <a:endParaRPr lang="en-IN"/>
        </a:p>
      </dgm:t>
    </dgm:pt>
    <dgm:pt modelId="{268C29E6-0213-49D9-A778-18F99A11F0F8}" type="pres">
      <dgm:prSet presAssocID="{A6DB3C88-E8C4-4EAD-BA71-2BE214AC5A0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2E326834-4361-4D1B-A0BB-05F0213A6FAC}" type="pres">
      <dgm:prSet presAssocID="{A6DB3C88-E8C4-4EAD-BA71-2BE214AC5A0F}" presName="rootComposite" presStyleCnt="0"/>
      <dgm:spPr/>
      <dgm:t>
        <a:bodyPr/>
        <a:lstStyle/>
        <a:p>
          <a:endParaRPr lang="en-IN"/>
        </a:p>
      </dgm:t>
    </dgm:pt>
    <dgm:pt modelId="{B2D49E41-36CC-421D-8D25-03F0B48477F8}" type="pres">
      <dgm:prSet presAssocID="{A6DB3C88-E8C4-4EAD-BA71-2BE214AC5A0F}" presName="rootText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730A5572-0EB8-491F-828D-61E7A8E9A78C}" type="pres">
      <dgm:prSet presAssocID="{A6DB3C88-E8C4-4EAD-BA71-2BE214AC5A0F}" presName="rootConnector" presStyleLbl="node3" presStyleIdx="4" presStyleCnt="7"/>
      <dgm:spPr/>
      <dgm:t>
        <a:bodyPr/>
        <a:lstStyle/>
        <a:p>
          <a:endParaRPr lang="en-IN"/>
        </a:p>
      </dgm:t>
    </dgm:pt>
    <dgm:pt modelId="{CDC0E914-EA01-4F3E-980B-415D28E3A9E9}" type="pres">
      <dgm:prSet presAssocID="{A6DB3C88-E8C4-4EAD-BA71-2BE214AC5A0F}" presName="hierChild4" presStyleCnt="0"/>
      <dgm:spPr/>
      <dgm:t>
        <a:bodyPr/>
        <a:lstStyle/>
        <a:p>
          <a:endParaRPr lang="en-IN"/>
        </a:p>
      </dgm:t>
    </dgm:pt>
    <dgm:pt modelId="{3CDFA184-C910-488B-A2D6-3BB599B3F2B6}" type="pres">
      <dgm:prSet presAssocID="{ECC9237C-F38A-4E3C-B68B-2170579CB45B}" presName="Name37" presStyleLbl="parChTrans1D4" presStyleIdx="21" presStyleCnt="29"/>
      <dgm:spPr/>
      <dgm:t>
        <a:bodyPr/>
        <a:lstStyle/>
        <a:p>
          <a:endParaRPr lang="en-IN"/>
        </a:p>
      </dgm:t>
    </dgm:pt>
    <dgm:pt modelId="{0C0019C2-6A59-4AA9-81DA-70C7E7FCD5BD}" type="pres">
      <dgm:prSet presAssocID="{E78E7FA4-69B3-4F9C-A6F0-42871DFEEFD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8223C7D9-70C0-4EAA-8F26-D8229E93E07F}" type="pres">
      <dgm:prSet presAssocID="{E78E7FA4-69B3-4F9C-A6F0-42871DFEEFD3}" presName="rootComposite" presStyleCnt="0"/>
      <dgm:spPr/>
      <dgm:t>
        <a:bodyPr/>
        <a:lstStyle/>
        <a:p>
          <a:endParaRPr lang="en-IN"/>
        </a:p>
      </dgm:t>
    </dgm:pt>
    <dgm:pt modelId="{106C9D74-1D84-4280-8EA3-7E20F0C36A68}" type="pres">
      <dgm:prSet presAssocID="{E78E7FA4-69B3-4F9C-A6F0-42871DFEEFD3}" presName="rootText" presStyleLbl="node4" presStyleIdx="21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8563FFF6-02F3-4D34-92F1-11283F9758DF}" type="pres">
      <dgm:prSet presAssocID="{E78E7FA4-69B3-4F9C-A6F0-42871DFEEFD3}" presName="rootConnector" presStyleLbl="node4" presStyleIdx="21" presStyleCnt="29"/>
      <dgm:spPr/>
      <dgm:t>
        <a:bodyPr/>
        <a:lstStyle/>
        <a:p>
          <a:endParaRPr lang="en-IN"/>
        </a:p>
      </dgm:t>
    </dgm:pt>
    <dgm:pt modelId="{14D1FE25-392D-4E4F-A29D-6DEDB80FD5B7}" type="pres">
      <dgm:prSet presAssocID="{E78E7FA4-69B3-4F9C-A6F0-42871DFEEFD3}" presName="hierChild4" presStyleCnt="0"/>
      <dgm:spPr/>
      <dgm:t>
        <a:bodyPr/>
        <a:lstStyle/>
        <a:p>
          <a:endParaRPr lang="en-IN"/>
        </a:p>
      </dgm:t>
    </dgm:pt>
    <dgm:pt modelId="{759DEBFF-C3B6-4958-AE10-BA7CAEA55358}" type="pres">
      <dgm:prSet presAssocID="{307E8D9A-3EB0-4E52-BEAE-FF48A9B3B3E4}" presName="Name37" presStyleLbl="parChTrans1D4" presStyleIdx="22" presStyleCnt="29"/>
      <dgm:spPr/>
      <dgm:t>
        <a:bodyPr/>
        <a:lstStyle/>
        <a:p>
          <a:endParaRPr lang="en-IN"/>
        </a:p>
      </dgm:t>
    </dgm:pt>
    <dgm:pt modelId="{2911525C-AD14-49D9-B9D2-DB9C0517FF47}" type="pres">
      <dgm:prSet presAssocID="{3CF8A486-EB6C-4729-A1CA-7DD87F6C58E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7B9034EF-FA02-4AAC-A400-0DEBA7322EC4}" type="pres">
      <dgm:prSet presAssocID="{3CF8A486-EB6C-4729-A1CA-7DD87F6C58EB}" presName="rootComposite" presStyleCnt="0"/>
      <dgm:spPr/>
      <dgm:t>
        <a:bodyPr/>
        <a:lstStyle/>
        <a:p>
          <a:endParaRPr lang="en-IN"/>
        </a:p>
      </dgm:t>
    </dgm:pt>
    <dgm:pt modelId="{285BA7DE-519F-46DE-8D8D-86061226E966}" type="pres">
      <dgm:prSet presAssocID="{3CF8A486-EB6C-4729-A1CA-7DD87F6C58EB}" presName="rootText" presStyleLbl="node4" presStyleIdx="22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D927A85-A02F-4FC0-BA61-4188BC60D00E}" type="pres">
      <dgm:prSet presAssocID="{3CF8A486-EB6C-4729-A1CA-7DD87F6C58EB}" presName="rootConnector" presStyleLbl="node4" presStyleIdx="22" presStyleCnt="29"/>
      <dgm:spPr/>
      <dgm:t>
        <a:bodyPr/>
        <a:lstStyle/>
        <a:p>
          <a:endParaRPr lang="en-IN"/>
        </a:p>
      </dgm:t>
    </dgm:pt>
    <dgm:pt modelId="{F28B70EC-CCD4-4EA0-9D63-6B764A9F2973}" type="pres">
      <dgm:prSet presAssocID="{3CF8A486-EB6C-4729-A1CA-7DD87F6C58EB}" presName="hierChild4" presStyleCnt="0"/>
      <dgm:spPr/>
      <dgm:t>
        <a:bodyPr/>
        <a:lstStyle/>
        <a:p>
          <a:endParaRPr lang="en-IN"/>
        </a:p>
      </dgm:t>
    </dgm:pt>
    <dgm:pt modelId="{FCF9B964-B1EF-468D-A9DB-C0AD61087474}" type="pres">
      <dgm:prSet presAssocID="{3CF8A486-EB6C-4729-A1CA-7DD87F6C58EB}" presName="hierChild5" presStyleCnt="0"/>
      <dgm:spPr/>
      <dgm:t>
        <a:bodyPr/>
        <a:lstStyle/>
        <a:p>
          <a:endParaRPr lang="en-IN"/>
        </a:p>
      </dgm:t>
    </dgm:pt>
    <dgm:pt modelId="{54CC19FA-9C03-4DDC-87F5-088887098A46}" type="pres">
      <dgm:prSet presAssocID="{FB0D7CB0-D6D1-41CA-AC9C-11C27C2E99AA}" presName="Name37" presStyleLbl="parChTrans1D4" presStyleIdx="23" presStyleCnt="29"/>
      <dgm:spPr/>
      <dgm:t>
        <a:bodyPr/>
        <a:lstStyle/>
        <a:p>
          <a:endParaRPr lang="en-IN"/>
        </a:p>
      </dgm:t>
    </dgm:pt>
    <dgm:pt modelId="{1CC7FBB8-11B8-49DF-9027-04A609BAF158}" type="pres">
      <dgm:prSet presAssocID="{B5F89090-2EA9-4716-90A6-14B1667391F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A1AD7430-A9C7-42D2-A92E-5E816B50A48C}" type="pres">
      <dgm:prSet presAssocID="{B5F89090-2EA9-4716-90A6-14B1667391F7}" presName="rootComposite" presStyleCnt="0"/>
      <dgm:spPr/>
      <dgm:t>
        <a:bodyPr/>
        <a:lstStyle/>
        <a:p>
          <a:endParaRPr lang="en-IN"/>
        </a:p>
      </dgm:t>
    </dgm:pt>
    <dgm:pt modelId="{CC8B7100-CFC7-406A-BF85-9EEE66D33EC8}" type="pres">
      <dgm:prSet presAssocID="{B5F89090-2EA9-4716-90A6-14B1667391F7}" presName="rootText" presStyleLbl="node4" presStyleIdx="23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BFA3717-7965-4FCC-9625-31BEE3B71173}" type="pres">
      <dgm:prSet presAssocID="{B5F89090-2EA9-4716-90A6-14B1667391F7}" presName="rootConnector" presStyleLbl="node4" presStyleIdx="23" presStyleCnt="29"/>
      <dgm:spPr/>
      <dgm:t>
        <a:bodyPr/>
        <a:lstStyle/>
        <a:p>
          <a:endParaRPr lang="en-IN"/>
        </a:p>
      </dgm:t>
    </dgm:pt>
    <dgm:pt modelId="{58EA08B3-DBF9-4486-9398-FA1786D6A91E}" type="pres">
      <dgm:prSet presAssocID="{B5F89090-2EA9-4716-90A6-14B1667391F7}" presName="hierChild4" presStyleCnt="0"/>
      <dgm:spPr/>
      <dgm:t>
        <a:bodyPr/>
        <a:lstStyle/>
        <a:p>
          <a:endParaRPr lang="en-IN"/>
        </a:p>
      </dgm:t>
    </dgm:pt>
    <dgm:pt modelId="{779DD069-48DB-4F9B-B7E3-D84915ADB017}" type="pres">
      <dgm:prSet presAssocID="{B5F89090-2EA9-4716-90A6-14B1667391F7}" presName="hierChild5" presStyleCnt="0"/>
      <dgm:spPr/>
      <dgm:t>
        <a:bodyPr/>
        <a:lstStyle/>
        <a:p>
          <a:endParaRPr lang="en-IN"/>
        </a:p>
      </dgm:t>
    </dgm:pt>
    <dgm:pt modelId="{648D1E91-F5C6-4B9A-8789-2BA2AAE3A913}" type="pres">
      <dgm:prSet presAssocID="{B0D589A8-DE10-4CE7-9E3F-0580C605564D}" presName="Name37" presStyleLbl="parChTrans1D4" presStyleIdx="24" presStyleCnt="29"/>
      <dgm:spPr/>
      <dgm:t>
        <a:bodyPr/>
        <a:lstStyle/>
        <a:p>
          <a:endParaRPr lang="en-IN"/>
        </a:p>
      </dgm:t>
    </dgm:pt>
    <dgm:pt modelId="{77F4FFA6-0916-4EC7-B446-2CE0134AE9CB}" type="pres">
      <dgm:prSet presAssocID="{3A365DED-9C8F-4ABC-B1C7-D08B45E48D6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0F8254FB-79FC-4626-9184-A9276468D880}" type="pres">
      <dgm:prSet presAssocID="{3A365DED-9C8F-4ABC-B1C7-D08B45E48D68}" presName="rootComposite" presStyleCnt="0"/>
      <dgm:spPr/>
      <dgm:t>
        <a:bodyPr/>
        <a:lstStyle/>
        <a:p>
          <a:endParaRPr lang="en-IN"/>
        </a:p>
      </dgm:t>
    </dgm:pt>
    <dgm:pt modelId="{61EA6470-1DFD-4110-B249-4E0E3F5BAB82}" type="pres">
      <dgm:prSet presAssocID="{3A365DED-9C8F-4ABC-B1C7-D08B45E48D68}" presName="rootText" presStyleLbl="node4" presStyleIdx="24" presStyleCnt="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C7912A1-779E-4434-957D-15C0E57D56A5}" type="pres">
      <dgm:prSet presAssocID="{3A365DED-9C8F-4ABC-B1C7-D08B45E48D68}" presName="rootConnector" presStyleLbl="node4" presStyleIdx="24" presStyleCnt="29"/>
      <dgm:spPr/>
      <dgm:t>
        <a:bodyPr/>
        <a:lstStyle/>
        <a:p>
          <a:endParaRPr lang="en-IN"/>
        </a:p>
      </dgm:t>
    </dgm:pt>
    <dgm:pt modelId="{8068E299-FB57-4E6C-AC1F-DED449339599}" type="pres">
      <dgm:prSet presAssocID="{3A365DED-9C8F-4ABC-B1C7-D08B45E48D68}" presName="hierChild4" presStyleCnt="0"/>
      <dgm:spPr/>
      <dgm:t>
        <a:bodyPr/>
        <a:lstStyle/>
        <a:p>
          <a:endParaRPr lang="en-IN"/>
        </a:p>
      </dgm:t>
    </dgm:pt>
    <dgm:pt modelId="{89585E27-BFCF-47ED-AE7C-657A0909AA7B}" type="pres">
      <dgm:prSet presAssocID="{3A365DED-9C8F-4ABC-B1C7-D08B45E48D68}" presName="hierChild5" presStyleCnt="0"/>
      <dgm:spPr/>
      <dgm:t>
        <a:bodyPr/>
        <a:lstStyle/>
        <a:p>
          <a:endParaRPr lang="en-IN"/>
        </a:p>
      </dgm:t>
    </dgm:pt>
    <dgm:pt modelId="{9EF0C0C8-D2A0-4345-8979-8D2178F29182}" type="pres">
      <dgm:prSet presAssocID="{E78E7FA4-69B3-4F9C-A6F0-42871DFEEFD3}" presName="hierChild5" presStyleCnt="0"/>
      <dgm:spPr/>
      <dgm:t>
        <a:bodyPr/>
        <a:lstStyle/>
        <a:p>
          <a:endParaRPr lang="en-IN"/>
        </a:p>
      </dgm:t>
    </dgm:pt>
    <dgm:pt modelId="{E86C2F4E-F56E-495D-A99C-6C05BA77EA71}" type="pres">
      <dgm:prSet presAssocID="{A6DB3C88-E8C4-4EAD-BA71-2BE214AC5A0F}" presName="hierChild5" presStyleCnt="0"/>
      <dgm:spPr/>
      <dgm:t>
        <a:bodyPr/>
        <a:lstStyle/>
        <a:p>
          <a:endParaRPr lang="en-IN"/>
        </a:p>
      </dgm:t>
    </dgm:pt>
    <dgm:pt modelId="{21B78BAD-EAA5-4195-AFFF-325D801EBCCB}" type="pres">
      <dgm:prSet presAssocID="{9DC1009D-3345-42E5-85C1-37208D2F2649}" presName="Name37" presStyleLbl="parChTrans1D3" presStyleIdx="5" presStyleCnt="7"/>
      <dgm:spPr/>
      <dgm:t>
        <a:bodyPr/>
        <a:lstStyle/>
        <a:p>
          <a:endParaRPr lang="en-IN"/>
        </a:p>
      </dgm:t>
    </dgm:pt>
    <dgm:pt modelId="{8F6E7273-9A56-483D-B31C-06DACC94DEF9}" type="pres">
      <dgm:prSet presAssocID="{1DD1E17E-E88D-4121-B673-4C4AFA65725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C8516B18-5A29-4D76-9EB5-F5945E6FA63B}" type="pres">
      <dgm:prSet presAssocID="{1DD1E17E-E88D-4121-B673-4C4AFA657251}" presName="rootComposite" presStyleCnt="0"/>
      <dgm:spPr/>
      <dgm:t>
        <a:bodyPr/>
        <a:lstStyle/>
        <a:p>
          <a:endParaRPr lang="en-IN"/>
        </a:p>
      </dgm:t>
    </dgm:pt>
    <dgm:pt modelId="{47A1CAE7-3E46-4632-9A3C-81A47C7C75D5}" type="pres">
      <dgm:prSet presAssocID="{1DD1E17E-E88D-4121-B673-4C4AFA657251}" presName="rootText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373A95E9-5A52-477C-8887-6B8D567CF574}" type="pres">
      <dgm:prSet presAssocID="{1DD1E17E-E88D-4121-B673-4C4AFA657251}" presName="rootConnector" presStyleLbl="node3" presStyleIdx="5" presStyleCnt="7"/>
      <dgm:spPr/>
      <dgm:t>
        <a:bodyPr/>
        <a:lstStyle/>
        <a:p>
          <a:endParaRPr lang="en-IN"/>
        </a:p>
      </dgm:t>
    </dgm:pt>
    <dgm:pt modelId="{319CDDFB-3249-41FC-8C0B-268EF14344A5}" type="pres">
      <dgm:prSet presAssocID="{1DD1E17E-E88D-4121-B673-4C4AFA657251}" presName="hierChild4" presStyleCnt="0"/>
      <dgm:spPr/>
      <dgm:t>
        <a:bodyPr/>
        <a:lstStyle/>
        <a:p>
          <a:endParaRPr lang="en-IN"/>
        </a:p>
      </dgm:t>
    </dgm:pt>
    <dgm:pt modelId="{2F5459A4-27F0-4168-ADF5-EA7788A999B5}" type="pres">
      <dgm:prSet presAssocID="{AA815157-0E56-49AF-8605-0C2046E169A1}" presName="Name37" presStyleLbl="parChTrans1D4" presStyleIdx="25" presStyleCnt="29"/>
      <dgm:spPr/>
      <dgm:t>
        <a:bodyPr/>
        <a:lstStyle/>
        <a:p>
          <a:endParaRPr lang="en-IN"/>
        </a:p>
      </dgm:t>
    </dgm:pt>
    <dgm:pt modelId="{20B45F23-D6E3-46CA-9F5C-1DF13BC3E37E}" type="pres">
      <dgm:prSet presAssocID="{DC1E1BCB-2623-4815-A159-D0BFF7FF73A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7A3BAA61-F21A-4886-8EA2-54FE03E02963}" type="pres">
      <dgm:prSet presAssocID="{DC1E1BCB-2623-4815-A159-D0BFF7FF73A8}" presName="rootComposite" presStyleCnt="0"/>
      <dgm:spPr/>
      <dgm:t>
        <a:bodyPr/>
        <a:lstStyle/>
        <a:p>
          <a:endParaRPr lang="en-IN"/>
        </a:p>
      </dgm:t>
    </dgm:pt>
    <dgm:pt modelId="{30D92984-5AE0-49A0-B326-A6C09C615F18}" type="pres">
      <dgm:prSet presAssocID="{DC1E1BCB-2623-4815-A159-D0BFF7FF73A8}" presName="rootText" presStyleLbl="node4" presStyleIdx="25" presStyleCnt="29" custLinFactNeighborX="68449" custLinFactNeighborY="-1825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C9F1CC9-E81A-4FCB-A77A-62A30910A4A8}" type="pres">
      <dgm:prSet presAssocID="{DC1E1BCB-2623-4815-A159-D0BFF7FF73A8}" presName="rootConnector" presStyleLbl="node4" presStyleIdx="25" presStyleCnt="29"/>
      <dgm:spPr/>
      <dgm:t>
        <a:bodyPr/>
        <a:lstStyle/>
        <a:p>
          <a:endParaRPr lang="en-IN"/>
        </a:p>
      </dgm:t>
    </dgm:pt>
    <dgm:pt modelId="{02BF6EA0-2592-4A6D-8F8A-19343846EDEC}" type="pres">
      <dgm:prSet presAssocID="{DC1E1BCB-2623-4815-A159-D0BFF7FF73A8}" presName="hierChild4" presStyleCnt="0"/>
      <dgm:spPr/>
      <dgm:t>
        <a:bodyPr/>
        <a:lstStyle/>
        <a:p>
          <a:endParaRPr lang="en-IN"/>
        </a:p>
      </dgm:t>
    </dgm:pt>
    <dgm:pt modelId="{C876A85C-B07D-449F-A9AC-DA4370C74244}" type="pres">
      <dgm:prSet presAssocID="{06521AC1-8011-4E2B-9EE9-555594207766}" presName="Name37" presStyleLbl="parChTrans1D4" presStyleIdx="26" presStyleCnt="29"/>
      <dgm:spPr/>
      <dgm:t>
        <a:bodyPr/>
        <a:lstStyle/>
        <a:p>
          <a:endParaRPr lang="en-IN"/>
        </a:p>
      </dgm:t>
    </dgm:pt>
    <dgm:pt modelId="{7AF46324-AE16-4C64-85AD-E67D7F86E2BE}" type="pres">
      <dgm:prSet presAssocID="{3614943D-44CF-4139-9BB8-BD3C77AB836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9EF73D05-0781-495C-B718-5A8CD917CDB4}" type="pres">
      <dgm:prSet presAssocID="{3614943D-44CF-4139-9BB8-BD3C77AB836C}" presName="rootComposite" presStyleCnt="0"/>
      <dgm:spPr/>
      <dgm:t>
        <a:bodyPr/>
        <a:lstStyle/>
        <a:p>
          <a:endParaRPr lang="en-IN"/>
        </a:p>
      </dgm:t>
    </dgm:pt>
    <dgm:pt modelId="{7E3C434D-C5C3-485C-AB87-1255DC0E9132}" type="pres">
      <dgm:prSet presAssocID="{3614943D-44CF-4139-9BB8-BD3C77AB836C}" presName="rootText" presStyleLbl="node4" presStyleIdx="26" presStyleCnt="29" custLinFactNeighborX="78488" custLinFactNeighborY="202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A01A33B-CA5E-403C-AE4B-9BC30D9BEBBA}" type="pres">
      <dgm:prSet presAssocID="{3614943D-44CF-4139-9BB8-BD3C77AB836C}" presName="rootConnector" presStyleLbl="node4" presStyleIdx="26" presStyleCnt="29"/>
      <dgm:spPr/>
      <dgm:t>
        <a:bodyPr/>
        <a:lstStyle/>
        <a:p>
          <a:endParaRPr lang="en-IN"/>
        </a:p>
      </dgm:t>
    </dgm:pt>
    <dgm:pt modelId="{DBEE1CCF-D044-4DB3-9C5C-43D7006D2A3F}" type="pres">
      <dgm:prSet presAssocID="{3614943D-44CF-4139-9BB8-BD3C77AB836C}" presName="hierChild4" presStyleCnt="0"/>
      <dgm:spPr/>
      <dgm:t>
        <a:bodyPr/>
        <a:lstStyle/>
        <a:p>
          <a:endParaRPr lang="en-IN"/>
        </a:p>
      </dgm:t>
    </dgm:pt>
    <dgm:pt modelId="{F770095D-2A10-4599-976C-03302A15943D}" type="pres">
      <dgm:prSet presAssocID="{3614943D-44CF-4139-9BB8-BD3C77AB836C}" presName="hierChild5" presStyleCnt="0"/>
      <dgm:spPr/>
      <dgm:t>
        <a:bodyPr/>
        <a:lstStyle/>
        <a:p>
          <a:endParaRPr lang="en-IN"/>
        </a:p>
      </dgm:t>
    </dgm:pt>
    <dgm:pt modelId="{7D9B6B95-CCC0-46BF-8754-F50F662ED615}" type="pres">
      <dgm:prSet presAssocID="{71E9541D-8205-433B-8115-C7A5DBAEE322}" presName="Name37" presStyleLbl="parChTrans1D4" presStyleIdx="27" presStyleCnt="29"/>
      <dgm:spPr/>
      <dgm:t>
        <a:bodyPr/>
        <a:lstStyle/>
        <a:p>
          <a:endParaRPr lang="en-IN"/>
        </a:p>
      </dgm:t>
    </dgm:pt>
    <dgm:pt modelId="{F7EE06AE-F65A-4956-B7CF-6AEB6FD5859A}" type="pres">
      <dgm:prSet presAssocID="{7D9F3C43-35E6-4685-8AF1-4AC6FF95B21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7390CBA9-318E-4732-8C2A-C23807D0F22A}" type="pres">
      <dgm:prSet presAssocID="{7D9F3C43-35E6-4685-8AF1-4AC6FF95B214}" presName="rootComposite" presStyleCnt="0"/>
      <dgm:spPr/>
      <dgm:t>
        <a:bodyPr/>
        <a:lstStyle/>
        <a:p>
          <a:endParaRPr lang="en-IN"/>
        </a:p>
      </dgm:t>
    </dgm:pt>
    <dgm:pt modelId="{B5D800D7-B26F-4922-B9D4-7DA0576EF157}" type="pres">
      <dgm:prSet presAssocID="{7D9F3C43-35E6-4685-8AF1-4AC6FF95B214}" presName="rootText" presStyleLbl="node4" presStyleIdx="27" presStyleCnt="29" custLinFactNeighborX="82138" custLinFactNeighborY="-14034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E594F5EE-C16E-428A-8ABF-65E68F73972A}" type="pres">
      <dgm:prSet presAssocID="{7D9F3C43-35E6-4685-8AF1-4AC6FF95B214}" presName="rootConnector" presStyleLbl="node4" presStyleIdx="27" presStyleCnt="29"/>
      <dgm:spPr/>
      <dgm:t>
        <a:bodyPr/>
        <a:lstStyle/>
        <a:p>
          <a:endParaRPr lang="en-IN"/>
        </a:p>
      </dgm:t>
    </dgm:pt>
    <dgm:pt modelId="{FB8B60B9-0927-44E6-8EB0-78C22F7A9BF2}" type="pres">
      <dgm:prSet presAssocID="{7D9F3C43-35E6-4685-8AF1-4AC6FF95B214}" presName="hierChild4" presStyleCnt="0"/>
      <dgm:spPr/>
      <dgm:t>
        <a:bodyPr/>
        <a:lstStyle/>
        <a:p>
          <a:endParaRPr lang="en-IN"/>
        </a:p>
      </dgm:t>
    </dgm:pt>
    <dgm:pt modelId="{BE9557DF-B5AC-4DA3-8EC0-3689ACF5E701}" type="pres">
      <dgm:prSet presAssocID="{7D9F3C43-35E6-4685-8AF1-4AC6FF95B214}" presName="hierChild5" presStyleCnt="0"/>
      <dgm:spPr/>
      <dgm:t>
        <a:bodyPr/>
        <a:lstStyle/>
        <a:p>
          <a:endParaRPr lang="en-IN"/>
        </a:p>
      </dgm:t>
    </dgm:pt>
    <dgm:pt modelId="{643CC85D-2E2B-490C-AAF7-2D0177374D50}" type="pres">
      <dgm:prSet presAssocID="{26E31BA2-9C85-4CBB-B52B-3D30D18CE683}" presName="Name37" presStyleLbl="parChTrans1D4" presStyleIdx="28" presStyleCnt="29"/>
      <dgm:spPr/>
      <dgm:t>
        <a:bodyPr/>
        <a:lstStyle/>
        <a:p>
          <a:endParaRPr lang="en-IN"/>
        </a:p>
      </dgm:t>
    </dgm:pt>
    <dgm:pt modelId="{B3AB5A66-C4D3-444A-B543-39F0130955B5}" type="pres">
      <dgm:prSet presAssocID="{11E9AED9-F0A7-4B07-89E1-9A130AF9A26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8740C098-C391-4F90-803E-DC8254BAE286}" type="pres">
      <dgm:prSet presAssocID="{11E9AED9-F0A7-4B07-89E1-9A130AF9A26B}" presName="rootComposite" presStyleCnt="0"/>
      <dgm:spPr/>
      <dgm:t>
        <a:bodyPr/>
        <a:lstStyle/>
        <a:p>
          <a:endParaRPr lang="en-IN"/>
        </a:p>
      </dgm:t>
    </dgm:pt>
    <dgm:pt modelId="{E6171B8F-381A-4617-9B69-828DD42EF29C}" type="pres">
      <dgm:prSet presAssocID="{11E9AED9-F0A7-4B07-89E1-9A130AF9A26B}" presName="rootText" presStyleLbl="node4" presStyleIdx="28" presStyleCnt="29" custLinFactNeighborX="81226" custLinFactNeighborY="-730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D9BF78DB-5356-47BF-94D0-0ACDA294ABDC}" type="pres">
      <dgm:prSet presAssocID="{11E9AED9-F0A7-4B07-89E1-9A130AF9A26B}" presName="rootConnector" presStyleLbl="node4" presStyleIdx="28" presStyleCnt="29"/>
      <dgm:spPr/>
      <dgm:t>
        <a:bodyPr/>
        <a:lstStyle/>
        <a:p>
          <a:endParaRPr lang="en-IN"/>
        </a:p>
      </dgm:t>
    </dgm:pt>
    <dgm:pt modelId="{9C8FE223-9856-4EAA-9060-4777F95FE8B4}" type="pres">
      <dgm:prSet presAssocID="{11E9AED9-F0A7-4B07-89E1-9A130AF9A26B}" presName="hierChild4" presStyleCnt="0"/>
      <dgm:spPr/>
      <dgm:t>
        <a:bodyPr/>
        <a:lstStyle/>
        <a:p>
          <a:endParaRPr lang="en-IN"/>
        </a:p>
      </dgm:t>
    </dgm:pt>
    <dgm:pt modelId="{622FE7C5-A755-411E-BE04-DCD26DF1372D}" type="pres">
      <dgm:prSet presAssocID="{11E9AED9-F0A7-4B07-89E1-9A130AF9A26B}" presName="hierChild5" presStyleCnt="0"/>
      <dgm:spPr/>
      <dgm:t>
        <a:bodyPr/>
        <a:lstStyle/>
        <a:p>
          <a:endParaRPr lang="en-IN"/>
        </a:p>
      </dgm:t>
    </dgm:pt>
    <dgm:pt modelId="{C0A7B4EF-5767-4B02-803B-8FCC327CA225}" type="pres">
      <dgm:prSet presAssocID="{DC1E1BCB-2623-4815-A159-D0BFF7FF73A8}" presName="hierChild5" presStyleCnt="0"/>
      <dgm:spPr/>
      <dgm:t>
        <a:bodyPr/>
        <a:lstStyle/>
        <a:p>
          <a:endParaRPr lang="en-IN"/>
        </a:p>
      </dgm:t>
    </dgm:pt>
    <dgm:pt modelId="{30582EB5-9D1B-4B0D-857A-75D356D29102}" type="pres">
      <dgm:prSet presAssocID="{1DD1E17E-E88D-4121-B673-4C4AFA657251}" presName="hierChild5" presStyleCnt="0"/>
      <dgm:spPr/>
      <dgm:t>
        <a:bodyPr/>
        <a:lstStyle/>
        <a:p>
          <a:endParaRPr lang="en-IN"/>
        </a:p>
      </dgm:t>
    </dgm:pt>
    <dgm:pt modelId="{E6DBA74E-2A70-46A1-AAF9-F14FBEAEBF54}" type="pres">
      <dgm:prSet presAssocID="{E7CFEB37-8474-4F96-929D-6D4E0028CECC}" presName="Name37" presStyleLbl="parChTrans1D3" presStyleIdx="6" presStyleCnt="7"/>
      <dgm:spPr/>
      <dgm:t>
        <a:bodyPr/>
        <a:lstStyle/>
        <a:p>
          <a:endParaRPr lang="en-IN"/>
        </a:p>
      </dgm:t>
    </dgm:pt>
    <dgm:pt modelId="{BEF6A235-7F71-4DEC-9028-E9C3F6B95683}" type="pres">
      <dgm:prSet presAssocID="{6C1D9165-90B3-450A-8244-B185B43B78B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N"/>
        </a:p>
      </dgm:t>
    </dgm:pt>
    <dgm:pt modelId="{7A22CB03-6002-4413-AE55-04F7922FE467}" type="pres">
      <dgm:prSet presAssocID="{6C1D9165-90B3-450A-8244-B185B43B78B1}" presName="rootComposite" presStyleCnt="0"/>
      <dgm:spPr/>
      <dgm:t>
        <a:bodyPr/>
        <a:lstStyle/>
        <a:p>
          <a:endParaRPr lang="en-IN"/>
        </a:p>
      </dgm:t>
    </dgm:pt>
    <dgm:pt modelId="{A73C8A53-37CF-4D72-AFEE-87AF1312041B}" type="pres">
      <dgm:prSet presAssocID="{6C1D9165-90B3-450A-8244-B185B43B78B1}" presName="rootText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294DC02D-A59A-4E79-981B-2FC95A964AAF}" type="pres">
      <dgm:prSet presAssocID="{6C1D9165-90B3-450A-8244-B185B43B78B1}" presName="rootConnector" presStyleLbl="node3" presStyleIdx="6" presStyleCnt="7"/>
      <dgm:spPr/>
      <dgm:t>
        <a:bodyPr/>
        <a:lstStyle/>
        <a:p>
          <a:endParaRPr lang="en-IN"/>
        </a:p>
      </dgm:t>
    </dgm:pt>
    <dgm:pt modelId="{B6F9A813-837C-4C07-B51E-5B5501F9BC30}" type="pres">
      <dgm:prSet presAssocID="{6C1D9165-90B3-450A-8244-B185B43B78B1}" presName="hierChild4" presStyleCnt="0"/>
      <dgm:spPr/>
      <dgm:t>
        <a:bodyPr/>
        <a:lstStyle/>
        <a:p>
          <a:endParaRPr lang="en-IN"/>
        </a:p>
      </dgm:t>
    </dgm:pt>
    <dgm:pt modelId="{7F537254-59A3-4EFE-A029-C060F815370C}" type="pres">
      <dgm:prSet presAssocID="{6C1D9165-90B3-450A-8244-B185B43B78B1}" presName="hierChild5" presStyleCnt="0"/>
      <dgm:spPr/>
      <dgm:t>
        <a:bodyPr/>
        <a:lstStyle/>
        <a:p>
          <a:endParaRPr lang="en-IN"/>
        </a:p>
      </dgm:t>
    </dgm:pt>
    <dgm:pt modelId="{D01BD69C-6750-42C1-935A-983DBB96FAB6}" type="pres">
      <dgm:prSet presAssocID="{9CBCDF89-B9CB-43F5-89C2-B3CF7AF522D1}" presName="hierChild5" presStyleCnt="0"/>
      <dgm:spPr/>
      <dgm:t>
        <a:bodyPr/>
        <a:lstStyle/>
        <a:p>
          <a:endParaRPr lang="en-IN"/>
        </a:p>
      </dgm:t>
    </dgm:pt>
    <dgm:pt modelId="{8E1F2F23-2A13-4EA7-AD3D-954C37242C58}" type="pres">
      <dgm:prSet presAssocID="{8928B4F4-9457-42C0-8F1E-316655D57D7B}" presName="hierChild3" presStyleCnt="0"/>
      <dgm:spPr/>
      <dgm:t>
        <a:bodyPr/>
        <a:lstStyle/>
        <a:p>
          <a:endParaRPr lang="en-IN"/>
        </a:p>
      </dgm:t>
    </dgm:pt>
  </dgm:ptLst>
  <dgm:cxnLst>
    <dgm:cxn modelId="{3FF7EA65-D4A8-4EA4-ABF4-97FD0043421F}" type="presOf" srcId="{B5F89090-2EA9-4716-90A6-14B1667391F7}" destId="{BBFA3717-7965-4FCC-9625-31BEE3B71173}" srcOrd="1" destOrd="0" presId="urn:microsoft.com/office/officeart/2005/8/layout/orgChart1"/>
    <dgm:cxn modelId="{B33D8281-7E7B-4895-9137-9904E1C5BF4C}" srcId="{F4E5A153-857B-4A44-9C12-D5A1A14EE823}" destId="{AF6DF93B-E855-421B-9A0D-301C833B6A2B}" srcOrd="1" destOrd="0" parTransId="{3EF5896B-1E8E-463E-9E86-C3061BC74F34}" sibTransId="{A6B65903-0B56-486A-A2BE-F3062766F810}"/>
    <dgm:cxn modelId="{FB03C97F-8097-4096-BB61-13974843C814}" srcId="{F4E5A153-857B-4A44-9C12-D5A1A14EE823}" destId="{A0A260CB-35E2-4D77-BC7D-5D2CABBAF19E}" srcOrd="0" destOrd="0" parTransId="{BB774CA0-18D2-4E82-8CEE-8D9009D8EAC0}" sibTransId="{C0D94419-128D-4EA9-B0AD-F2A2A1F95613}"/>
    <dgm:cxn modelId="{E8AA87CB-78E4-4A21-87FF-968139C2A23D}" type="presOf" srcId="{ECC9237C-F38A-4E3C-B68B-2170579CB45B}" destId="{3CDFA184-C910-488B-A2D6-3BB599B3F2B6}" srcOrd="0" destOrd="0" presId="urn:microsoft.com/office/officeart/2005/8/layout/orgChart1"/>
    <dgm:cxn modelId="{C98E9E64-4583-4D7E-814A-1CA4E8E071F9}" srcId="{8928B4F4-9457-42C0-8F1E-316655D57D7B}" destId="{0613BA55-53A3-42D3-95CE-E5E13D21964F}" srcOrd="1" destOrd="0" parTransId="{96664849-979B-4E5B-B19A-73E2F782D80F}" sibTransId="{B6FEA4F7-AD8E-41F1-BD56-D6F533F6DBBC}"/>
    <dgm:cxn modelId="{2E3064E7-FC60-4B75-A672-083957B77FB4}" type="presOf" srcId="{4B610830-945C-4D9D-BCBD-CAED7C0EF10C}" destId="{DCE005D8-97F5-4384-88D8-97E0BEAEC243}" srcOrd="0" destOrd="0" presId="urn:microsoft.com/office/officeart/2005/8/layout/orgChart1"/>
    <dgm:cxn modelId="{7BC7CA28-A0CB-4117-850F-BEA518216B41}" type="presOf" srcId="{A34062C0-4726-4ECA-B1B5-C178CAC325F8}" destId="{00E42411-D065-4997-829F-A5C2AAA42D70}" srcOrd="0" destOrd="0" presId="urn:microsoft.com/office/officeart/2005/8/layout/orgChart1"/>
    <dgm:cxn modelId="{BF5EE2B5-498A-4C34-AAF6-5BF610B8225A}" type="presOf" srcId="{E5D4BC55-A6AB-4329-90DD-80428B34A116}" destId="{5995E615-7A1A-471B-A936-F8A025ACA19A}" srcOrd="0" destOrd="0" presId="urn:microsoft.com/office/officeart/2005/8/layout/orgChart1"/>
    <dgm:cxn modelId="{F89A7A40-1E55-4D7C-B484-B3177AD64C0E}" type="presOf" srcId="{FBF44921-0B3C-4A0C-B051-AE14B086827A}" destId="{BB494E37-534F-4AEC-9600-4EFCB389849C}" srcOrd="0" destOrd="0" presId="urn:microsoft.com/office/officeart/2005/8/layout/orgChart1"/>
    <dgm:cxn modelId="{0A2CE52E-EEA5-49AE-9147-6297C42D61C4}" srcId="{8928B4F4-9457-42C0-8F1E-316655D57D7B}" destId="{9CBCDF89-B9CB-43F5-89C2-B3CF7AF522D1}" srcOrd="2" destOrd="0" parTransId="{B6005897-952E-464A-9A31-ECA8EB975593}" sibTransId="{D95E0061-E865-482E-AF6F-DA5BF26F7B22}"/>
    <dgm:cxn modelId="{891542EB-DD27-4E30-AAA6-D2C60A5BC260}" srcId="{4AA17900-1096-4120-B49D-98DF7E15B523}" destId="{7C70F136-D04E-4EF9-B3CD-4E8A26E8A6AF}" srcOrd="0" destOrd="0" parTransId="{C8007A32-0B83-40FA-8ED9-5CFC3CAED9A2}" sibTransId="{4D994B39-CE70-4B0E-9DB8-15A49D18C73A}"/>
    <dgm:cxn modelId="{B36DDEDC-8671-4302-AA04-099B30D0D146}" type="presOf" srcId="{7B08BD16-468B-424F-96F7-5DB6BBEE0907}" destId="{A396C79A-9393-45FA-85BA-B69A1C348652}" srcOrd="1" destOrd="0" presId="urn:microsoft.com/office/officeart/2005/8/layout/orgChart1"/>
    <dgm:cxn modelId="{43CDC7B3-A715-41D5-91D7-B372232E921E}" type="presOf" srcId="{B5F89090-2EA9-4716-90A6-14B1667391F7}" destId="{CC8B7100-CFC7-406A-BF85-9EEE66D33EC8}" srcOrd="0" destOrd="0" presId="urn:microsoft.com/office/officeart/2005/8/layout/orgChart1"/>
    <dgm:cxn modelId="{8D9B5AE4-A354-4CCF-8FD3-0A966AFE1FE3}" type="presOf" srcId="{E78E7FA4-69B3-4F9C-A6F0-42871DFEEFD3}" destId="{106C9D74-1D84-4280-8EA3-7E20F0C36A68}" srcOrd="0" destOrd="0" presId="urn:microsoft.com/office/officeart/2005/8/layout/orgChart1"/>
    <dgm:cxn modelId="{E3B90440-BF93-48BF-9D4D-7D77865DB79A}" type="presOf" srcId="{8E736C44-424A-4F98-9320-FBAFED772949}" destId="{12A1A0D5-01AA-4C12-B3DB-EBD129DDD8F4}" srcOrd="0" destOrd="0" presId="urn:microsoft.com/office/officeart/2005/8/layout/orgChart1"/>
    <dgm:cxn modelId="{94676B4D-117E-4ED4-9CB3-B1DB24CC8476}" type="presOf" srcId="{3EF5896B-1E8E-463E-9E86-C3061BC74F34}" destId="{90AA1E81-2BDE-4FB3-A5FF-69DBEB688A12}" srcOrd="0" destOrd="0" presId="urn:microsoft.com/office/officeart/2005/8/layout/orgChart1"/>
    <dgm:cxn modelId="{7CF9E755-4FE2-48DF-B243-ABF2E25C2F63}" type="presOf" srcId="{9CBCDF89-B9CB-43F5-89C2-B3CF7AF522D1}" destId="{647B92B3-792B-4BF6-BBE7-46F7D138DF8E}" srcOrd="1" destOrd="0" presId="urn:microsoft.com/office/officeart/2005/8/layout/orgChart1"/>
    <dgm:cxn modelId="{3F75F290-380C-4FC0-A77B-AEAC3DC144C6}" type="presOf" srcId="{CE8AEA0C-D5E5-404F-8FDB-77CD57E3D11F}" destId="{174D6047-7A48-496E-8CAE-B0C630BCB7FB}" srcOrd="0" destOrd="0" presId="urn:microsoft.com/office/officeart/2005/8/layout/orgChart1"/>
    <dgm:cxn modelId="{CCADD61D-0F6A-49C6-A466-5F609E07691B}" type="presOf" srcId="{9CE93A00-B2A4-4CF8-980A-E87592D76278}" destId="{26369372-8AF6-4860-BDB0-417872D7479F}" srcOrd="1" destOrd="0" presId="urn:microsoft.com/office/officeart/2005/8/layout/orgChart1"/>
    <dgm:cxn modelId="{E4E57403-7F7C-417C-8A54-C3580F21BAA6}" srcId="{E78E7FA4-69B3-4F9C-A6F0-42871DFEEFD3}" destId="{3A365DED-9C8F-4ABC-B1C7-D08B45E48D68}" srcOrd="2" destOrd="0" parTransId="{B0D589A8-DE10-4CE7-9E3F-0580C605564D}" sibTransId="{A555D5EF-F652-4A8C-88C0-081CE422D333}"/>
    <dgm:cxn modelId="{4ADD702D-A82B-4A04-A47D-3F84A90F49AB}" srcId="{7C70F136-D04E-4EF9-B3CD-4E8A26E8A6AF}" destId="{1196C300-44CC-4030-8E88-C9DD7FD1E6D6}" srcOrd="1" destOrd="0" parTransId="{A781062B-6976-49CE-AC1C-040ABA693ECD}" sibTransId="{51915620-7597-45BE-93D5-D770FFC4DCF1}"/>
    <dgm:cxn modelId="{F075B6D6-CE74-45C2-BF31-20648E9D3327}" srcId="{0613BA55-53A3-42D3-95CE-E5E13D21964F}" destId="{8E736C44-424A-4F98-9320-FBAFED772949}" srcOrd="0" destOrd="0" parTransId="{A0825C93-D69C-40ED-AC08-91A3562A8EF7}" sibTransId="{0445F15D-AF77-496E-9685-73A653A6BDE8}"/>
    <dgm:cxn modelId="{D560C867-67A1-4540-8BC2-3D6334FCF921}" type="presOf" srcId="{3992CE55-29C4-4C54-BCB6-FFD8D9B19E01}" destId="{B44BA137-81F9-4DF5-904D-01581157457C}" srcOrd="1" destOrd="0" presId="urn:microsoft.com/office/officeart/2005/8/layout/orgChart1"/>
    <dgm:cxn modelId="{1FAC0CD2-EC73-487B-A36D-12A954D6709A}" type="presOf" srcId="{7B08BD16-468B-424F-96F7-5DB6BBEE0907}" destId="{BCC5BB19-6FD9-4621-9AA6-DFADB35EEF23}" srcOrd="0" destOrd="0" presId="urn:microsoft.com/office/officeart/2005/8/layout/orgChart1"/>
    <dgm:cxn modelId="{57AEA938-770B-42FB-A7A9-869F920E3C77}" type="presOf" srcId="{A6DB3C88-E8C4-4EAD-BA71-2BE214AC5A0F}" destId="{730A5572-0EB8-491F-828D-61E7A8E9A78C}" srcOrd="1" destOrd="0" presId="urn:microsoft.com/office/officeart/2005/8/layout/orgChart1"/>
    <dgm:cxn modelId="{CBEDBD38-724E-4C86-87FB-A12EE9A7A50B}" type="presOf" srcId="{F4E5A153-857B-4A44-9C12-D5A1A14EE823}" destId="{60F40977-0A93-4825-888E-3470A364207B}" srcOrd="0" destOrd="0" presId="urn:microsoft.com/office/officeart/2005/8/layout/orgChart1"/>
    <dgm:cxn modelId="{D3BB7F55-0660-421C-B4A9-5C4B9BCA1E33}" type="presOf" srcId="{22EAAA42-7F04-4258-B3CE-20E30BD4191F}" destId="{32824507-8B42-4510-B5A8-F2D49FB98AFA}" srcOrd="0" destOrd="0" presId="urn:microsoft.com/office/officeart/2005/8/layout/orgChart1"/>
    <dgm:cxn modelId="{1EAF39E9-6904-4313-AA93-6251444D87EF}" type="presOf" srcId="{0DFE5DC7-2554-4B53-8EE1-1FAB2AA52DE1}" destId="{7E8D797D-15F0-4FB9-B7CE-E7D6FA31E44A}" srcOrd="1" destOrd="0" presId="urn:microsoft.com/office/officeart/2005/8/layout/orgChart1"/>
    <dgm:cxn modelId="{D087F578-669C-43CB-84DB-3E72C110B39B}" type="presOf" srcId="{7D9F3C43-35E6-4685-8AF1-4AC6FF95B214}" destId="{E594F5EE-C16E-428A-8ABF-65E68F73972A}" srcOrd="1" destOrd="0" presId="urn:microsoft.com/office/officeart/2005/8/layout/orgChart1"/>
    <dgm:cxn modelId="{C4707A02-0C5C-422A-8E72-3E8F1FEB4006}" type="presOf" srcId="{4AA17900-1096-4120-B49D-98DF7E15B523}" destId="{89CED1E8-B737-45CE-BAC1-174AC1C6B578}" srcOrd="0" destOrd="0" presId="urn:microsoft.com/office/officeart/2005/8/layout/orgChart1"/>
    <dgm:cxn modelId="{0FEFA8D4-3248-4AFB-9653-0103C6674805}" type="presOf" srcId="{16B3E70D-CBD4-4003-AED6-A44E00F26F3B}" destId="{2CB837B9-85CC-48FA-851C-66A86D3E2B63}" srcOrd="0" destOrd="0" presId="urn:microsoft.com/office/officeart/2005/8/layout/orgChart1"/>
    <dgm:cxn modelId="{4D53E7CB-9B86-41E2-B540-8C69CF3470B3}" type="presOf" srcId="{3614943D-44CF-4139-9BB8-BD3C77AB836C}" destId="{1A01A33B-CA5E-403C-AE4B-9BC30D9BEBBA}" srcOrd="1" destOrd="0" presId="urn:microsoft.com/office/officeart/2005/8/layout/orgChart1"/>
    <dgm:cxn modelId="{5AAED6F9-CF38-407E-9B63-5453C2E3FEEF}" type="presOf" srcId="{A0825C93-D69C-40ED-AC08-91A3562A8EF7}" destId="{2B259F23-D581-4BCA-AF1F-79CE6900A8EF}" srcOrd="0" destOrd="0" presId="urn:microsoft.com/office/officeart/2005/8/layout/orgChart1"/>
    <dgm:cxn modelId="{0FF1EFF9-9E6F-4694-BAB7-4508CBB34E4F}" type="presOf" srcId="{7D9F3C43-35E6-4685-8AF1-4AC6FF95B214}" destId="{B5D800D7-B26F-4922-B9D4-7DA0576EF157}" srcOrd="0" destOrd="0" presId="urn:microsoft.com/office/officeart/2005/8/layout/orgChart1"/>
    <dgm:cxn modelId="{14CF6B54-2944-4B19-879A-489CFEC0F570}" type="presOf" srcId="{307E8D9A-3EB0-4E52-BEAE-FF48A9B3B3E4}" destId="{759DEBFF-C3B6-4958-AE10-BA7CAEA55358}" srcOrd="0" destOrd="0" presId="urn:microsoft.com/office/officeart/2005/8/layout/orgChart1"/>
    <dgm:cxn modelId="{021F330C-010E-48FB-9D04-5A64EBA7D4CF}" type="presOf" srcId="{7D234866-5973-498E-A897-4F5EE8340813}" destId="{1004748F-ACC0-4DFD-AC5A-70F35AC81963}" srcOrd="1" destOrd="0" presId="urn:microsoft.com/office/officeart/2005/8/layout/orgChart1"/>
    <dgm:cxn modelId="{D94D9400-A856-4DAE-9822-DB89CB695F10}" type="presOf" srcId="{A2A5C991-87D4-4C66-8F4F-6DB0E9C19B18}" destId="{46563646-9763-412E-A581-FD496A6D2279}" srcOrd="1" destOrd="0" presId="urn:microsoft.com/office/officeart/2005/8/layout/orgChart1"/>
    <dgm:cxn modelId="{302EB169-9321-4740-BC4B-BD9D88DAB040}" type="presOf" srcId="{505B3F65-6F89-4DD9-A50D-48D32C670E21}" destId="{A4350EBF-C0C7-4C30-BB89-7A24422F66B9}" srcOrd="0" destOrd="0" presId="urn:microsoft.com/office/officeart/2005/8/layout/orgChart1"/>
    <dgm:cxn modelId="{C00D47F7-5433-4857-93E7-131BDAD32627}" type="presOf" srcId="{9CE93A00-B2A4-4CF8-980A-E87592D76278}" destId="{B7D75A83-20DD-42C8-B877-FAE99A46E052}" srcOrd="0" destOrd="0" presId="urn:microsoft.com/office/officeart/2005/8/layout/orgChart1"/>
    <dgm:cxn modelId="{6889A93C-3E4E-48B2-AEF7-67E15A3C8A49}" srcId="{3992CE55-29C4-4C54-BCB6-FFD8D9B19E01}" destId="{FCA02F4E-60BA-4CEF-ABFD-89E223164D0F}" srcOrd="0" destOrd="0" parTransId="{B0FE0185-E2DF-40AC-A1AA-90B3C4F31D7A}" sibTransId="{2A0F8427-9921-423E-B3D4-842B69BFB189}"/>
    <dgm:cxn modelId="{C479BB99-FA84-44DF-B135-F19159B8D772}" srcId="{E78E7FA4-69B3-4F9C-A6F0-42871DFEEFD3}" destId="{B5F89090-2EA9-4716-90A6-14B1667391F7}" srcOrd="1" destOrd="0" parTransId="{FB0D7CB0-D6D1-41CA-AC9C-11C27C2E99AA}" sibTransId="{E54D0D48-6AEF-4720-A2D4-81B388844FD4}"/>
    <dgm:cxn modelId="{D2BB6F96-D340-48B6-86D3-1792A6EA08B0}" type="presOf" srcId="{1196C300-44CC-4030-8E88-C9DD7FD1E6D6}" destId="{DD9DBF73-E374-4008-BB53-08336837ED6B}" srcOrd="0" destOrd="0" presId="urn:microsoft.com/office/officeart/2005/8/layout/orgChart1"/>
    <dgm:cxn modelId="{9658735F-7B4E-4C81-86D1-B89EF20082DA}" type="presOf" srcId="{EAB616A5-DF6F-4D37-9CFB-633B9F62D46D}" destId="{825B9B91-D479-4BB8-B791-79BD905F6285}" srcOrd="0" destOrd="0" presId="urn:microsoft.com/office/officeart/2005/8/layout/orgChart1"/>
    <dgm:cxn modelId="{70F2648A-1788-4B3F-890E-F80370346AAF}" type="presOf" srcId="{FCA02F4E-60BA-4CEF-ABFD-89E223164D0F}" destId="{ABB052F0-C9B0-4924-8E4D-F98497106A2E}" srcOrd="1" destOrd="0" presId="urn:microsoft.com/office/officeart/2005/8/layout/orgChart1"/>
    <dgm:cxn modelId="{9E8508A6-50AA-45F0-AF30-56C1192EA6F3}" type="presOf" srcId="{C8FF9C12-6E20-4F80-BE3F-5965D27621E5}" destId="{0BAE1124-BD98-47F0-B6DF-16EEBA53DEDE}" srcOrd="0" destOrd="0" presId="urn:microsoft.com/office/officeart/2005/8/layout/orgChart1"/>
    <dgm:cxn modelId="{EDF861A4-D4F0-44E8-B3BE-D06812E1FCD7}" srcId="{1DD1E17E-E88D-4121-B673-4C4AFA657251}" destId="{DC1E1BCB-2623-4815-A159-D0BFF7FF73A8}" srcOrd="0" destOrd="0" parTransId="{AA815157-0E56-49AF-8605-0C2046E169A1}" sibTransId="{07D4C918-C3DE-48DA-90DC-855EF8690FD8}"/>
    <dgm:cxn modelId="{82C7A63A-5643-4586-A94F-76572819751D}" type="presOf" srcId="{7C70F136-D04E-4EF9-B3CD-4E8A26E8A6AF}" destId="{5F382C7C-CE3B-4525-A149-08F0AD50BD30}" srcOrd="1" destOrd="0" presId="urn:microsoft.com/office/officeart/2005/8/layout/orgChart1"/>
    <dgm:cxn modelId="{57C00F56-C880-47AB-AB95-615BC45E0ADE}" srcId="{9CBCDF89-B9CB-43F5-89C2-B3CF7AF522D1}" destId="{6C1D9165-90B3-450A-8244-B185B43B78B1}" srcOrd="2" destOrd="0" parTransId="{E7CFEB37-8474-4F96-929D-6D4E0028CECC}" sibTransId="{717CD2D4-DD76-4D30-9931-B304EE688B38}"/>
    <dgm:cxn modelId="{ED2F55A0-7909-421D-B03B-D3E10BF36171}" srcId="{A6DB3C88-E8C4-4EAD-BA71-2BE214AC5A0F}" destId="{E78E7FA4-69B3-4F9C-A6F0-42871DFEEFD3}" srcOrd="0" destOrd="0" parTransId="{ECC9237C-F38A-4E3C-B68B-2170579CB45B}" sibTransId="{63255381-B956-468C-94F5-B7B6EF3792A2}"/>
    <dgm:cxn modelId="{9089F9E3-ADD2-4A73-8417-14408D5B5265}" type="presOf" srcId="{5A361C26-EF15-4BD7-8CAD-B18C87DB8613}" destId="{77EBD1E5-FF30-492A-AAD7-74C3C1B5E609}" srcOrd="0" destOrd="0" presId="urn:microsoft.com/office/officeart/2005/8/layout/orgChart1"/>
    <dgm:cxn modelId="{5A6CFD4A-87E3-44E2-9E3C-FF3DDD5F0C99}" type="presOf" srcId="{FB0D7CB0-D6D1-41CA-AC9C-11C27C2E99AA}" destId="{54CC19FA-9C03-4DDC-87F5-088887098A46}" srcOrd="0" destOrd="0" presId="urn:microsoft.com/office/officeart/2005/8/layout/orgChart1"/>
    <dgm:cxn modelId="{64CE6F32-AEE1-439C-A5BD-274E22F4D136}" type="presOf" srcId="{5EA7596D-51C7-425D-A32B-43A3AC2048A2}" destId="{9DF43A0C-6E3F-4333-8E66-00963C7839BF}" srcOrd="0" destOrd="0" presId="urn:microsoft.com/office/officeart/2005/8/layout/orgChart1"/>
    <dgm:cxn modelId="{8069E3ED-5693-4FC0-BE41-F6F6E2000CA9}" type="presOf" srcId="{E11EE406-6C09-4AF4-8870-75D1C3F61F14}" destId="{85004807-E73B-4C1B-A53B-E2FBD4588E06}" srcOrd="0" destOrd="0" presId="urn:microsoft.com/office/officeart/2005/8/layout/orgChart1"/>
    <dgm:cxn modelId="{78B220C7-639C-4B5F-9BE9-E63E892FED3A}" type="presOf" srcId="{F7DC3935-CE0C-434C-9D30-81C056CD7FB5}" destId="{E2A70290-DEDB-4829-87B3-66FC6687A280}" srcOrd="1" destOrd="0" presId="urn:microsoft.com/office/officeart/2005/8/layout/orgChart1"/>
    <dgm:cxn modelId="{E5B19F2C-B5B9-4949-B850-ACBDCF0898DF}" type="presOf" srcId="{A0C0984E-66B6-4112-A508-C65BC6DE3C8E}" destId="{25D24C57-F16C-4A14-AAC6-EAE4C9CD6AC5}" srcOrd="0" destOrd="0" presId="urn:microsoft.com/office/officeart/2005/8/layout/orgChart1"/>
    <dgm:cxn modelId="{D857578E-0FEA-4EE5-8907-DA5EB6644C08}" type="presOf" srcId="{3A365DED-9C8F-4ABC-B1C7-D08B45E48D68}" destId="{61EA6470-1DFD-4110-B249-4E0E3F5BAB82}" srcOrd="0" destOrd="0" presId="urn:microsoft.com/office/officeart/2005/8/layout/orgChart1"/>
    <dgm:cxn modelId="{85067D6D-2015-4B09-9EC3-E0FEBCB57F33}" srcId="{57616697-570D-4D4B-A588-2B9277A8FC99}" destId="{0DFE5DC7-2554-4B53-8EE1-1FAB2AA52DE1}" srcOrd="0" destOrd="0" parTransId="{8D2CADC7-5611-465A-B033-D1EDBAF497D4}" sibTransId="{28D4445A-5C41-4000-8424-0100CE743A9A}"/>
    <dgm:cxn modelId="{18E82C37-3055-4634-9BAC-101F4C477A26}" srcId="{DC1E1BCB-2623-4815-A159-D0BFF7FF73A8}" destId="{11E9AED9-F0A7-4B07-89E1-9A130AF9A26B}" srcOrd="2" destOrd="0" parTransId="{26E31BA2-9C85-4CBB-B52B-3D30D18CE683}" sibTransId="{C90FC632-F78D-4302-85AB-3C50009FD566}"/>
    <dgm:cxn modelId="{ECC69BD1-0662-4377-8C00-E2B106B4B660}" type="presOf" srcId="{8928B4F4-9457-42C0-8F1E-316655D57D7B}" destId="{2EB69DB3-8A1D-4383-9ED9-F994523C0986}" srcOrd="0" destOrd="0" presId="urn:microsoft.com/office/officeart/2005/8/layout/orgChart1"/>
    <dgm:cxn modelId="{5FBDA072-B2E8-47E0-9AB1-2EBD9DB19C58}" srcId="{FCA02F4E-60BA-4CEF-ABFD-89E223164D0F}" destId="{7B08BD16-468B-424F-96F7-5DB6BBEE0907}" srcOrd="2" destOrd="0" parTransId="{8FF3A3F4-D9E9-4B6E-BBF1-1C7437770038}" sibTransId="{477C9BF9-0304-40AF-A571-7EB28C9E8358}"/>
    <dgm:cxn modelId="{747B4393-83B9-4709-AE1F-07527DE2E00C}" type="presOf" srcId="{71E9541D-8205-433B-8115-C7A5DBAEE322}" destId="{7D9B6B95-CCC0-46BF-8754-F50F662ED615}" srcOrd="0" destOrd="0" presId="urn:microsoft.com/office/officeart/2005/8/layout/orgChart1"/>
    <dgm:cxn modelId="{428CDF42-FAAA-4FCB-B69E-3B4BAF583434}" type="presOf" srcId="{E78E7FA4-69B3-4F9C-A6F0-42871DFEEFD3}" destId="{8563FFF6-02F3-4D34-92F1-11283F9758DF}" srcOrd="1" destOrd="0" presId="urn:microsoft.com/office/officeart/2005/8/layout/orgChart1"/>
    <dgm:cxn modelId="{188E3376-1D42-4F28-8709-777D14D80CCA}" type="presOf" srcId="{1196C300-44CC-4030-8E88-C9DD7FD1E6D6}" destId="{EF5B55B9-F77F-428A-99F2-C1E66A2B20FC}" srcOrd="1" destOrd="0" presId="urn:microsoft.com/office/officeart/2005/8/layout/orgChart1"/>
    <dgm:cxn modelId="{11EE716A-6814-4439-B93A-0F3E05E6F449}" type="presOf" srcId="{AA815157-0E56-49AF-8605-0C2046E169A1}" destId="{2F5459A4-27F0-4168-ADF5-EA7788A999B5}" srcOrd="0" destOrd="0" presId="urn:microsoft.com/office/officeart/2005/8/layout/orgChart1"/>
    <dgm:cxn modelId="{808DA36C-EBD8-407C-B06A-CCCFC31C2AFE}" type="presOf" srcId="{0613BA55-53A3-42D3-95CE-E5E13D21964F}" destId="{410AFE81-1E76-4D1E-9E4F-64C73127AF93}" srcOrd="1" destOrd="0" presId="urn:microsoft.com/office/officeart/2005/8/layout/orgChart1"/>
    <dgm:cxn modelId="{394D80D2-2E61-4E12-A754-D46E391B7529}" type="presOf" srcId="{E11EE406-6C09-4AF4-8870-75D1C3F61F14}" destId="{2C7D3E7E-D314-4766-AC73-D2055AACADED}" srcOrd="1" destOrd="0" presId="urn:microsoft.com/office/officeart/2005/8/layout/orgChart1"/>
    <dgm:cxn modelId="{A3FB2731-3010-4E5E-8FEA-12277E317F94}" type="presOf" srcId="{2364F0DA-B532-4E3B-AA6B-55728E8B128F}" destId="{169B2A0D-A169-4B91-A15C-8B0DAFF95E35}" srcOrd="1" destOrd="0" presId="urn:microsoft.com/office/officeart/2005/8/layout/orgChart1"/>
    <dgm:cxn modelId="{99C3EA40-4B01-404C-A5B1-EAA031ED6057}" type="presOf" srcId="{0613BA55-53A3-42D3-95CE-E5E13D21964F}" destId="{39623F04-EB51-447E-8F90-2C09816BF28C}" srcOrd="0" destOrd="0" presId="urn:microsoft.com/office/officeart/2005/8/layout/orgChart1"/>
    <dgm:cxn modelId="{2935DB63-A5C6-449E-9AF8-21BFE5D2D26A}" type="presOf" srcId="{9DC1009D-3345-42E5-85C1-37208D2F2649}" destId="{21B78BAD-EAA5-4195-AFFF-325D801EBCCB}" srcOrd="0" destOrd="0" presId="urn:microsoft.com/office/officeart/2005/8/layout/orgChart1"/>
    <dgm:cxn modelId="{3097699C-AF71-4602-8FA4-22D8A506DCC1}" type="presOf" srcId="{C8ED496C-A4A0-41DF-BE01-EEC948A8EF42}" destId="{723445BE-E558-4AF8-9272-7C5A07067D61}" srcOrd="0" destOrd="0" presId="urn:microsoft.com/office/officeart/2005/8/layout/orgChart1"/>
    <dgm:cxn modelId="{47A865DB-EB8E-46D5-8F53-34F28E3B25C5}" type="presOf" srcId="{7C70F136-D04E-4EF9-B3CD-4E8A26E8A6AF}" destId="{06D0DCE3-F44F-44D6-94FC-859A981D6E81}" srcOrd="0" destOrd="0" presId="urn:microsoft.com/office/officeart/2005/8/layout/orgChart1"/>
    <dgm:cxn modelId="{05CE2A16-BB31-4D26-86F1-AC0CF155A332}" type="presOf" srcId="{8FF3A3F4-D9E9-4B6E-BBF1-1C7437770038}" destId="{5D05066D-2475-49ED-B458-1B83D060D541}" srcOrd="0" destOrd="0" presId="urn:microsoft.com/office/officeart/2005/8/layout/orgChart1"/>
    <dgm:cxn modelId="{7BFE6666-8B9D-4658-AD72-4B16626AFADB}" type="presOf" srcId="{8928B4F4-9457-42C0-8F1E-316655D57D7B}" destId="{55864C93-9C2E-4454-8F63-AD05160D4BBB}" srcOrd="1" destOrd="0" presId="urn:microsoft.com/office/officeart/2005/8/layout/orgChart1"/>
    <dgm:cxn modelId="{699BF4AB-6AEB-440D-9938-1C40AD950BBE}" type="presOf" srcId="{A0A260CB-35E2-4D77-BC7D-5D2CABBAF19E}" destId="{851E75DE-1DFE-4909-BF09-C6F1ECCAB494}" srcOrd="1" destOrd="0" presId="urn:microsoft.com/office/officeart/2005/8/layout/orgChart1"/>
    <dgm:cxn modelId="{38525868-696C-411C-A3B6-889537E56A55}" type="presOf" srcId="{505B3F65-6F89-4DD9-A50D-48D32C670E21}" destId="{275EBBA1-EA62-4853-8FA0-252F791ADD5D}" srcOrd="1" destOrd="0" presId="urn:microsoft.com/office/officeart/2005/8/layout/orgChart1"/>
    <dgm:cxn modelId="{752795AB-8D3B-49FE-BDE7-01D4DB397740}" type="presOf" srcId="{3992CE55-29C4-4C54-BCB6-FFD8D9B19E01}" destId="{73D67B28-D408-456C-8FA9-4135F28AC428}" srcOrd="0" destOrd="0" presId="urn:microsoft.com/office/officeart/2005/8/layout/orgChart1"/>
    <dgm:cxn modelId="{F32960A8-986E-43EC-AB61-0A66539EF2F5}" type="presOf" srcId="{3F244B45-9C23-417B-BAEF-72261909F678}" destId="{15F94F60-82DB-469D-ADE5-E7827CBE7DD4}" srcOrd="1" destOrd="0" presId="urn:microsoft.com/office/officeart/2005/8/layout/orgChart1"/>
    <dgm:cxn modelId="{2A2E40E6-A999-4152-A078-C816D962F729}" srcId="{EAB616A5-DF6F-4D37-9CFB-633B9F62D46D}" destId="{FBF44921-0B3C-4A0C-B051-AE14B086827A}" srcOrd="0" destOrd="0" parTransId="{A34062C0-4726-4ECA-B1B5-C178CAC325F8}" sibTransId="{653D2EA2-FBFC-4B90-9BCE-B12A9ECF8F7E}"/>
    <dgm:cxn modelId="{8CF45E06-0CD4-4A7A-9102-78C376DE041E}" type="presOf" srcId="{A2A5C991-87D4-4C66-8F4F-6DB0E9C19B18}" destId="{E6A00E61-8926-458C-AE4A-8EAD872B78ED}" srcOrd="0" destOrd="0" presId="urn:microsoft.com/office/officeart/2005/8/layout/orgChart1"/>
    <dgm:cxn modelId="{27B55B2F-AE7A-4232-A07E-22E9B4A507CF}" type="presOf" srcId="{AF6DF93B-E855-421B-9A0D-301C833B6A2B}" destId="{B4BB1198-5FE4-4E13-97FC-6D6B39AF1A01}" srcOrd="0" destOrd="0" presId="urn:microsoft.com/office/officeart/2005/8/layout/orgChart1"/>
    <dgm:cxn modelId="{E96A1462-3FE7-4C0F-AC75-46E56DBE4BDF}" srcId="{57616697-570D-4D4B-A588-2B9277A8FC99}" destId="{F7DC3935-CE0C-434C-9D30-81C056CD7FB5}" srcOrd="1" destOrd="0" parTransId="{4C97F3D3-C760-4A2F-9AD0-BF1489DC70A2}" sibTransId="{6B7F31B8-C2C3-41A5-B7C7-4CB8DB05AF4B}"/>
    <dgm:cxn modelId="{FD2C9C0C-FD47-4BF1-8A64-E8272E2F58F0}" type="presOf" srcId="{8D2CADC7-5611-465A-B033-D1EDBAF497D4}" destId="{F5E4C28E-CBA9-4F12-A4E5-AD8E2884BFE1}" srcOrd="0" destOrd="0" presId="urn:microsoft.com/office/officeart/2005/8/layout/orgChart1"/>
    <dgm:cxn modelId="{58BC2122-5526-4EF0-BDA5-E44548F3B7D0}" srcId="{E78E7FA4-69B3-4F9C-A6F0-42871DFEEFD3}" destId="{3CF8A486-EB6C-4729-A1CA-7DD87F6C58EB}" srcOrd="0" destOrd="0" parTransId="{307E8D9A-3EB0-4E52-BEAE-FF48A9B3B3E4}" sibTransId="{29A7B1FA-65A9-4BC8-B448-9E5171EB0E55}"/>
    <dgm:cxn modelId="{0B47EDCF-CE4A-4377-B9D2-473F4BC2E47A}" srcId="{8E736C44-424A-4F98-9320-FBAFED772949}" destId="{7D234866-5973-498E-A897-4F5EE8340813}" srcOrd="0" destOrd="0" parTransId="{E4DFA72C-0533-4F3B-9EB3-BA65A3392F6B}" sibTransId="{4446098C-C26C-40D3-9D91-00731C4F0622}"/>
    <dgm:cxn modelId="{0C362270-1636-42C0-B544-1993D1D96B96}" type="presOf" srcId="{541F4AF7-0B87-4417-8F86-A2056D60DC25}" destId="{AD23BD51-3B2E-4E85-8082-82DF9F1660D5}" srcOrd="0" destOrd="0" presId="urn:microsoft.com/office/officeart/2005/8/layout/orgChart1"/>
    <dgm:cxn modelId="{12B22528-E9BB-4814-BF8B-50E12E894350}" type="presOf" srcId="{26E31BA2-9C85-4CBB-B52B-3D30D18CE683}" destId="{643CC85D-2E2B-490C-AAF7-2D0177374D50}" srcOrd="0" destOrd="0" presId="urn:microsoft.com/office/officeart/2005/8/layout/orgChart1"/>
    <dgm:cxn modelId="{DD531B81-2B1F-4075-BC71-D790A0008DA1}" srcId="{C8EBA3B4-DF44-4991-A623-51EB5DE55891}" destId="{F4E5A153-857B-4A44-9C12-D5A1A14EE823}" srcOrd="0" destOrd="0" parTransId="{16B3E70D-CBD4-4003-AED6-A44E00F26F3B}" sibTransId="{E04D5871-3A3A-46B1-B2AD-361F8A8C6D4E}"/>
    <dgm:cxn modelId="{37EE0E4E-C532-4244-A0F7-C1DFE440CBCA}" type="presOf" srcId="{F4E5A153-857B-4A44-9C12-D5A1A14EE823}" destId="{FC995D38-E2BC-4FE3-8393-357366A12F36}" srcOrd="1" destOrd="0" presId="urn:microsoft.com/office/officeart/2005/8/layout/orgChart1"/>
    <dgm:cxn modelId="{9F0A8EBF-DD1D-4C7F-9460-FCF171E59683}" type="presOf" srcId="{06521AC1-8011-4E2B-9EE9-555594207766}" destId="{C876A85C-B07D-449F-A9AC-DA4370C74244}" srcOrd="0" destOrd="0" presId="urn:microsoft.com/office/officeart/2005/8/layout/orgChart1"/>
    <dgm:cxn modelId="{27D4E7CA-9D77-4F71-BD35-48976DFD7DE3}" srcId="{8928B4F4-9457-42C0-8F1E-316655D57D7B}" destId="{B577DC0E-710D-4513-9C04-1B8B5922D42F}" srcOrd="0" destOrd="0" parTransId="{684909FD-DD98-49BE-A6C0-B8E4343FD035}" sibTransId="{8E631FF9-6D3D-481B-9E63-BF34FBB7A797}"/>
    <dgm:cxn modelId="{6CD41A04-422A-4651-A781-A88C05388D0D}" type="presOf" srcId="{3F244B45-9C23-417B-BAEF-72261909F678}" destId="{9E861A0E-D646-4D5D-A5DD-67C0E15AA859}" srcOrd="0" destOrd="0" presId="urn:microsoft.com/office/officeart/2005/8/layout/orgChart1"/>
    <dgm:cxn modelId="{F393A6CA-6FE2-416F-A062-65558964C114}" type="presOf" srcId="{FBF44921-0B3C-4A0C-B051-AE14B086827A}" destId="{CE205EBA-765E-41BB-BBC4-9C75214B99B9}" srcOrd="1" destOrd="0" presId="urn:microsoft.com/office/officeart/2005/8/layout/orgChart1"/>
    <dgm:cxn modelId="{02AC5B1E-99BE-4610-8125-9838F620606D}" type="presOf" srcId="{9CBCDF89-B9CB-43F5-89C2-B3CF7AF522D1}" destId="{539C83D9-70F2-41E2-A554-87A6DE1D309D}" srcOrd="0" destOrd="0" presId="urn:microsoft.com/office/officeart/2005/8/layout/orgChart1"/>
    <dgm:cxn modelId="{C789B482-DEA6-4371-9DC9-03C1182CD2CB}" srcId="{FCA02F4E-60BA-4CEF-ABFD-89E223164D0F}" destId="{4AA17900-1096-4120-B49D-98DF7E15B523}" srcOrd="1" destOrd="0" parTransId="{F8658941-DE90-491A-9D33-0EE637709CF4}" sibTransId="{3873199B-7DD2-409B-BC44-840FE91F4F00}"/>
    <dgm:cxn modelId="{84DC6534-9009-4957-81ED-297E3AE20B2C}" srcId="{DC1E1BCB-2623-4815-A159-D0BFF7FF73A8}" destId="{3614943D-44CF-4139-9BB8-BD3C77AB836C}" srcOrd="0" destOrd="0" parTransId="{06521AC1-8011-4E2B-9EE9-555594207766}" sibTransId="{F0D2BB5B-C1B0-495E-8DB4-EEB417CC269A}"/>
    <dgm:cxn modelId="{44A28F74-6C93-4AC5-8B08-D46E3D26E6FB}" srcId="{C8EBA3B4-DF44-4991-A623-51EB5DE55891}" destId="{57616697-570D-4D4B-A588-2B9277A8FC99}" srcOrd="1" destOrd="0" parTransId="{5A361C26-EF15-4BD7-8CAD-B18C87DB8613}" sibTransId="{47988B1E-F35B-48C5-B4CE-BB131944797C}"/>
    <dgm:cxn modelId="{36F76B72-3FC2-4982-ADE1-190DBE8FD9F7}" type="presOf" srcId="{3614943D-44CF-4139-9BB8-BD3C77AB836C}" destId="{7E3C434D-C5C3-485C-AB87-1255DC0E9132}" srcOrd="0" destOrd="0" presId="urn:microsoft.com/office/officeart/2005/8/layout/orgChart1"/>
    <dgm:cxn modelId="{397089C2-CDB6-4463-BA4C-F427BB54CF75}" type="presOf" srcId="{DC1E1BCB-2623-4815-A159-D0BFF7FF73A8}" destId="{30D92984-5AE0-49A0-B326-A6C09C615F18}" srcOrd="0" destOrd="0" presId="urn:microsoft.com/office/officeart/2005/8/layout/orgChart1"/>
    <dgm:cxn modelId="{FB5B04CF-789C-459F-80B4-438DB62E5132}" type="presOf" srcId="{B0FE0185-E2DF-40AC-A1AA-90B3C4F31D7A}" destId="{B122A66B-5BC2-4758-95C9-EEBF47D2004C}" srcOrd="0" destOrd="0" presId="urn:microsoft.com/office/officeart/2005/8/layout/orgChart1"/>
    <dgm:cxn modelId="{262CFE7D-9218-4BCB-9F82-25520FED81E1}" type="presOf" srcId="{B6005897-952E-464A-9A31-ECA8EB975593}" destId="{A8C2BA99-50DA-446D-AADE-F3BF0AF852E8}" srcOrd="0" destOrd="0" presId="urn:microsoft.com/office/officeart/2005/8/layout/orgChart1"/>
    <dgm:cxn modelId="{1F295428-A805-4008-BA5B-212FD1D7994F}" srcId="{2364F0DA-B532-4E3B-AA6B-55728E8B128F}" destId="{E11EE406-6C09-4AF4-8870-75D1C3F61F14}" srcOrd="1" destOrd="0" parTransId="{541F4AF7-0B87-4417-8F86-A2056D60DC25}" sibTransId="{6B951D4B-85F1-4B71-8DDB-24845CCA9D57}"/>
    <dgm:cxn modelId="{4DD491AF-1310-4B42-B35B-71D286859AB9}" type="presOf" srcId="{BDA741FA-6368-4901-BF25-87B7479C39FB}" destId="{6944D2FE-9BEE-4EC5-8F1B-E9E3D3D579DE}" srcOrd="0" destOrd="0" presId="urn:microsoft.com/office/officeart/2005/8/layout/orgChart1"/>
    <dgm:cxn modelId="{7F095074-2D59-4982-9B83-E9049A774122}" srcId="{B577DC0E-710D-4513-9C04-1B8B5922D42F}" destId="{EAB616A5-DF6F-4D37-9CFB-633B9F62D46D}" srcOrd="0" destOrd="0" parTransId="{5EA7596D-51C7-425D-A32B-43A3AC2048A2}" sibTransId="{9C211B30-9B0E-4317-B761-1D288804F686}"/>
    <dgm:cxn modelId="{84F4DD70-EA1D-4685-990D-778CEF3A1F4E}" srcId="{2364F0DA-B532-4E3B-AA6B-55728E8B128F}" destId="{3F244B45-9C23-417B-BAEF-72261909F678}" srcOrd="0" destOrd="0" parTransId="{E5D4BC55-A6AB-4329-90DD-80428B34A116}" sibTransId="{22051E86-3FD2-4D03-9D22-269A33DAB4B2}"/>
    <dgm:cxn modelId="{9C50A6BC-6EB8-439C-9BC7-9409413DFEE4}" type="presOf" srcId="{B577DC0E-710D-4513-9C04-1B8B5922D42F}" destId="{1BE3D657-9445-429B-8247-F054649157B4}" srcOrd="1" destOrd="0" presId="urn:microsoft.com/office/officeart/2005/8/layout/orgChart1"/>
    <dgm:cxn modelId="{FF5D6F7C-0770-4145-90F8-65A9186D23AA}" type="presOf" srcId="{3EE1D8FD-C759-43AB-B1C5-3CA676E765EF}" destId="{5411FAAB-9246-49E1-997F-867548C3D6C0}" srcOrd="0" destOrd="0" presId="urn:microsoft.com/office/officeart/2005/8/layout/orgChart1"/>
    <dgm:cxn modelId="{2DD4C97C-7035-4CEC-8B32-47EDA495C69A}" srcId="{7C70F136-D04E-4EF9-B3CD-4E8A26E8A6AF}" destId="{A2A5C991-87D4-4C66-8F4F-6DB0E9C19B18}" srcOrd="2" destOrd="0" parTransId="{BDA741FA-6368-4901-BF25-87B7479C39FB}" sibTransId="{A05FD956-329D-47EB-B755-FD6DC9F6F3C2}"/>
    <dgm:cxn modelId="{FBBD5435-17A7-40EA-9F54-FB1458AFF726}" type="presOf" srcId="{F7DC3935-CE0C-434C-9D30-81C056CD7FB5}" destId="{E45228E6-3A1F-4D72-8235-9BFCD066FB60}" srcOrd="0" destOrd="0" presId="urn:microsoft.com/office/officeart/2005/8/layout/orgChart1"/>
    <dgm:cxn modelId="{1169DDF7-3486-4127-8CBA-D701AFF634F5}" type="presOf" srcId="{1DD1E17E-E88D-4121-B673-4C4AFA657251}" destId="{47A1CAE7-3E46-4632-9A3C-81A47C7C75D5}" srcOrd="0" destOrd="0" presId="urn:microsoft.com/office/officeart/2005/8/layout/orgChart1"/>
    <dgm:cxn modelId="{651A835E-07D3-4363-9F2F-185ECFE01824}" type="presOf" srcId="{4C97F3D3-C760-4A2F-9AD0-BF1489DC70A2}" destId="{FDB6FE96-C812-465B-8D8E-04DDDB53090E}" srcOrd="0" destOrd="0" presId="urn:microsoft.com/office/officeart/2005/8/layout/orgChart1"/>
    <dgm:cxn modelId="{20FE05F8-1374-44DE-A2F3-B5117BE0EE40}" type="presOf" srcId="{FE14C87F-C53E-4DB3-AFF1-652462038444}" destId="{31BE806C-9706-416C-8582-A96F1218D018}" srcOrd="0" destOrd="0" presId="urn:microsoft.com/office/officeart/2005/8/layout/orgChart1"/>
    <dgm:cxn modelId="{7E5FC61F-84F7-4CA2-96DB-4E25EC5A8873}" type="presOf" srcId="{4B610830-945C-4D9D-BCBD-CAED7C0EF10C}" destId="{48388441-70A5-468A-AEB9-B4EF1106E63D}" srcOrd="1" destOrd="0" presId="urn:microsoft.com/office/officeart/2005/8/layout/orgChart1"/>
    <dgm:cxn modelId="{6077F4C8-242D-4BF8-95F2-894E355BEB5F}" type="presOf" srcId="{D775D2F7-06EA-40CD-B2C5-F8BB0B1FCE7E}" destId="{B6DC9C75-F201-41CA-9C68-ECBE01064FB0}" srcOrd="0" destOrd="0" presId="urn:microsoft.com/office/officeart/2005/8/layout/orgChart1"/>
    <dgm:cxn modelId="{EE772895-915E-43BD-8EB3-3FB89137D074}" srcId="{9CBCDF89-B9CB-43F5-89C2-B3CF7AF522D1}" destId="{1DD1E17E-E88D-4121-B673-4C4AFA657251}" srcOrd="1" destOrd="0" parTransId="{9DC1009D-3345-42E5-85C1-37208D2F2649}" sibTransId="{7A630846-E2DD-47C0-808A-513A5D366E88}"/>
    <dgm:cxn modelId="{3750E668-0350-4CAD-828C-E940FB14BD83}" type="presOf" srcId="{6C1D9165-90B3-450A-8244-B185B43B78B1}" destId="{294DC02D-A59A-4E79-981B-2FC95A964AAF}" srcOrd="1" destOrd="0" presId="urn:microsoft.com/office/officeart/2005/8/layout/orgChart1"/>
    <dgm:cxn modelId="{8BEA1759-B6A0-4891-8F18-897050E6AA3F}" type="presOf" srcId="{C8EBA3B4-DF44-4991-A623-51EB5DE55891}" destId="{E7C10A5A-7E13-40B4-935F-7D12766A1819}" srcOrd="0" destOrd="0" presId="urn:microsoft.com/office/officeart/2005/8/layout/orgChart1"/>
    <dgm:cxn modelId="{EDB0D6F4-08E4-4D9B-8499-E7AA2403D563}" type="presOf" srcId="{A0A260CB-35E2-4D77-BC7D-5D2CABBAF19E}" destId="{327ADF94-429D-4240-B0B5-8F2A6F032EB3}" srcOrd="0" destOrd="0" presId="urn:microsoft.com/office/officeart/2005/8/layout/orgChart1"/>
    <dgm:cxn modelId="{E115D9AE-4E1D-443A-92DF-0FDA65DA219D}" type="presOf" srcId="{B577DC0E-710D-4513-9C04-1B8B5922D42F}" destId="{7EFAACF1-8917-4F75-A248-82F1F824CA49}" srcOrd="0" destOrd="0" presId="urn:microsoft.com/office/officeart/2005/8/layout/orgChart1"/>
    <dgm:cxn modelId="{7F1D9828-B9B8-4479-AEFD-9DCB6444C60A}" srcId="{FCA02F4E-60BA-4CEF-ABFD-89E223164D0F}" destId="{2364F0DA-B532-4E3B-AA6B-55728E8B128F}" srcOrd="0" destOrd="0" parTransId="{D775D2F7-06EA-40CD-B2C5-F8BB0B1FCE7E}" sibTransId="{2C8D9DE2-E0CD-4535-9CED-4C828178C6FA}"/>
    <dgm:cxn modelId="{A215F099-EA4C-42EC-B843-6B93A16F65E6}" type="presOf" srcId="{684909FD-DD98-49BE-A6C0-B8E4343FD035}" destId="{02EC9DDB-C109-4F49-ABE0-D3B27D1D3615}" srcOrd="0" destOrd="0" presId="urn:microsoft.com/office/officeart/2005/8/layout/orgChart1"/>
    <dgm:cxn modelId="{D5F49AFD-EEB5-440D-AC01-BB08A2FF8EEE}" type="presOf" srcId="{7D234866-5973-498E-A897-4F5EE8340813}" destId="{C3429050-57AF-4D0B-BFC3-9459BDD0D32A}" srcOrd="0" destOrd="0" presId="urn:microsoft.com/office/officeart/2005/8/layout/orgChart1"/>
    <dgm:cxn modelId="{39A9CA42-838D-40AD-8938-6606C1346A08}" type="presOf" srcId="{E7CFEB37-8474-4F96-929D-6D4E0028CECC}" destId="{E6DBA74E-2A70-46A1-AAF9-F14FBEAEBF54}" srcOrd="0" destOrd="0" presId="urn:microsoft.com/office/officeart/2005/8/layout/orgChart1"/>
    <dgm:cxn modelId="{DD5CC3CA-B629-445D-98DE-54845FD03D62}" type="presOf" srcId="{2364F0DA-B532-4E3B-AA6B-55728E8B128F}" destId="{558BAA9C-7310-4046-B88A-E4DED805668F}" srcOrd="0" destOrd="0" presId="urn:microsoft.com/office/officeart/2005/8/layout/orgChart1"/>
    <dgm:cxn modelId="{B3A3BA28-F2D3-4A95-83D7-0AD8D8B4DAAE}" srcId="{B577DC0E-710D-4513-9C04-1B8B5922D42F}" destId="{3992CE55-29C4-4C54-BCB6-FFD8D9B19E01}" srcOrd="1" destOrd="0" parTransId="{22EAAA42-7F04-4258-B3CE-20E30BD4191F}" sibTransId="{2C8CD2D4-A115-4474-9291-B5EFA680F5C1}"/>
    <dgm:cxn modelId="{6B6D019E-57B1-4589-A774-8DD07CCA5031}" type="presOf" srcId="{F8658941-DE90-491A-9D33-0EE637709CF4}" destId="{0A656E4D-D956-4479-8771-B4E49576A76A}" srcOrd="0" destOrd="0" presId="urn:microsoft.com/office/officeart/2005/8/layout/orgChart1"/>
    <dgm:cxn modelId="{3F015A88-7F90-48C2-960B-41BCC1927B44}" type="presOf" srcId="{D18688E1-F875-41CD-AA95-20F48583D2F0}" destId="{1B9A37B0-CB7D-47B9-810F-F1366940D9CD}" srcOrd="0" destOrd="0" presId="urn:microsoft.com/office/officeart/2005/8/layout/orgChart1"/>
    <dgm:cxn modelId="{0A1E5349-58D7-40FA-99BA-E2663081F9C3}" type="presOf" srcId="{DC1E1BCB-2623-4815-A159-D0BFF7FF73A8}" destId="{1C9F1CC9-E81A-4FCB-A77A-62A30910A4A8}" srcOrd="1" destOrd="0" presId="urn:microsoft.com/office/officeart/2005/8/layout/orgChart1"/>
    <dgm:cxn modelId="{EC1FCED5-1A62-42B3-AB92-28020EFB3059}" type="presOf" srcId="{FCA02F4E-60BA-4CEF-ABFD-89E223164D0F}" destId="{F4D6D697-7A5E-455D-B14A-33EC10CD71C6}" srcOrd="0" destOrd="0" presId="urn:microsoft.com/office/officeart/2005/8/layout/orgChart1"/>
    <dgm:cxn modelId="{56F22C2A-AE8D-49FD-9F5F-868917A2838C}" type="presOf" srcId="{11E9AED9-F0A7-4B07-89E1-9A130AF9A26B}" destId="{D9BF78DB-5356-47BF-94D0-0ACDA294ABDC}" srcOrd="1" destOrd="0" presId="urn:microsoft.com/office/officeart/2005/8/layout/orgChart1"/>
    <dgm:cxn modelId="{39AD1D0B-D331-4BEC-A859-935B63931111}" type="presOf" srcId="{E4DFA72C-0533-4F3B-9EB3-BA65A3392F6B}" destId="{1703641C-4F80-40DC-85BD-591E6485EBC0}" srcOrd="0" destOrd="0" presId="urn:microsoft.com/office/officeart/2005/8/layout/orgChart1"/>
    <dgm:cxn modelId="{7E44BF60-DA4F-4F3B-9A9A-1C27787EE6B9}" type="presOf" srcId="{96664849-979B-4E5B-B19A-73E2F782D80F}" destId="{292EE47D-8875-4FE2-ACC5-AFD54186C86B}" srcOrd="0" destOrd="0" presId="urn:microsoft.com/office/officeart/2005/8/layout/orgChart1"/>
    <dgm:cxn modelId="{AAC491A0-AEFD-4E72-BFA1-167774C574F5}" srcId="{9CE93A00-B2A4-4CF8-980A-E87592D76278}" destId="{C8EBA3B4-DF44-4991-A623-51EB5DE55891}" srcOrd="0" destOrd="0" parTransId="{FE14C87F-C53E-4DB3-AFF1-652462038444}" sibTransId="{47090F7E-E743-4AD2-92D9-A472B8FB1852}"/>
    <dgm:cxn modelId="{8EA34D68-1798-4DCC-B94B-24229D9CB935}" type="presOf" srcId="{1DD1E17E-E88D-4121-B673-4C4AFA657251}" destId="{373A95E9-5A52-477C-8887-6B8D567CF574}" srcOrd="1" destOrd="0" presId="urn:microsoft.com/office/officeart/2005/8/layout/orgChart1"/>
    <dgm:cxn modelId="{58B1E869-CB8B-4F77-8AB3-38C15C9D257D}" type="presOf" srcId="{6C1D9165-90B3-450A-8244-B185B43B78B1}" destId="{A73C8A53-37CF-4D72-AFEE-87AF1312041B}" srcOrd="0" destOrd="0" presId="urn:microsoft.com/office/officeart/2005/8/layout/orgChart1"/>
    <dgm:cxn modelId="{7C3B1888-2E46-4974-9C86-4D8223F10532}" type="presOf" srcId="{4AA17900-1096-4120-B49D-98DF7E15B523}" destId="{02CCE067-BF08-43B5-A9B8-63846A16F5A1}" srcOrd="1" destOrd="0" presId="urn:microsoft.com/office/officeart/2005/8/layout/orgChart1"/>
    <dgm:cxn modelId="{01EEB10C-1E76-471D-B339-17D11E900B59}" type="presOf" srcId="{11E9AED9-F0A7-4B07-89E1-9A130AF9A26B}" destId="{E6171B8F-381A-4617-9B69-828DD42EF29C}" srcOrd="0" destOrd="0" presId="urn:microsoft.com/office/officeart/2005/8/layout/orgChart1"/>
    <dgm:cxn modelId="{5A26689C-A38D-4521-86DB-B0756750FF6A}" type="presOf" srcId="{C8007A32-0B83-40FA-8ED9-5CFC3CAED9A2}" destId="{09234740-27B0-42F5-9101-52421C249EB3}" srcOrd="0" destOrd="0" presId="urn:microsoft.com/office/officeart/2005/8/layout/orgChart1"/>
    <dgm:cxn modelId="{AD1D805D-846C-486A-BA4D-DAC1E65155A9}" type="presOf" srcId="{3CF8A486-EB6C-4729-A1CA-7DD87F6C58EB}" destId="{285BA7DE-519F-46DE-8D8D-86061226E966}" srcOrd="0" destOrd="0" presId="urn:microsoft.com/office/officeart/2005/8/layout/orgChart1"/>
    <dgm:cxn modelId="{9D9B843D-C1C8-4135-92E2-02CF4C20D45D}" srcId="{DC1E1BCB-2623-4815-A159-D0BFF7FF73A8}" destId="{7D9F3C43-35E6-4685-8AF1-4AC6FF95B214}" srcOrd="1" destOrd="0" parTransId="{71E9541D-8205-433B-8115-C7A5DBAEE322}" sibTransId="{548D9652-A5A1-44CE-8E83-ABF87886C0DC}"/>
    <dgm:cxn modelId="{526D1526-DA8D-4DC2-9248-D62407E918F1}" type="presOf" srcId="{0F12E463-48E6-43F3-A5A5-AEA2F48ED5CA}" destId="{9F79D896-E4E2-49DD-95D7-378B6965A172}" srcOrd="0" destOrd="0" presId="urn:microsoft.com/office/officeart/2005/8/layout/orgChart1"/>
    <dgm:cxn modelId="{AE1E6C11-9813-43D1-90A1-9DEA62435206}" type="presOf" srcId="{57616697-570D-4D4B-A588-2B9277A8FC99}" destId="{91FF8495-A966-4742-88A3-2B5D3D199DAF}" srcOrd="1" destOrd="0" presId="urn:microsoft.com/office/officeart/2005/8/layout/orgChart1"/>
    <dgm:cxn modelId="{4D212331-453F-4614-80E2-DB6AEE01A820}" type="presOf" srcId="{57616697-570D-4D4B-A588-2B9277A8FC99}" destId="{46E64E23-C59E-457A-89EE-E596A118E068}" srcOrd="0" destOrd="0" presId="urn:microsoft.com/office/officeart/2005/8/layout/orgChart1"/>
    <dgm:cxn modelId="{41454D69-1157-4529-A440-F03B94526A56}" srcId="{7C70F136-D04E-4EF9-B3CD-4E8A26E8A6AF}" destId="{505B3F65-6F89-4DD9-A50D-48D32C670E21}" srcOrd="0" destOrd="0" parTransId="{A0C0984E-66B6-4112-A508-C65BC6DE3C8E}" sibTransId="{5A14B5D9-D293-4D1D-9BA3-9ADD85DCD744}"/>
    <dgm:cxn modelId="{29166A15-3677-404D-AF4A-A8F0ECC7654F}" type="presOf" srcId="{3CF8A486-EB6C-4729-A1CA-7DD87F6C58EB}" destId="{1D927A85-A02F-4FC0-BA61-4188BC60D00E}" srcOrd="1" destOrd="0" presId="urn:microsoft.com/office/officeart/2005/8/layout/orgChart1"/>
    <dgm:cxn modelId="{A000EAD3-DBF1-42D3-B100-AE41C31617C3}" type="presOf" srcId="{B0D589A8-DE10-4CE7-9E3F-0580C605564D}" destId="{648D1E91-F5C6-4B9A-8789-2BA2AAE3A913}" srcOrd="0" destOrd="0" presId="urn:microsoft.com/office/officeart/2005/8/layout/orgChart1"/>
    <dgm:cxn modelId="{AE595B08-635D-4F8E-8E0C-FABBD4A406B1}" type="presOf" srcId="{C8FF9C12-6E20-4F80-BE3F-5965D27621E5}" destId="{E6E3EED8-9EC9-41E4-B598-3147A56FF62A}" srcOrd="1" destOrd="0" presId="urn:microsoft.com/office/officeart/2005/8/layout/orgChart1"/>
    <dgm:cxn modelId="{D86A29F9-C7C2-4FA8-885C-5484150A7002}" type="presOf" srcId="{AF6DF93B-E855-421B-9A0D-301C833B6A2B}" destId="{F58D7C1E-4DD2-4498-A941-DC7559C2DCB4}" srcOrd="1" destOrd="0" presId="urn:microsoft.com/office/officeart/2005/8/layout/orgChart1"/>
    <dgm:cxn modelId="{9647981C-8903-47A1-876B-FCBE667BCBE2}" type="presOf" srcId="{A781062B-6976-49CE-AC1C-040ABA693ECD}" destId="{4C7BAE83-FCE3-42D9-AD1D-F7E00975E3A0}" srcOrd="0" destOrd="0" presId="urn:microsoft.com/office/officeart/2005/8/layout/orgChart1"/>
    <dgm:cxn modelId="{486155CD-66A6-4E9D-A76D-C5CBDC83A352}" srcId="{7B08BD16-468B-424F-96F7-5DB6BBEE0907}" destId="{C8FF9C12-6E20-4F80-BE3F-5965D27621E5}" srcOrd="0" destOrd="0" parTransId="{CE8AEA0C-D5E5-404F-8FDB-77CD57E3D11F}" sibTransId="{14798149-DA85-43EE-A988-6A7E4FACFAD2}"/>
    <dgm:cxn modelId="{E745F711-B846-41E2-A398-19A759960558}" type="presOf" srcId="{0DFE5DC7-2554-4B53-8EE1-1FAB2AA52DE1}" destId="{0AEC1B79-60BB-4BB4-B701-664FA4909818}" srcOrd="0" destOrd="0" presId="urn:microsoft.com/office/officeart/2005/8/layout/orgChart1"/>
    <dgm:cxn modelId="{A2FA361E-714B-4457-889C-6CC3775B708A}" srcId="{B577DC0E-710D-4513-9C04-1B8B5922D42F}" destId="{9CE93A00-B2A4-4CF8-980A-E87592D76278}" srcOrd="2" destOrd="0" parTransId="{3EE1D8FD-C759-43AB-B1C5-3CA676E765EF}" sibTransId="{A88D85F0-B161-4D58-ACC5-379D35E8ECF8}"/>
    <dgm:cxn modelId="{D71D9C06-0C8F-4320-BB89-C4CF1D5F0708}" type="presOf" srcId="{EAB616A5-DF6F-4D37-9CFB-633B9F62D46D}" destId="{178EAA3C-B5E2-41BB-B0A8-0CF2563A160B}" srcOrd="1" destOrd="0" presId="urn:microsoft.com/office/officeart/2005/8/layout/orgChart1"/>
    <dgm:cxn modelId="{7C9E68C3-FEAE-4BEF-B7F6-38B92F49211B}" type="presOf" srcId="{3A365DED-9C8F-4ABC-B1C7-D08B45E48D68}" destId="{BC7912A1-779E-4434-957D-15C0E57D56A5}" srcOrd="1" destOrd="0" presId="urn:microsoft.com/office/officeart/2005/8/layout/orgChart1"/>
    <dgm:cxn modelId="{F410AD6C-7603-4D12-8A01-813AD6E27B99}" type="presOf" srcId="{BB774CA0-18D2-4E82-8CEE-8D9009D8EAC0}" destId="{A4CFDE85-F489-48F4-BDEF-C15EC30C5165}" srcOrd="0" destOrd="0" presId="urn:microsoft.com/office/officeart/2005/8/layout/orgChart1"/>
    <dgm:cxn modelId="{A8AB4BEA-34EF-4325-8E9C-474A3BD5ABE0}" srcId="{0F12E463-48E6-43F3-A5A5-AEA2F48ED5CA}" destId="{8928B4F4-9457-42C0-8F1E-316655D57D7B}" srcOrd="0" destOrd="0" parTransId="{C807EF87-BC79-42E6-BC45-005EB23CF76A}" sibTransId="{891B11E2-6FD7-4ED1-953B-02A8BDF11823}"/>
    <dgm:cxn modelId="{DF53AFB0-DB66-49A7-AC3E-A6E4ADDD8FAE}" srcId="{9CBCDF89-B9CB-43F5-89C2-B3CF7AF522D1}" destId="{A6DB3C88-E8C4-4EAD-BA71-2BE214AC5A0F}" srcOrd="0" destOrd="0" parTransId="{C8ED496C-A4A0-41DF-BE01-EEC948A8EF42}" sibTransId="{BC0D8973-0A22-417A-82B2-6E99DB281BF9}"/>
    <dgm:cxn modelId="{DCA63D20-FA54-4418-B7A0-2BED0EDCF7E6}" srcId="{8E736C44-424A-4F98-9320-FBAFED772949}" destId="{4B610830-945C-4D9D-BCBD-CAED7C0EF10C}" srcOrd="1" destOrd="0" parTransId="{D18688E1-F875-41CD-AA95-20F48583D2F0}" sibTransId="{CCA31CA1-9D68-4EDB-8BAA-D987DC53FEF6}"/>
    <dgm:cxn modelId="{3BA122FD-385B-4821-9DA4-DA0F13AEE627}" type="presOf" srcId="{C8EBA3B4-DF44-4991-A623-51EB5DE55891}" destId="{FDC1BA2C-DF5C-4E52-B27D-4DDFE2334786}" srcOrd="1" destOrd="0" presId="urn:microsoft.com/office/officeart/2005/8/layout/orgChart1"/>
    <dgm:cxn modelId="{524C09EE-EB83-4F2F-88B5-EC9FBA6EA35D}" type="presOf" srcId="{A6DB3C88-E8C4-4EAD-BA71-2BE214AC5A0F}" destId="{B2D49E41-36CC-421D-8D25-03F0B48477F8}" srcOrd="0" destOrd="0" presId="urn:microsoft.com/office/officeart/2005/8/layout/orgChart1"/>
    <dgm:cxn modelId="{649B64E2-D9F8-46BE-A355-04CDB16CD42B}" type="presOf" srcId="{8E736C44-424A-4F98-9320-FBAFED772949}" destId="{F8D91D5B-112E-4131-9CAA-D38F24334A5F}" srcOrd="1" destOrd="0" presId="urn:microsoft.com/office/officeart/2005/8/layout/orgChart1"/>
    <dgm:cxn modelId="{095F6015-7495-4A36-9961-EB2873C165BF}" type="presParOf" srcId="{9F79D896-E4E2-49DD-95D7-378B6965A172}" destId="{C40B486E-FF2E-4675-B193-8F24B071748D}" srcOrd="0" destOrd="0" presId="urn:microsoft.com/office/officeart/2005/8/layout/orgChart1"/>
    <dgm:cxn modelId="{AD92F772-C675-4865-ABAD-0CD2F8F3282A}" type="presParOf" srcId="{C40B486E-FF2E-4675-B193-8F24B071748D}" destId="{40BA7C28-8605-43F2-9075-F018CC6BCB16}" srcOrd="0" destOrd="0" presId="urn:microsoft.com/office/officeart/2005/8/layout/orgChart1"/>
    <dgm:cxn modelId="{20A18EC4-0DB7-47ED-BC74-BE8D603DE69A}" type="presParOf" srcId="{40BA7C28-8605-43F2-9075-F018CC6BCB16}" destId="{2EB69DB3-8A1D-4383-9ED9-F994523C0986}" srcOrd="0" destOrd="0" presId="urn:microsoft.com/office/officeart/2005/8/layout/orgChart1"/>
    <dgm:cxn modelId="{426010D6-209B-4358-A0E5-2C8DB223DD6C}" type="presParOf" srcId="{40BA7C28-8605-43F2-9075-F018CC6BCB16}" destId="{55864C93-9C2E-4454-8F63-AD05160D4BBB}" srcOrd="1" destOrd="0" presId="urn:microsoft.com/office/officeart/2005/8/layout/orgChart1"/>
    <dgm:cxn modelId="{9660AF2A-5F6C-4D30-9F77-D418D501F919}" type="presParOf" srcId="{C40B486E-FF2E-4675-B193-8F24B071748D}" destId="{93A9D46F-3062-4F64-A866-0100471CD198}" srcOrd="1" destOrd="0" presId="urn:microsoft.com/office/officeart/2005/8/layout/orgChart1"/>
    <dgm:cxn modelId="{CE6F64A4-88CE-423D-90FE-72936AAD590B}" type="presParOf" srcId="{93A9D46F-3062-4F64-A866-0100471CD198}" destId="{02EC9DDB-C109-4F49-ABE0-D3B27D1D3615}" srcOrd="0" destOrd="0" presId="urn:microsoft.com/office/officeart/2005/8/layout/orgChart1"/>
    <dgm:cxn modelId="{BB9E0BFE-D942-4421-8594-853E660349B0}" type="presParOf" srcId="{93A9D46F-3062-4F64-A866-0100471CD198}" destId="{1B39FD9C-73B7-454F-BC4D-63E064FDBD61}" srcOrd="1" destOrd="0" presId="urn:microsoft.com/office/officeart/2005/8/layout/orgChart1"/>
    <dgm:cxn modelId="{8BF3AD26-D8B5-450D-9114-BB384DF62BF2}" type="presParOf" srcId="{1B39FD9C-73B7-454F-BC4D-63E064FDBD61}" destId="{62BAB457-56A9-4CF1-8752-D2AFC21F85ED}" srcOrd="0" destOrd="0" presId="urn:microsoft.com/office/officeart/2005/8/layout/orgChart1"/>
    <dgm:cxn modelId="{C71E6879-2430-48ED-BC8D-CD9CA25479CF}" type="presParOf" srcId="{62BAB457-56A9-4CF1-8752-D2AFC21F85ED}" destId="{7EFAACF1-8917-4F75-A248-82F1F824CA49}" srcOrd="0" destOrd="0" presId="urn:microsoft.com/office/officeart/2005/8/layout/orgChart1"/>
    <dgm:cxn modelId="{76154367-6DAB-4782-91D1-EFF339D5FFF1}" type="presParOf" srcId="{62BAB457-56A9-4CF1-8752-D2AFC21F85ED}" destId="{1BE3D657-9445-429B-8247-F054649157B4}" srcOrd="1" destOrd="0" presId="urn:microsoft.com/office/officeart/2005/8/layout/orgChart1"/>
    <dgm:cxn modelId="{297A17F0-8597-465D-82ED-175112AE6D87}" type="presParOf" srcId="{1B39FD9C-73B7-454F-BC4D-63E064FDBD61}" destId="{BC872F5F-BA17-4D54-8213-C60D6E0172F2}" srcOrd="1" destOrd="0" presId="urn:microsoft.com/office/officeart/2005/8/layout/orgChart1"/>
    <dgm:cxn modelId="{C75058E3-2B15-44E8-94EE-7EC18D5CEBC6}" type="presParOf" srcId="{BC872F5F-BA17-4D54-8213-C60D6E0172F2}" destId="{9DF43A0C-6E3F-4333-8E66-00963C7839BF}" srcOrd="0" destOrd="0" presId="urn:microsoft.com/office/officeart/2005/8/layout/orgChart1"/>
    <dgm:cxn modelId="{29E678C4-F335-4F70-B0FD-7E3F8FEC91E9}" type="presParOf" srcId="{BC872F5F-BA17-4D54-8213-C60D6E0172F2}" destId="{9CA75CDF-D73B-4E20-9742-DF903C7A23C9}" srcOrd="1" destOrd="0" presId="urn:microsoft.com/office/officeart/2005/8/layout/orgChart1"/>
    <dgm:cxn modelId="{54669567-B956-4D58-BF81-A1735177FF48}" type="presParOf" srcId="{9CA75CDF-D73B-4E20-9742-DF903C7A23C9}" destId="{B3E5E153-CB9A-4937-AC6F-D3A16F2CA904}" srcOrd="0" destOrd="0" presId="urn:microsoft.com/office/officeart/2005/8/layout/orgChart1"/>
    <dgm:cxn modelId="{B66ABDEE-5F69-48E3-BC5E-22CCB42ADCE7}" type="presParOf" srcId="{B3E5E153-CB9A-4937-AC6F-D3A16F2CA904}" destId="{825B9B91-D479-4BB8-B791-79BD905F6285}" srcOrd="0" destOrd="0" presId="urn:microsoft.com/office/officeart/2005/8/layout/orgChart1"/>
    <dgm:cxn modelId="{1DA2A5B2-D369-462D-AB69-0F2BDD1CD9A4}" type="presParOf" srcId="{B3E5E153-CB9A-4937-AC6F-D3A16F2CA904}" destId="{178EAA3C-B5E2-41BB-B0A8-0CF2563A160B}" srcOrd="1" destOrd="0" presId="urn:microsoft.com/office/officeart/2005/8/layout/orgChart1"/>
    <dgm:cxn modelId="{6108C8A8-AE17-4EFC-BA2C-0585AC60C61E}" type="presParOf" srcId="{9CA75CDF-D73B-4E20-9742-DF903C7A23C9}" destId="{6D6C6658-0F64-4864-B120-2C7A903D830C}" srcOrd="1" destOrd="0" presId="urn:microsoft.com/office/officeart/2005/8/layout/orgChart1"/>
    <dgm:cxn modelId="{0BCB55F3-E4DA-4C66-98C7-56D5EC1C0D88}" type="presParOf" srcId="{6D6C6658-0F64-4864-B120-2C7A903D830C}" destId="{00E42411-D065-4997-829F-A5C2AAA42D70}" srcOrd="0" destOrd="0" presId="urn:microsoft.com/office/officeart/2005/8/layout/orgChart1"/>
    <dgm:cxn modelId="{F477B0EF-ABB7-4919-8F93-7F5C99F4DC73}" type="presParOf" srcId="{6D6C6658-0F64-4864-B120-2C7A903D830C}" destId="{29E5F482-D4E3-4E77-BF2A-E151583A3438}" srcOrd="1" destOrd="0" presId="urn:microsoft.com/office/officeart/2005/8/layout/orgChart1"/>
    <dgm:cxn modelId="{902649DD-AA61-4CDE-9598-377C0A6601A9}" type="presParOf" srcId="{29E5F482-D4E3-4E77-BF2A-E151583A3438}" destId="{385F36B6-F410-43CB-8B8D-D469A8676431}" srcOrd="0" destOrd="0" presId="urn:microsoft.com/office/officeart/2005/8/layout/orgChart1"/>
    <dgm:cxn modelId="{49333C40-6350-428F-AD3C-89E850A81907}" type="presParOf" srcId="{385F36B6-F410-43CB-8B8D-D469A8676431}" destId="{BB494E37-534F-4AEC-9600-4EFCB389849C}" srcOrd="0" destOrd="0" presId="urn:microsoft.com/office/officeart/2005/8/layout/orgChart1"/>
    <dgm:cxn modelId="{8E445473-BD80-40CD-A69C-3AFA9AC79698}" type="presParOf" srcId="{385F36B6-F410-43CB-8B8D-D469A8676431}" destId="{CE205EBA-765E-41BB-BBC4-9C75214B99B9}" srcOrd="1" destOrd="0" presId="urn:microsoft.com/office/officeart/2005/8/layout/orgChart1"/>
    <dgm:cxn modelId="{007A6792-871F-49C9-B5C3-B940D82C12D7}" type="presParOf" srcId="{29E5F482-D4E3-4E77-BF2A-E151583A3438}" destId="{C971A31D-F28E-449A-99F1-EFCF0BDC9EC4}" srcOrd="1" destOrd="0" presId="urn:microsoft.com/office/officeart/2005/8/layout/orgChart1"/>
    <dgm:cxn modelId="{40AEA574-EFC2-4DD3-88E1-FCBFADBCF545}" type="presParOf" srcId="{29E5F482-D4E3-4E77-BF2A-E151583A3438}" destId="{CAB2768F-AE36-4E9E-A7DB-BBE827CCC3EE}" srcOrd="2" destOrd="0" presId="urn:microsoft.com/office/officeart/2005/8/layout/orgChart1"/>
    <dgm:cxn modelId="{C28733DE-C394-46D5-B106-CD3B19605D0F}" type="presParOf" srcId="{9CA75CDF-D73B-4E20-9742-DF903C7A23C9}" destId="{4588FDB3-A6A9-49FC-82B8-CBE2BED7AAF8}" srcOrd="2" destOrd="0" presId="urn:microsoft.com/office/officeart/2005/8/layout/orgChart1"/>
    <dgm:cxn modelId="{E880F56C-C61E-45A3-9C6D-26CABEF8D879}" type="presParOf" srcId="{BC872F5F-BA17-4D54-8213-C60D6E0172F2}" destId="{32824507-8B42-4510-B5A8-F2D49FB98AFA}" srcOrd="2" destOrd="0" presId="urn:microsoft.com/office/officeart/2005/8/layout/orgChart1"/>
    <dgm:cxn modelId="{0C231B6B-AC3F-4EF4-AA53-331B061C4082}" type="presParOf" srcId="{BC872F5F-BA17-4D54-8213-C60D6E0172F2}" destId="{580D37CB-9361-4C59-8CA6-FBC743F07353}" srcOrd="3" destOrd="0" presId="urn:microsoft.com/office/officeart/2005/8/layout/orgChart1"/>
    <dgm:cxn modelId="{13D0EB94-CFEF-4F3F-BE1E-FCA785D7FB19}" type="presParOf" srcId="{580D37CB-9361-4C59-8CA6-FBC743F07353}" destId="{28439AEE-26C9-49CD-A689-6B1F6C4B9F28}" srcOrd="0" destOrd="0" presId="urn:microsoft.com/office/officeart/2005/8/layout/orgChart1"/>
    <dgm:cxn modelId="{FF616143-64CA-4B44-BEE8-FFA8E97AA3E9}" type="presParOf" srcId="{28439AEE-26C9-49CD-A689-6B1F6C4B9F28}" destId="{73D67B28-D408-456C-8FA9-4135F28AC428}" srcOrd="0" destOrd="0" presId="urn:microsoft.com/office/officeart/2005/8/layout/orgChart1"/>
    <dgm:cxn modelId="{422133F7-7A2C-414B-AE1C-85FAFB32A52E}" type="presParOf" srcId="{28439AEE-26C9-49CD-A689-6B1F6C4B9F28}" destId="{B44BA137-81F9-4DF5-904D-01581157457C}" srcOrd="1" destOrd="0" presId="urn:microsoft.com/office/officeart/2005/8/layout/orgChart1"/>
    <dgm:cxn modelId="{0AE167A7-D79A-4A56-A58F-39C507C58CC9}" type="presParOf" srcId="{580D37CB-9361-4C59-8CA6-FBC743F07353}" destId="{206DBEBC-55FD-4957-AE5C-907DD8971448}" srcOrd="1" destOrd="0" presId="urn:microsoft.com/office/officeart/2005/8/layout/orgChart1"/>
    <dgm:cxn modelId="{6C48D521-743B-4D86-BD86-EA815F37F0C3}" type="presParOf" srcId="{206DBEBC-55FD-4957-AE5C-907DD8971448}" destId="{B122A66B-5BC2-4758-95C9-EEBF47D2004C}" srcOrd="0" destOrd="0" presId="urn:microsoft.com/office/officeart/2005/8/layout/orgChart1"/>
    <dgm:cxn modelId="{F85E8882-B22D-41B4-B690-9920260091BA}" type="presParOf" srcId="{206DBEBC-55FD-4957-AE5C-907DD8971448}" destId="{EC28A5A4-1E69-40A0-902C-D25BBFAC7542}" srcOrd="1" destOrd="0" presId="urn:microsoft.com/office/officeart/2005/8/layout/orgChart1"/>
    <dgm:cxn modelId="{C9CD1354-B5BE-4E91-B643-D58C984D12AC}" type="presParOf" srcId="{EC28A5A4-1E69-40A0-902C-D25BBFAC7542}" destId="{92E64CB5-B79B-416B-AC32-8AF7171F1248}" srcOrd="0" destOrd="0" presId="urn:microsoft.com/office/officeart/2005/8/layout/orgChart1"/>
    <dgm:cxn modelId="{930B18C9-5714-4F04-B5B6-CDEDFF220CF9}" type="presParOf" srcId="{92E64CB5-B79B-416B-AC32-8AF7171F1248}" destId="{F4D6D697-7A5E-455D-B14A-33EC10CD71C6}" srcOrd="0" destOrd="0" presId="urn:microsoft.com/office/officeart/2005/8/layout/orgChart1"/>
    <dgm:cxn modelId="{05D648AE-9EA8-4588-94A9-9154D8A4346C}" type="presParOf" srcId="{92E64CB5-B79B-416B-AC32-8AF7171F1248}" destId="{ABB052F0-C9B0-4924-8E4D-F98497106A2E}" srcOrd="1" destOrd="0" presId="urn:microsoft.com/office/officeart/2005/8/layout/orgChart1"/>
    <dgm:cxn modelId="{469C815D-6276-46A8-BB92-D3695FD6FCFD}" type="presParOf" srcId="{EC28A5A4-1E69-40A0-902C-D25BBFAC7542}" destId="{951B9234-BF5C-4F43-98A6-3A7E38F78F71}" srcOrd="1" destOrd="0" presId="urn:microsoft.com/office/officeart/2005/8/layout/orgChart1"/>
    <dgm:cxn modelId="{9DD9F309-27C6-410B-BBA0-1B95D061C903}" type="presParOf" srcId="{951B9234-BF5C-4F43-98A6-3A7E38F78F71}" destId="{B6DC9C75-F201-41CA-9C68-ECBE01064FB0}" srcOrd="0" destOrd="0" presId="urn:microsoft.com/office/officeart/2005/8/layout/orgChart1"/>
    <dgm:cxn modelId="{BFF97965-5F6F-4587-A1F7-A4D9942290B6}" type="presParOf" srcId="{951B9234-BF5C-4F43-98A6-3A7E38F78F71}" destId="{B07BA1F1-03A9-49CD-AA22-D99AA1EF2682}" srcOrd="1" destOrd="0" presId="urn:microsoft.com/office/officeart/2005/8/layout/orgChart1"/>
    <dgm:cxn modelId="{738C98DE-02C9-429E-A18D-EB58842C0125}" type="presParOf" srcId="{B07BA1F1-03A9-49CD-AA22-D99AA1EF2682}" destId="{F8FC410A-2CAD-49E6-ADE7-763EBF183712}" srcOrd="0" destOrd="0" presId="urn:microsoft.com/office/officeart/2005/8/layout/orgChart1"/>
    <dgm:cxn modelId="{5A33E269-A19D-4746-AC19-F3FF50E1170A}" type="presParOf" srcId="{F8FC410A-2CAD-49E6-ADE7-763EBF183712}" destId="{558BAA9C-7310-4046-B88A-E4DED805668F}" srcOrd="0" destOrd="0" presId="urn:microsoft.com/office/officeart/2005/8/layout/orgChart1"/>
    <dgm:cxn modelId="{3833D0DC-8740-4E55-80AD-6C61BBF0EA0E}" type="presParOf" srcId="{F8FC410A-2CAD-49E6-ADE7-763EBF183712}" destId="{169B2A0D-A169-4B91-A15C-8B0DAFF95E35}" srcOrd="1" destOrd="0" presId="urn:microsoft.com/office/officeart/2005/8/layout/orgChart1"/>
    <dgm:cxn modelId="{0C5B3B2D-0FB1-402D-A798-343F9BF9E96B}" type="presParOf" srcId="{B07BA1F1-03A9-49CD-AA22-D99AA1EF2682}" destId="{D87C726E-68C7-4811-877F-6014361295CD}" srcOrd="1" destOrd="0" presId="urn:microsoft.com/office/officeart/2005/8/layout/orgChart1"/>
    <dgm:cxn modelId="{438FE8C2-C9E9-45A8-ABA8-8557E5DE4027}" type="presParOf" srcId="{D87C726E-68C7-4811-877F-6014361295CD}" destId="{5995E615-7A1A-471B-A936-F8A025ACA19A}" srcOrd="0" destOrd="0" presId="urn:microsoft.com/office/officeart/2005/8/layout/orgChart1"/>
    <dgm:cxn modelId="{D926CC3B-94F6-4CFC-B840-81CC705826BF}" type="presParOf" srcId="{D87C726E-68C7-4811-877F-6014361295CD}" destId="{55CC0564-BDA2-4A91-B846-685645FD148C}" srcOrd="1" destOrd="0" presId="urn:microsoft.com/office/officeart/2005/8/layout/orgChart1"/>
    <dgm:cxn modelId="{489E7789-51DF-4A35-A0C5-55C0A2D0FFEB}" type="presParOf" srcId="{55CC0564-BDA2-4A91-B846-685645FD148C}" destId="{D890EA4D-8339-461B-96F6-2576B9AC0023}" srcOrd="0" destOrd="0" presId="urn:microsoft.com/office/officeart/2005/8/layout/orgChart1"/>
    <dgm:cxn modelId="{E90E2E68-BD95-469F-854B-E3828F1C8128}" type="presParOf" srcId="{D890EA4D-8339-461B-96F6-2576B9AC0023}" destId="{9E861A0E-D646-4D5D-A5DD-67C0E15AA859}" srcOrd="0" destOrd="0" presId="urn:microsoft.com/office/officeart/2005/8/layout/orgChart1"/>
    <dgm:cxn modelId="{AE2799C8-BCF7-4EB9-A2BB-6F0EB7A27605}" type="presParOf" srcId="{D890EA4D-8339-461B-96F6-2576B9AC0023}" destId="{15F94F60-82DB-469D-ADE5-E7827CBE7DD4}" srcOrd="1" destOrd="0" presId="urn:microsoft.com/office/officeart/2005/8/layout/orgChart1"/>
    <dgm:cxn modelId="{A10ED263-8183-4F1C-B2C8-B9CC3C3036FC}" type="presParOf" srcId="{55CC0564-BDA2-4A91-B846-685645FD148C}" destId="{4B7746ED-4881-4923-8CFF-8FFE281A5A1E}" srcOrd="1" destOrd="0" presId="urn:microsoft.com/office/officeart/2005/8/layout/orgChart1"/>
    <dgm:cxn modelId="{49E74FDF-C508-4D84-88A9-C741793B3007}" type="presParOf" srcId="{55CC0564-BDA2-4A91-B846-685645FD148C}" destId="{22CE170F-30CA-49ED-9105-D891174E716F}" srcOrd="2" destOrd="0" presId="urn:microsoft.com/office/officeart/2005/8/layout/orgChart1"/>
    <dgm:cxn modelId="{97DF4665-3585-4B0A-BDA0-DEE56C38A6A3}" type="presParOf" srcId="{D87C726E-68C7-4811-877F-6014361295CD}" destId="{AD23BD51-3B2E-4E85-8082-82DF9F1660D5}" srcOrd="2" destOrd="0" presId="urn:microsoft.com/office/officeart/2005/8/layout/orgChart1"/>
    <dgm:cxn modelId="{A5619302-6210-4DAA-AFC2-73522B6A4FE0}" type="presParOf" srcId="{D87C726E-68C7-4811-877F-6014361295CD}" destId="{D1CD73D8-A6AB-43AC-BB42-1FB6AC570299}" srcOrd="3" destOrd="0" presId="urn:microsoft.com/office/officeart/2005/8/layout/orgChart1"/>
    <dgm:cxn modelId="{57B33405-EA45-4CDC-ADC3-022FDB535953}" type="presParOf" srcId="{D1CD73D8-A6AB-43AC-BB42-1FB6AC570299}" destId="{FED80B69-FF9C-42FC-9160-09FB066CE2FB}" srcOrd="0" destOrd="0" presId="urn:microsoft.com/office/officeart/2005/8/layout/orgChart1"/>
    <dgm:cxn modelId="{D14D24F4-88FC-4349-8005-4AB44D3967AD}" type="presParOf" srcId="{FED80B69-FF9C-42FC-9160-09FB066CE2FB}" destId="{85004807-E73B-4C1B-A53B-E2FBD4588E06}" srcOrd="0" destOrd="0" presId="urn:microsoft.com/office/officeart/2005/8/layout/orgChart1"/>
    <dgm:cxn modelId="{F744F83D-2BD5-4D78-8EEF-35451E7F5783}" type="presParOf" srcId="{FED80B69-FF9C-42FC-9160-09FB066CE2FB}" destId="{2C7D3E7E-D314-4766-AC73-D2055AACADED}" srcOrd="1" destOrd="0" presId="urn:microsoft.com/office/officeart/2005/8/layout/orgChart1"/>
    <dgm:cxn modelId="{19C3DFBC-C02B-411E-B9A3-89C056DB33E6}" type="presParOf" srcId="{D1CD73D8-A6AB-43AC-BB42-1FB6AC570299}" destId="{185DF4F5-4B6C-49D6-889E-79846F4547D4}" srcOrd="1" destOrd="0" presId="urn:microsoft.com/office/officeart/2005/8/layout/orgChart1"/>
    <dgm:cxn modelId="{A1B39808-F6A0-45EE-AF34-524CEF7049EF}" type="presParOf" srcId="{D1CD73D8-A6AB-43AC-BB42-1FB6AC570299}" destId="{58DABC54-B1D7-4067-8C4F-522314C2ACA4}" srcOrd="2" destOrd="0" presId="urn:microsoft.com/office/officeart/2005/8/layout/orgChart1"/>
    <dgm:cxn modelId="{39348CE4-CAED-4110-8E6B-9C23822B8522}" type="presParOf" srcId="{B07BA1F1-03A9-49CD-AA22-D99AA1EF2682}" destId="{AD1FC952-D854-475D-BF29-916C78632E2D}" srcOrd="2" destOrd="0" presId="urn:microsoft.com/office/officeart/2005/8/layout/orgChart1"/>
    <dgm:cxn modelId="{27C17EA2-D5FD-4059-9769-5C79123466F8}" type="presParOf" srcId="{951B9234-BF5C-4F43-98A6-3A7E38F78F71}" destId="{0A656E4D-D956-4479-8771-B4E49576A76A}" srcOrd="2" destOrd="0" presId="urn:microsoft.com/office/officeart/2005/8/layout/orgChart1"/>
    <dgm:cxn modelId="{4ABA028B-1955-4DCE-BB48-D77BE5B22F45}" type="presParOf" srcId="{951B9234-BF5C-4F43-98A6-3A7E38F78F71}" destId="{B1CA9138-6A51-416F-9740-D53A2970C78C}" srcOrd="3" destOrd="0" presId="urn:microsoft.com/office/officeart/2005/8/layout/orgChart1"/>
    <dgm:cxn modelId="{F016955A-F6CB-4A57-8B1F-DCC622521F15}" type="presParOf" srcId="{B1CA9138-6A51-416F-9740-D53A2970C78C}" destId="{23BE04E0-B05D-48D3-8249-84525171074C}" srcOrd="0" destOrd="0" presId="urn:microsoft.com/office/officeart/2005/8/layout/orgChart1"/>
    <dgm:cxn modelId="{D0EC26B9-9988-4A9E-A221-E988EF31A9DB}" type="presParOf" srcId="{23BE04E0-B05D-48D3-8249-84525171074C}" destId="{89CED1E8-B737-45CE-BAC1-174AC1C6B578}" srcOrd="0" destOrd="0" presId="urn:microsoft.com/office/officeart/2005/8/layout/orgChart1"/>
    <dgm:cxn modelId="{65C72483-0A38-471F-BA9E-AC3C12568594}" type="presParOf" srcId="{23BE04E0-B05D-48D3-8249-84525171074C}" destId="{02CCE067-BF08-43B5-A9B8-63846A16F5A1}" srcOrd="1" destOrd="0" presId="urn:microsoft.com/office/officeart/2005/8/layout/orgChart1"/>
    <dgm:cxn modelId="{8482FFB8-8524-4D3C-9521-A31742F3A75A}" type="presParOf" srcId="{B1CA9138-6A51-416F-9740-D53A2970C78C}" destId="{19BD7937-AB72-4747-A8EB-632C6CE30985}" srcOrd="1" destOrd="0" presId="urn:microsoft.com/office/officeart/2005/8/layout/orgChart1"/>
    <dgm:cxn modelId="{3016902F-ADB3-497F-A079-A121A86F72C4}" type="presParOf" srcId="{19BD7937-AB72-4747-A8EB-632C6CE30985}" destId="{09234740-27B0-42F5-9101-52421C249EB3}" srcOrd="0" destOrd="0" presId="urn:microsoft.com/office/officeart/2005/8/layout/orgChart1"/>
    <dgm:cxn modelId="{00AB34E5-1323-4593-B98A-D5DC5593CE7A}" type="presParOf" srcId="{19BD7937-AB72-4747-A8EB-632C6CE30985}" destId="{FAEA69BF-0DE0-486A-9A5B-34D314BECF91}" srcOrd="1" destOrd="0" presId="urn:microsoft.com/office/officeart/2005/8/layout/orgChart1"/>
    <dgm:cxn modelId="{DD62207A-FFBD-432C-B1F2-027747571EA8}" type="presParOf" srcId="{FAEA69BF-0DE0-486A-9A5B-34D314BECF91}" destId="{3928D61C-DB68-4BAD-B1B8-E83AE67E970F}" srcOrd="0" destOrd="0" presId="urn:microsoft.com/office/officeart/2005/8/layout/orgChart1"/>
    <dgm:cxn modelId="{D115CFE2-4ECE-4205-9E4E-0539D693CFA1}" type="presParOf" srcId="{3928D61C-DB68-4BAD-B1B8-E83AE67E970F}" destId="{06D0DCE3-F44F-44D6-94FC-859A981D6E81}" srcOrd="0" destOrd="0" presId="urn:microsoft.com/office/officeart/2005/8/layout/orgChart1"/>
    <dgm:cxn modelId="{707DC25E-C81B-4144-A98C-433795EB29D7}" type="presParOf" srcId="{3928D61C-DB68-4BAD-B1B8-E83AE67E970F}" destId="{5F382C7C-CE3B-4525-A149-08F0AD50BD30}" srcOrd="1" destOrd="0" presId="urn:microsoft.com/office/officeart/2005/8/layout/orgChart1"/>
    <dgm:cxn modelId="{4F29E815-639A-4B7D-A7E9-79152A48A357}" type="presParOf" srcId="{FAEA69BF-0DE0-486A-9A5B-34D314BECF91}" destId="{5EC81690-0BE2-4C87-8E6C-D196C416862B}" srcOrd="1" destOrd="0" presId="urn:microsoft.com/office/officeart/2005/8/layout/orgChart1"/>
    <dgm:cxn modelId="{E494C8C6-9456-42E0-AB30-8F5A6A4FCB1B}" type="presParOf" srcId="{5EC81690-0BE2-4C87-8E6C-D196C416862B}" destId="{25D24C57-F16C-4A14-AAC6-EAE4C9CD6AC5}" srcOrd="0" destOrd="0" presId="urn:microsoft.com/office/officeart/2005/8/layout/orgChart1"/>
    <dgm:cxn modelId="{B6944036-0F5B-4AAD-9212-8A15866872D3}" type="presParOf" srcId="{5EC81690-0BE2-4C87-8E6C-D196C416862B}" destId="{394700D9-59F6-4CCE-A57F-36E30FB0D3C1}" srcOrd="1" destOrd="0" presId="urn:microsoft.com/office/officeart/2005/8/layout/orgChart1"/>
    <dgm:cxn modelId="{89943CCD-943B-4046-9FF0-E65F6C500922}" type="presParOf" srcId="{394700D9-59F6-4CCE-A57F-36E30FB0D3C1}" destId="{F19AEDC8-88A4-4BDC-98A6-E5DA929FB173}" srcOrd="0" destOrd="0" presId="urn:microsoft.com/office/officeart/2005/8/layout/orgChart1"/>
    <dgm:cxn modelId="{4F03D7B9-67A3-440F-A693-C231F4626E0C}" type="presParOf" srcId="{F19AEDC8-88A4-4BDC-98A6-E5DA929FB173}" destId="{A4350EBF-C0C7-4C30-BB89-7A24422F66B9}" srcOrd="0" destOrd="0" presId="urn:microsoft.com/office/officeart/2005/8/layout/orgChart1"/>
    <dgm:cxn modelId="{B617E056-9A10-4C16-A032-6D1F5FC7EFBA}" type="presParOf" srcId="{F19AEDC8-88A4-4BDC-98A6-E5DA929FB173}" destId="{275EBBA1-EA62-4853-8FA0-252F791ADD5D}" srcOrd="1" destOrd="0" presId="urn:microsoft.com/office/officeart/2005/8/layout/orgChart1"/>
    <dgm:cxn modelId="{8CF49447-DB0A-4253-99F5-1019A3D5BC15}" type="presParOf" srcId="{394700D9-59F6-4CCE-A57F-36E30FB0D3C1}" destId="{D6992E70-BAC2-4D06-B4EF-576C82A5E52C}" srcOrd="1" destOrd="0" presId="urn:microsoft.com/office/officeart/2005/8/layout/orgChart1"/>
    <dgm:cxn modelId="{DEB9FEFE-7806-4AF6-9B42-98E6161AD9A4}" type="presParOf" srcId="{394700D9-59F6-4CCE-A57F-36E30FB0D3C1}" destId="{AF73AC2D-8FAB-4601-B6C3-0F945B68E600}" srcOrd="2" destOrd="0" presId="urn:microsoft.com/office/officeart/2005/8/layout/orgChart1"/>
    <dgm:cxn modelId="{F09E6A96-5924-43FC-BE1D-FC96CC0E8A27}" type="presParOf" srcId="{5EC81690-0BE2-4C87-8E6C-D196C416862B}" destId="{4C7BAE83-FCE3-42D9-AD1D-F7E00975E3A0}" srcOrd="2" destOrd="0" presId="urn:microsoft.com/office/officeart/2005/8/layout/orgChart1"/>
    <dgm:cxn modelId="{BAF03ABB-F8BB-42F1-A234-8F7ECF5D443D}" type="presParOf" srcId="{5EC81690-0BE2-4C87-8E6C-D196C416862B}" destId="{CCAFC1E1-EED5-49F0-958D-543D89F1ABDB}" srcOrd="3" destOrd="0" presId="urn:microsoft.com/office/officeart/2005/8/layout/orgChart1"/>
    <dgm:cxn modelId="{A2674B85-601D-4C3D-854E-4E239E4133A8}" type="presParOf" srcId="{CCAFC1E1-EED5-49F0-958D-543D89F1ABDB}" destId="{975D4942-8FA6-44F8-A907-429CAAB75595}" srcOrd="0" destOrd="0" presId="urn:microsoft.com/office/officeart/2005/8/layout/orgChart1"/>
    <dgm:cxn modelId="{11C4DC70-754F-467E-ABA2-1F68BEF66C8B}" type="presParOf" srcId="{975D4942-8FA6-44F8-A907-429CAAB75595}" destId="{DD9DBF73-E374-4008-BB53-08336837ED6B}" srcOrd="0" destOrd="0" presId="urn:microsoft.com/office/officeart/2005/8/layout/orgChart1"/>
    <dgm:cxn modelId="{71FEC871-5D0F-4611-8D7B-CECF6834A066}" type="presParOf" srcId="{975D4942-8FA6-44F8-A907-429CAAB75595}" destId="{EF5B55B9-F77F-428A-99F2-C1E66A2B20FC}" srcOrd="1" destOrd="0" presId="urn:microsoft.com/office/officeart/2005/8/layout/orgChart1"/>
    <dgm:cxn modelId="{F94B745D-A3F0-4BDC-807A-90B6B92F54B5}" type="presParOf" srcId="{CCAFC1E1-EED5-49F0-958D-543D89F1ABDB}" destId="{DD232011-7617-4DC6-ABEE-04A3785F9530}" srcOrd="1" destOrd="0" presId="urn:microsoft.com/office/officeart/2005/8/layout/orgChart1"/>
    <dgm:cxn modelId="{D97D5EEC-ABB4-419C-9C1B-2EC7A44BE92A}" type="presParOf" srcId="{CCAFC1E1-EED5-49F0-958D-543D89F1ABDB}" destId="{530CCC18-1E72-49A0-B514-3C3EB2D4ABCE}" srcOrd="2" destOrd="0" presId="urn:microsoft.com/office/officeart/2005/8/layout/orgChart1"/>
    <dgm:cxn modelId="{986357EB-68EB-4DD1-9963-68DC087DF3B9}" type="presParOf" srcId="{5EC81690-0BE2-4C87-8E6C-D196C416862B}" destId="{6944D2FE-9BEE-4EC5-8F1B-E9E3D3D579DE}" srcOrd="4" destOrd="0" presId="urn:microsoft.com/office/officeart/2005/8/layout/orgChart1"/>
    <dgm:cxn modelId="{692E2058-402B-41D9-9F64-E5734E343AFB}" type="presParOf" srcId="{5EC81690-0BE2-4C87-8E6C-D196C416862B}" destId="{B6DE3822-C5C9-4502-A675-59D815C6DDED}" srcOrd="5" destOrd="0" presId="urn:microsoft.com/office/officeart/2005/8/layout/orgChart1"/>
    <dgm:cxn modelId="{A7B2B01F-6862-42F6-80EA-2F0057172E01}" type="presParOf" srcId="{B6DE3822-C5C9-4502-A675-59D815C6DDED}" destId="{DB252F7C-5DA4-4D7F-ABCF-7B159AF5EC1C}" srcOrd="0" destOrd="0" presId="urn:microsoft.com/office/officeart/2005/8/layout/orgChart1"/>
    <dgm:cxn modelId="{189DBC75-F7F7-46BD-A3BB-456A6ABD5E4E}" type="presParOf" srcId="{DB252F7C-5DA4-4D7F-ABCF-7B159AF5EC1C}" destId="{E6A00E61-8926-458C-AE4A-8EAD872B78ED}" srcOrd="0" destOrd="0" presId="urn:microsoft.com/office/officeart/2005/8/layout/orgChart1"/>
    <dgm:cxn modelId="{F0B9DDC2-55FA-4D90-9220-32190F4DA962}" type="presParOf" srcId="{DB252F7C-5DA4-4D7F-ABCF-7B159AF5EC1C}" destId="{46563646-9763-412E-A581-FD496A6D2279}" srcOrd="1" destOrd="0" presId="urn:microsoft.com/office/officeart/2005/8/layout/orgChart1"/>
    <dgm:cxn modelId="{CA5A3A29-97D5-411D-B15B-5D4DBCD70B07}" type="presParOf" srcId="{B6DE3822-C5C9-4502-A675-59D815C6DDED}" destId="{ADA40D07-9EF4-4D5E-8AF9-47716C165012}" srcOrd="1" destOrd="0" presId="urn:microsoft.com/office/officeart/2005/8/layout/orgChart1"/>
    <dgm:cxn modelId="{ABCC0ABF-4726-4186-97E7-4D6D4A9A40DB}" type="presParOf" srcId="{B6DE3822-C5C9-4502-A675-59D815C6DDED}" destId="{F495C924-0F4D-4977-B3C4-4A3717E18868}" srcOrd="2" destOrd="0" presId="urn:microsoft.com/office/officeart/2005/8/layout/orgChart1"/>
    <dgm:cxn modelId="{2C5DE69F-AB4F-45DD-8824-7499AE0F1E5A}" type="presParOf" srcId="{FAEA69BF-0DE0-486A-9A5B-34D314BECF91}" destId="{60C94A8C-2218-48A5-809D-DB4203EC3A49}" srcOrd="2" destOrd="0" presId="urn:microsoft.com/office/officeart/2005/8/layout/orgChart1"/>
    <dgm:cxn modelId="{63C7AAE3-29FD-49B9-BDAA-A78B867A7EA5}" type="presParOf" srcId="{B1CA9138-6A51-416F-9740-D53A2970C78C}" destId="{EEC142EA-ECC1-4AAA-8A80-611A55BD1116}" srcOrd="2" destOrd="0" presId="urn:microsoft.com/office/officeart/2005/8/layout/orgChart1"/>
    <dgm:cxn modelId="{DD79256B-31B1-4DE8-84BD-147DA8A60C9D}" type="presParOf" srcId="{951B9234-BF5C-4F43-98A6-3A7E38F78F71}" destId="{5D05066D-2475-49ED-B458-1B83D060D541}" srcOrd="4" destOrd="0" presId="urn:microsoft.com/office/officeart/2005/8/layout/orgChart1"/>
    <dgm:cxn modelId="{4FE9FC42-C2DC-4093-A324-401DBD69022B}" type="presParOf" srcId="{951B9234-BF5C-4F43-98A6-3A7E38F78F71}" destId="{D14BA497-5595-413B-86E2-B3B9B8D59E62}" srcOrd="5" destOrd="0" presId="urn:microsoft.com/office/officeart/2005/8/layout/orgChart1"/>
    <dgm:cxn modelId="{981B744A-CF20-4E48-BF57-89A916043523}" type="presParOf" srcId="{D14BA497-5595-413B-86E2-B3B9B8D59E62}" destId="{3A75A472-95AB-4C40-870C-967BC6B8141A}" srcOrd="0" destOrd="0" presId="urn:microsoft.com/office/officeart/2005/8/layout/orgChart1"/>
    <dgm:cxn modelId="{F9498E2A-F96A-4A24-8F74-425CC51214B9}" type="presParOf" srcId="{3A75A472-95AB-4C40-870C-967BC6B8141A}" destId="{BCC5BB19-6FD9-4621-9AA6-DFADB35EEF23}" srcOrd="0" destOrd="0" presId="urn:microsoft.com/office/officeart/2005/8/layout/orgChart1"/>
    <dgm:cxn modelId="{F3BE1BCE-3F2B-4675-963A-30FBE844F61E}" type="presParOf" srcId="{3A75A472-95AB-4C40-870C-967BC6B8141A}" destId="{A396C79A-9393-45FA-85BA-B69A1C348652}" srcOrd="1" destOrd="0" presId="urn:microsoft.com/office/officeart/2005/8/layout/orgChart1"/>
    <dgm:cxn modelId="{F135036C-8BAD-4A93-902B-0AAE2A848952}" type="presParOf" srcId="{D14BA497-5595-413B-86E2-B3B9B8D59E62}" destId="{5D7B89C9-67AF-48B5-A42B-B43C8C8541A5}" srcOrd="1" destOrd="0" presId="urn:microsoft.com/office/officeart/2005/8/layout/orgChart1"/>
    <dgm:cxn modelId="{0C59B754-7BC2-4377-8AAA-0F4516CEB2C2}" type="presParOf" srcId="{5D7B89C9-67AF-48B5-A42B-B43C8C8541A5}" destId="{174D6047-7A48-496E-8CAE-B0C630BCB7FB}" srcOrd="0" destOrd="0" presId="urn:microsoft.com/office/officeart/2005/8/layout/orgChart1"/>
    <dgm:cxn modelId="{1931541F-9440-42D3-972C-E5F2D4AEB916}" type="presParOf" srcId="{5D7B89C9-67AF-48B5-A42B-B43C8C8541A5}" destId="{C8762712-C357-4B9E-986F-C66832BC6E96}" srcOrd="1" destOrd="0" presId="urn:microsoft.com/office/officeart/2005/8/layout/orgChart1"/>
    <dgm:cxn modelId="{9359AA4D-E163-4BAD-98AB-ED78B7D57888}" type="presParOf" srcId="{C8762712-C357-4B9E-986F-C66832BC6E96}" destId="{B85E822E-3826-4482-9BA0-AE7707F0241C}" srcOrd="0" destOrd="0" presId="urn:microsoft.com/office/officeart/2005/8/layout/orgChart1"/>
    <dgm:cxn modelId="{2699A86B-943C-4389-B291-E982ADC34819}" type="presParOf" srcId="{B85E822E-3826-4482-9BA0-AE7707F0241C}" destId="{0BAE1124-BD98-47F0-B6DF-16EEBA53DEDE}" srcOrd="0" destOrd="0" presId="urn:microsoft.com/office/officeart/2005/8/layout/orgChart1"/>
    <dgm:cxn modelId="{022CAEF7-C77C-4171-A149-B5C3B59046C4}" type="presParOf" srcId="{B85E822E-3826-4482-9BA0-AE7707F0241C}" destId="{E6E3EED8-9EC9-41E4-B598-3147A56FF62A}" srcOrd="1" destOrd="0" presId="urn:microsoft.com/office/officeart/2005/8/layout/orgChart1"/>
    <dgm:cxn modelId="{79755B6E-A5A3-4C74-8DC4-862A7B4969F6}" type="presParOf" srcId="{C8762712-C357-4B9E-986F-C66832BC6E96}" destId="{180C1F8B-0F93-49C9-99E3-8E60CBD89AFD}" srcOrd="1" destOrd="0" presId="urn:microsoft.com/office/officeart/2005/8/layout/orgChart1"/>
    <dgm:cxn modelId="{C557C552-AC38-4B3A-B1F6-2F2561E6353B}" type="presParOf" srcId="{C8762712-C357-4B9E-986F-C66832BC6E96}" destId="{3BB1517F-044D-4A30-AAEE-BDA6DD5186C5}" srcOrd="2" destOrd="0" presId="urn:microsoft.com/office/officeart/2005/8/layout/orgChart1"/>
    <dgm:cxn modelId="{E9F9087A-EA8E-4C65-9AE9-6216968A17A3}" type="presParOf" srcId="{D14BA497-5595-413B-86E2-B3B9B8D59E62}" destId="{36B4D1C7-D168-4C74-947D-7508E75A9335}" srcOrd="2" destOrd="0" presId="urn:microsoft.com/office/officeart/2005/8/layout/orgChart1"/>
    <dgm:cxn modelId="{C54FD596-BACF-4AE1-B6C1-AEC82290DBB5}" type="presParOf" srcId="{EC28A5A4-1E69-40A0-902C-D25BBFAC7542}" destId="{27703F08-CFF7-4AF4-AD85-D23AF80BB214}" srcOrd="2" destOrd="0" presId="urn:microsoft.com/office/officeart/2005/8/layout/orgChart1"/>
    <dgm:cxn modelId="{043C394A-2DFC-4703-9F79-B8E36BE1F82F}" type="presParOf" srcId="{580D37CB-9361-4C59-8CA6-FBC743F07353}" destId="{1788E4BB-2C9E-466E-93FA-C6B8076308B6}" srcOrd="2" destOrd="0" presId="urn:microsoft.com/office/officeart/2005/8/layout/orgChart1"/>
    <dgm:cxn modelId="{F2FE3039-8286-4AAD-8BA7-D94E0CCF1ECD}" type="presParOf" srcId="{BC872F5F-BA17-4D54-8213-C60D6E0172F2}" destId="{5411FAAB-9246-49E1-997F-867548C3D6C0}" srcOrd="4" destOrd="0" presId="urn:microsoft.com/office/officeart/2005/8/layout/orgChart1"/>
    <dgm:cxn modelId="{7EDA7BDE-5EDD-41F4-B2B4-69D2B9B13FB6}" type="presParOf" srcId="{BC872F5F-BA17-4D54-8213-C60D6E0172F2}" destId="{660D0B0C-480E-4ED6-8263-717A10DE817E}" srcOrd="5" destOrd="0" presId="urn:microsoft.com/office/officeart/2005/8/layout/orgChart1"/>
    <dgm:cxn modelId="{29DA5072-0AC0-4EC4-911E-A33BBFFA1A99}" type="presParOf" srcId="{660D0B0C-480E-4ED6-8263-717A10DE817E}" destId="{1C67D0CE-C980-4ACB-B521-1EE4EC4DA048}" srcOrd="0" destOrd="0" presId="urn:microsoft.com/office/officeart/2005/8/layout/orgChart1"/>
    <dgm:cxn modelId="{C526EA38-2502-4D27-BFF2-7100D4D5742F}" type="presParOf" srcId="{1C67D0CE-C980-4ACB-B521-1EE4EC4DA048}" destId="{B7D75A83-20DD-42C8-B877-FAE99A46E052}" srcOrd="0" destOrd="0" presId="urn:microsoft.com/office/officeart/2005/8/layout/orgChart1"/>
    <dgm:cxn modelId="{FF54FFD9-93D1-4EBB-B493-6A5C9295EAEE}" type="presParOf" srcId="{1C67D0CE-C980-4ACB-B521-1EE4EC4DA048}" destId="{26369372-8AF6-4860-BDB0-417872D7479F}" srcOrd="1" destOrd="0" presId="urn:microsoft.com/office/officeart/2005/8/layout/orgChart1"/>
    <dgm:cxn modelId="{5D3036B0-0A20-4A64-BA9C-27F5D8F4ADE3}" type="presParOf" srcId="{660D0B0C-480E-4ED6-8263-717A10DE817E}" destId="{F367D468-C3AA-4A32-9EFA-C3979624E118}" srcOrd="1" destOrd="0" presId="urn:microsoft.com/office/officeart/2005/8/layout/orgChart1"/>
    <dgm:cxn modelId="{47736727-74E5-4E29-8341-55596B0F7993}" type="presParOf" srcId="{F367D468-C3AA-4A32-9EFA-C3979624E118}" destId="{31BE806C-9706-416C-8582-A96F1218D018}" srcOrd="0" destOrd="0" presId="urn:microsoft.com/office/officeart/2005/8/layout/orgChart1"/>
    <dgm:cxn modelId="{A8EBF7EB-14DB-49A6-8284-8E2B85D68C87}" type="presParOf" srcId="{F367D468-C3AA-4A32-9EFA-C3979624E118}" destId="{C82B12BA-DCDE-44F8-86DC-D348E5E9FE2B}" srcOrd="1" destOrd="0" presId="urn:microsoft.com/office/officeart/2005/8/layout/orgChart1"/>
    <dgm:cxn modelId="{85C5E197-CD4A-4A9C-AE73-25E8286DCB15}" type="presParOf" srcId="{C82B12BA-DCDE-44F8-86DC-D348E5E9FE2B}" destId="{4E22732E-E105-459D-80BF-401DE49C68D9}" srcOrd="0" destOrd="0" presId="urn:microsoft.com/office/officeart/2005/8/layout/orgChart1"/>
    <dgm:cxn modelId="{190113B9-3ACA-4527-8D7A-817E8F3CF86E}" type="presParOf" srcId="{4E22732E-E105-459D-80BF-401DE49C68D9}" destId="{E7C10A5A-7E13-40B4-935F-7D12766A1819}" srcOrd="0" destOrd="0" presId="urn:microsoft.com/office/officeart/2005/8/layout/orgChart1"/>
    <dgm:cxn modelId="{A0A8AE5F-4C4D-476F-920C-4D381BFB58CA}" type="presParOf" srcId="{4E22732E-E105-459D-80BF-401DE49C68D9}" destId="{FDC1BA2C-DF5C-4E52-B27D-4DDFE2334786}" srcOrd="1" destOrd="0" presId="urn:microsoft.com/office/officeart/2005/8/layout/orgChart1"/>
    <dgm:cxn modelId="{794D1747-D764-4410-AA80-FB846635963F}" type="presParOf" srcId="{C82B12BA-DCDE-44F8-86DC-D348E5E9FE2B}" destId="{5BFA18D3-DE55-45D3-96A7-C519A8EB0BDC}" srcOrd="1" destOrd="0" presId="urn:microsoft.com/office/officeart/2005/8/layout/orgChart1"/>
    <dgm:cxn modelId="{366419C1-BE28-4546-92C2-5C58F77B86A1}" type="presParOf" srcId="{5BFA18D3-DE55-45D3-96A7-C519A8EB0BDC}" destId="{2CB837B9-85CC-48FA-851C-66A86D3E2B63}" srcOrd="0" destOrd="0" presId="urn:microsoft.com/office/officeart/2005/8/layout/orgChart1"/>
    <dgm:cxn modelId="{624EA4C3-981F-469B-A942-164CD693CDFF}" type="presParOf" srcId="{5BFA18D3-DE55-45D3-96A7-C519A8EB0BDC}" destId="{C76CC42B-56C7-40C5-9BB8-572AC427FCFD}" srcOrd="1" destOrd="0" presId="urn:microsoft.com/office/officeart/2005/8/layout/orgChart1"/>
    <dgm:cxn modelId="{3038AFBB-2B97-4BE4-B456-05F469A4621E}" type="presParOf" srcId="{C76CC42B-56C7-40C5-9BB8-572AC427FCFD}" destId="{E6E1046D-42F5-45BC-ABD7-4D4C208C2CEE}" srcOrd="0" destOrd="0" presId="urn:microsoft.com/office/officeart/2005/8/layout/orgChart1"/>
    <dgm:cxn modelId="{C3ECA6F0-0775-49D0-A4D3-75B683BB25C5}" type="presParOf" srcId="{E6E1046D-42F5-45BC-ABD7-4D4C208C2CEE}" destId="{60F40977-0A93-4825-888E-3470A364207B}" srcOrd="0" destOrd="0" presId="urn:microsoft.com/office/officeart/2005/8/layout/orgChart1"/>
    <dgm:cxn modelId="{D52D4E60-5689-4D4A-9892-2345B22F46F1}" type="presParOf" srcId="{E6E1046D-42F5-45BC-ABD7-4D4C208C2CEE}" destId="{FC995D38-E2BC-4FE3-8393-357366A12F36}" srcOrd="1" destOrd="0" presId="urn:microsoft.com/office/officeart/2005/8/layout/orgChart1"/>
    <dgm:cxn modelId="{8E21EF08-A677-4AED-9953-5040FCB3DADC}" type="presParOf" srcId="{C76CC42B-56C7-40C5-9BB8-572AC427FCFD}" destId="{9C1D3942-6304-4069-90FB-E189B0BADEDE}" srcOrd="1" destOrd="0" presId="urn:microsoft.com/office/officeart/2005/8/layout/orgChart1"/>
    <dgm:cxn modelId="{2C70DF1D-E288-4500-84AB-1805FA8CF79D}" type="presParOf" srcId="{9C1D3942-6304-4069-90FB-E189B0BADEDE}" destId="{A4CFDE85-F489-48F4-BDEF-C15EC30C5165}" srcOrd="0" destOrd="0" presId="urn:microsoft.com/office/officeart/2005/8/layout/orgChart1"/>
    <dgm:cxn modelId="{F33F629F-3E7B-4432-A932-DE150E3576A0}" type="presParOf" srcId="{9C1D3942-6304-4069-90FB-E189B0BADEDE}" destId="{EBA04B78-E976-4433-849E-E1219400A94D}" srcOrd="1" destOrd="0" presId="urn:microsoft.com/office/officeart/2005/8/layout/orgChart1"/>
    <dgm:cxn modelId="{EA756B4C-7FDF-4F04-BA80-477E7E96A671}" type="presParOf" srcId="{EBA04B78-E976-4433-849E-E1219400A94D}" destId="{564E0338-9B5C-46DC-919F-6959FCCAAC7D}" srcOrd="0" destOrd="0" presId="urn:microsoft.com/office/officeart/2005/8/layout/orgChart1"/>
    <dgm:cxn modelId="{107095D2-4F0F-45BE-A974-4C5FB5107205}" type="presParOf" srcId="{564E0338-9B5C-46DC-919F-6959FCCAAC7D}" destId="{327ADF94-429D-4240-B0B5-8F2A6F032EB3}" srcOrd="0" destOrd="0" presId="urn:microsoft.com/office/officeart/2005/8/layout/orgChart1"/>
    <dgm:cxn modelId="{7DE8FED6-E631-4DBC-BD83-5E1DB59D6428}" type="presParOf" srcId="{564E0338-9B5C-46DC-919F-6959FCCAAC7D}" destId="{851E75DE-1DFE-4909-BF09-C6F1ECCAB494}" srcOrd="1" destOrd="0" presId="urn:microsoft.com/office/officeart/2005/8/layout/orgChart1"/>
    <dgm:cxn modelId="{E7281088-1FA3-4F7E-928C-AB7F6A0F76E3}" type="presParOf" srcId="{EBA04B78-E976-4433-849E-E1219400A94D}" destId="{424CB7E4-8BB8-4683-B5CB-59B12CAEA843}" srcOrd="1" destOrd="0" presId="urn:microsoft.com/office/officeart/2005/8/layout/orgChart1"/>
    <dgm:cxn modelId="{F193D0BE-C96F-4DAD-BB3A-8F1D24D34875}" type="presParOf" srcId="{EBA04B78-E976-4433-849E-E1219400A94D}" destId="{E91B1806-7112-4743-A4B0-2F4A71D57464}" srcOrd="2" destOrd="0" presId="urn:microsoft.com/office/officeart/2005/8/layout/orgChart1"/>
    <dgm:cxn modelId="{7AE2055F-2FEB-4B99-834B-867AA43C0284}" type="presParOf" srcId="{9C1D3942-6304-4069-90FB-E189B0BADEDE}" destId="{90AA1E81-2BDE-4FB3-A5FF-69DBEB688A12}" srcOrd="2" destOrd="0" presId="urn:microsoft.com/office/officeart/2005/8/layout/orgChart1"/>
    <dgm:cxn modelId="{96612F88-793A-4AE8-B076-F6C93264EF3C}" type="presParOf" srcId="{9C1D3942-6304-4069-90FB-E189B0BADEDE}" destId="{D3DFED9F-0788-45CE-9703-65100761F1DE}" srcOrd="3" destOrd="0" presId="urn:microsoft.com/office/officeart/2005/8/layout/orgChart1"/>
    <dgm:cxn modelId="{B9FA9CC7-ACAB-4437-9952-361AA24D76E5}" type="presParOf" srcId="{D3DFED9F-0788-45CE-9703-65100761F1DE}" destId="{F197AEB8-18CF-4704-AB78-2AB5A3D00B59}" srcOrd="0" destOrd="0" presId="urn:microsoft.com/office/officeart/2005/8/layout/orgChart1"/>
    <dgm:cxn modelId="{E4683FBC-085A-430D-81CC-C83D1A361786}" type="presParOf" srcId="{F197AEB8-18CF-4704-AB78-2AB5A3D00B59}" destId="{B4BB1198-5FE4-4E13-97FC-6D6B39AF1A01}" srcOrd="0" destOrd="0" presId="urn:microsoft.com/office/officeart/2005/8/layout/orgChart1"/>
    <dgm:cxn modelId="{4E6C0CE8-96A1-4EE3-AD6B-0EC136A1763C}" type="presParOf" srcId="{F197AEB8-18CF-4704-AB78-2AB5A3D00B59}" destId="{F58D7C1E-4DD2-4498-A941-DC7559C2DCB4}" srcOrd="1" destOrd="0" presId="urn:microsoft.com/office/officeart/2005/8/layout/orgChart1"/>
    <dgm:cxn modelId="{D134BCED-90CD-4193-9BB2-AD8BE571D693}" type="presParOf" srcId="{D3DFED9F-0788-45CE-9703-65100761F1DE}" destId="{6C575C8B-3181-4D65-86BB-5C89DB924D2D}" srcOrd="1" destOrd="0" presId="urn:microsoft.com/office/officeart/2005/8/layout/orgChart1"/>
    <dgm:cxn modelId="{C648EC6A-BC72-47F7-B08E-9D9AC9237EA2}" type="presParOf" srcId="{D3DFED9F-0788-45CE-9703-65100761F1DE}" destId="{B4D5CB9D-075A-4FE1-ADC1-90EC137E0DAB}" srcOrd="2" destOrd="0" presId="urn:microsoft.com/office/officeart/2005/8/layout/orgChart1"/>
    <dgm:cxn modelId="{82F3C8C3-DC7A-481B-BA37-783674082D23}" type="presParOf" srcId="{C76CC42B-56C7-40C5-9BB8-572AC427FCFD}" destId="{8200D557-5E01-4C1A-B4D8-E87449C86977}" srcOrd="2" destOrd="0" presId="urn:microsoft.com/office/officeart/2005/8/layout/orgChart1"/>
    <dgm:cxn modelId="{0CFC8358-9536-48DA-A10E-27CA066BBE2E}" type="presParOf" srcId="{5BFA18D3-DE55-45D3-96A7-C519A8EB0BDC}" destId="{77EBD1E5-FF30-492A-AAD7-74C3C1B5E609}" srcOrd="2" destOrd="0" presId="urn:microsoft.com/office/officeart/2005/8/layout/orgChart1"/>
    <dgm:cxn modelId="{92CCEA22-977E-4013-9955-598F6598A40F}" type="presParOf" srcId="{5BFA18D3-DE55-45D3-96A7-C519A8EB0BDC}" destId="{4C037E17-AC2E-476D-AB8E-E9567298E198}" srcOrd="3" destOrd="0" presId="urn:microsoft.com/office/officeart/2005/8/layout/orgChart1"/>
    <dgm:cxn modelId="{BA0A157A-E328-4313-9CE4-BD59AB0C17E2}" type="presParOf" srcId="{4C037E17-AC2E-476D-AB8E-E9567298E198}" destId="{B278304B-7F44-4941-85F3-E85B6F607154}" srcOrd="0" destOrd="0" presId="urn:microsoft.com/office/officeart/2005/8/layout/orgChart1"/>
    <dgm:cxn modelId="{2F1C2667-A594-44B8-925F-7EFBC39D302C}" type="presParOf" srcId="{B278304B-7F44-4941-85F3-E85B6F607154}" destId="{46E64E23-C59E-457A-89EE-E596A118E068}" srcOrd="0" destOrd="0" presId="urn:microsoft.com/office/officeart/2005/8/layout/orgChart1"/>
    <dgm:cxn modelId="{A7C7AEDC-7DFF-4B71-8279-6EFBA6DB264B}" type="presParOf" srcId="{B278304B-7F44-4941-85F3-E85B6F607154}" destId="{91FF8495-A966-4742-88A3-2B5D3D199DAF}" srcOrd="1" destOrd="0" presId="urn:microsoft.com/office/officeart/2005/8/layout/orgChart1"/>
    <dgm:cxn modelId="{4A51876F-CF1D-443F-8A98-0A36A9D86E09}" type="presParOf" srcId="{4C037E17-AC2E-476D-AB8E-E9567298E198}" destId="{ADFD46E3-B7AA-4322-8334-62623D17137B}" srcOrd="1" destOrd="0" presId="urn:microsoft.com/office/officeart/2005/8/layout/orgChart1"/>
    <dgm:cxn modelId="{CCC61FCE-868C-41A2-9355-4DE9555362DD}" type="presParOf" srcId="{ADFD46E3-B7AA-4322-8334-62623D17137B}" destId="{F5E4C28E-CBA9-4F12-A4E5-AD8E2884BFE1}" srcOrd="0" destOrd="0" presId="urn:microsoft.com/office/officeart/2005/8/layout/orgChart1"/>
    <dgm:cxn modelId="{4BA6067F-73BD-4AD3-81EC-D9DF90CA5D0A}" type="presParOf" srcId="{ADFD46E3-B7AA-4322-8334-62623D17137B}" destId="{361DB6DB-C50D-4ED3-ABAB-2FA9C25E6DB7}" srcOrd="1" destOrd="0" presId="urn:microsoft.com/office/officeart/2005/8/layout/orgChart1"/>
    <dgm:cxn modelId="{5CE9823E-F8B9-4BD7-8795-3051549B6945}" type="presParOf" srcId="{361DB6DB-C50D-4ED3-ABAB-2FA9C25E6DB7}" destId="{98E31E30-7D14-446E-9E26-DB6A7CFF0432}" srcOrd="0" destOrd="0" presId="urn:microsoft.com/office/officeart/2005/8/layout/orgChart1"/>
    <dgm:cxn modelId="{C463FB7D-E0EC-49E9-AB1A-4D0AE4E167F0}" type="presParOf" srcId="{98E31E30-7D14-446E-9E26-DB6A7CFF0432}" destId="{0AEC1B79-60BB-4BB4-B701-664FA4909818}" srcOrd="0" destOrd="0" presId="urn:microsoft.com/office/officeart/2005/8/layout/orgChart1"/>
    <dgm:cxn modelId="{39442E82-4B0D-4867-903D-E29B63D31726}" type="presParOf" srcId="{98E31E30-7D14-446E-9E26-DB6A7CFF0432}" destId="{7E8D797D-15F0-4FB9-B7CE-E7D6FA31E44A}" srcOrd="1" destOrd="0" presId="urn:microsoft.com/office/officeart/2005/8/layout/orgChart1"/>
    <dgm:cxn modelId="{1516F382-F26C-4A12-B026-DD0677985BFC}" type="presParOf" srcId="{361DB6DB-C50D-4ED3-ABAB-2FA9C25E6DB7}" destId="{24B48BFD-195A-44E6-81DB-4CCEC91D918A}" srcOrd="1" destOrd="0" presId="urn:microsoft.com/office/officeart/2005/8/layout/orgChart1"/>
    <dgm:cxn modelId="{7C29149B-F740-416C-8869-791A1A30C245}" type="presParOf" srcId="{361DB6DB-C50D-4ED3-ABAB-2FA9C25E6DB7}" destId="{E789C2F7-A0C2-4965-840E-65CEB38AE4AF}" srcOrd="2" destOrd="0" presId="urn:microsoft.com/office/officeart/2005/8/layout/orgChart1"/>
    <dgm:cxn modelId="{FDA3FE19-D7DE-470F-B31A-D5BF5354BCBA}" type="presParOf" srcId="{ADFD46E3-B7AA-4322-8334-62623D17137B}" destId="{FDB6FE96-C812-465B-8D8E-04DDDB53090E}" srcOrd="2" destOrd="0" presId="urn:microsoft.com/office/officeart/2005/8/layout/orgChart1"/>
    <dgm:cxn modelId="{F8E6DCE2-3993-420D-87E4-134AFABF14C7}" type="presParOf" srcId="{ADFD46E3-B7AA-4322-8334-62623D17137B}" destId="{F0B266D7-9C6B-4CBA-B982-AB90486A0194}" srcOrd="3" destOrd="0" presId="urn:microsoft.com/office/officeart/2005/8/layout/orgChart1"/>
    <dgm:cxn modelId="{1275F43C-1A99-47FE-AAAE-190994E0941C}" type="presParOf" srcId="{F0B266D7-9C6B-4CBA-B982-AB90486A0194}" destId="{4B18D034-CC58-49E9-9FF3-96182F0C6C49}" srcOrd="0" destOrd="0" presId="urn:microsoft.com/office/officeart/2005/8/layout/orgChart1"/>
    <dgm:cxn modelId="{7A0C4CD0-3228-43E2-8B92-C6A0A94A462F}" type="presParOf" srcId="{4B18D034-CC58-49E9-9FF3-96182F0C6C49}" destId="{E45228E6-3A1F-4D72-8235-9BFCD066FB60}" srcOrd="0" destOrd="0" presId="urn:microsoft.com/office/officeart/2005/8/layout/orgChart1"/>
    <dgm:cxn modelId="{88DA3709-E960-4C33-8768-F38D1F484AA6}" type="presParOf" srcId="{4B18D034-CC58-49E9-9FF3-96182F0C6C49}" destId="{E2A70290-DEDB-4829-87B3-66FC6687A280}" srcOrd="1" destOrd="0" presId="urn:microsoft.com/office/officeart/2005/8/layout/orgChart1"/>
    <dgm:cxn modelId="{324892E1-0679-43AB-8913-FDC5C043E338}" type="presParOf" srcId="{F0B266D7-9C6B-4CBA-B982-AB90486A0194}" destId="{0006074B-E0D7-444F-B614-CCBC7A5A620A}" srcOrd="1" destOrd="0" presId="urn:microsoft.com/office/officeart/2005/8/layout/orgChart1"/>
    <dgm:cxn modelId="{69518110-16BB-41EF-8E48-CA769A81FF77}" type="presParOf" srcId="{F0B266D7-9C6B-4CBA-B982-AB90486A0194}" destId="{A03DA0E0-B027-4A98-8953-89A7375D2330}" srcOrd="2" destOrd="0" presId="urn:microsoft.com/office/officeart/2005/8/layout/orgChart1"/>
    <dgm:cxn modelId="{0FF21E1D-A6CC-4969-8DB5-876E45F40C67}" type="presParOf" srcId="{4C037E17-AC2E-476D-AB8E-E9567298E198}" destId="{2B1E0E53-5F19-4064-9ABB-9FB6BE843623}" srcOrd="2" destOrd="0" presId="urn:microsoft.com/office/officeart/2005/8/layout/orgChart1"/>
    <dgm:cxn modelId="{0BA0092D-63A1-40BC-A5BF-A3668B61068C}" type="presParOf" srcId="{C82B12BA-DCDE-44F8-86DC-D348E5E9FE2B}" destId="{94BA5F58-D43D-4F68-AB36-BCE7AC82BC63}" srcOrd="2" destOrd="0" presId="urn:microsoft.com/office/officeart/2005/8/layout/orgChart1"/>
    <dgm:cxn modelId="{E18E7216-E788-4984-8255-FF65F4D46878}" type="presParOf" srcId="{660D0B0C-480E-4ED6-8263-717A10DE817E}" destId="{2EC22678-1EDC-431C-AAB8-C65D6206DFD3}" srcOrd="2" destOrd="0" presId="urn:microsoft.com/office/officeart/2005/8/layout/orgChart1"/>
    <dgm:cxn modelId="{927F2EAB-45FE-489D-A3C4-89FDEEE74962}" type="presParOf" srcId="{1B39FD9C-73B7-454F-BC4D-63E064FDBD61}" destId="{A90D0F69-BC3D-41C2-A094-D5EA0DEE65B8}" srcOrd="2" destOrd="0" presId="urn:microsoft.com/office/officeart/2005/8/layout/orgChart1"/>
    <dgm:cxn modelId="{9F45C923-98DF-41F7-B077-AAB63DDD7979}" type="presParOf" srcId="{93A9D46F-3062-4F64-A866-0100471CD198}" destId="{292EE47D-8875-4FE2-ACC5-AFD54186C86B}" srcOrd="2" destOrd="0" presId="urn:microsoft.com/office/officeart/2005/8/layout/orgChart1"/>
    <dgm:cxn modelId="{BB52B238-17B5-4A50-B630-D643AF7ACE30}" type="presParOf" srcId="{93A9D46F-3062-4F64-A866-0100471CD198}" destId="{E5969A6A-295C-4ADA-935D-C9DA319CD184}" srcOrd="3" destOrd="0" presId="urn:microsoft.com/office/officeart/2005/8/layout/orgChart1"/>
    <dgm:cxn modelId="{7C274678-8949-43DB-9CD1-2065C2DEFD79}" type="presParOf" srcId="{E5969A6A-295C-4ADA-935D-C9DA319CD184}" destId="{5E744238-F71D-46C1-A811-10BEABFAF218}" srcOrd="0" destOrd="0" presId="urn:microsoft.com/office/officeart/2005/8/layout/orgChart1"/>
    <dgm:cxn modelId="{9C2FD488-45F9-4CF8-9260-12ABC4216E6F}" type="presParOf" srcId="{5E744238-F71D-46C1-A811-10BEABFAF218}" destId="{39623F04-EB51-447E-8F90-2C09816BF28C}" srcOrd="0" destOrd="0" presId="urn:microsoft.com/office/officeart/2005/8/layout/orgChart1"/>
    <dgm:cxn modelId="{89E12970-5F90-410E-869F-ED5153192CC7}" type="presParOf" srcId="{5E744238-F71D-46C1-A811-10BEABFAF218}" destId="{410AFE81-1E76-4D1E-9E4F-64C73127AF93}" srcOrd="1" destOrd="0" presId="urn:microsoft.com/office/officeart/2005/8/layout/orgChart1"/>
    <dgm:cxn modelId="{23EE9C39-DF27-4E31-8F93-982615CB1154}" type="presParOf" srcId="{E5969A6A-295C-4ADA-935D-C9DA319CD184}" destId="{878621DA-1534-43D4-B9E3-BEEE6C3DCF5F}" srcOrd="1" destOrd="0" presId="urn:microsoft.com/office/officeart/2005/8/layout/orgChart1"/>
    <dgm:cxn modelId="{124773CB-3E5B-485F-AB55-D141648EFAE7}" type="presParOf" srcId="{878621DA-1534-43D4-B9E3-BEEE6C3DCF5F}" destId="{2B259F23-D581-4BCA-AF1F-79CE6900A8EF}" srcOrd="0" destOrd="0" presId="urn:microsoft.com/office/officeart/2005/8/layout/orgChart1"/>
    <dgm:cxn modelId="{BD3A06C6-05ED-4EAF-BB28-C45C31EA7217}" type="presParOf" srcId="{878621DA-1534-43D4-B9E3-BEEE6C3DCF5F}" destId="{34A780E5-41E7-4B63-8360-FE4F01DAD9A8}" srcOrd="1" destOrd="0" presId="urn:microsoft.com/office/officeart/2005/8/layout/orgChart1"/>
    <dgm:cxn modelId="{0AE4B571-B2C5-44D7-99D6-9AB39341F2C9}" type="presParOf" srcId="{34A780E5-41E7-4B63-8360-FE4F01DAD9A8}" destId="{1BF2D517-FC75-44F6-9A59-0A2E2FDDE67D}" srcOrd="0" destOrd="0" presId="urn:microsoft.com/office/officeart/2005/8/layout/orgChart1"/>
    <dgm:cxn modelId="{91331983-09E2-4C2A-B3C5-BE6BE71E0FE9}" type="presParOf" srcId="{1BF2D517-FC75-44F6-9A59-0A2E2FDDE67D}" destId="{12A1A0D5-01AA-4C12-B3DB-EBD129DDD8F4}" srcOrd="0" destOrd="0" presId="urn:microsoft.com/office/officeart/2005/8/layout/orgChart1"/>
    <dgm:cxn modelId="{B237E56E-87D1-4D67-8122-326A2614462D}" type="presParOf" srcId="{1BF2D517-FC75-44F6-9A59-0A2E2FDDE67D}" destId="{F8D91D5B-112E-4131-9CAA-D38F24334A5F}" srcOrd="1" destOrd="0" presId="urn:microsoft.com/office/officeart/2005/8/layout/orgChart1"/>
    <dgm:cxn modelId="{DD3CAE2C-1BDC-4F67-BCB5-AE130B373D52}" type="presParOf" srcId="{34A780E5-41E7-4B63-8360-FE4F01DAD9A8}" destId="{ADFBBAA6-5E7D-47FB-B140-900B7408F6ED}" srcOrd="1" destOrd="0" presId="urn:microsoft.com/office/officeart/2005/8/layout/orgChart1"/>
    <dgm:cxn modelId="{7D74DCD8-0E05-49CA-B25B-61D05CEC1C04}" type="presParOf" srcId="{ADFBBAA6-5E7D-47FB-B140-900B7408F6ED}" destId="{1703641C-4F80-40DC-85BD-591E6485EBC0}" srcOrd="0" destOrd="0" presId="urn:microsoft.com/office/officeart/2005/8/layout/orgChart1"/>
    <dgm:cxn modelId="{72517840-FC14-419E-A5D6-0A7887BD10E5}" type="presParOf" srcId="{ADFBBAA6-5E7D-47FB-B140-900B7408F6ED}" destId="{680DDB58-6B86-492D-946E-9835D5816D69}" srcOrd="1" destOrd="0" presId="urn:microsoft.com/office/officeart/2005/8/layout/orgChart1"/>
    <dgm:cxn modelId="{C5078714-0EF5-46E9-A571-D28E68BCD125}" type="presParOf" srcId="{680DDB58-6B86-492D-946E-9835D5816D69}" destId="{E9284E42-CA1A-4457-87DE-B4D82B5F9108}" srcOrd="0" destOrd="0" presId="urn:microsoft.com/office/officeart/2005/8/layout/orgChart1"/>
    <dgm:cxn modelId="{CA4B1E3C-096C-47A1-BE74-660DC0E96E96}" type="presParOf" srcId="{E9284E42-CA1A-4457-87DE-B4D82B5F9108}" destId="{C3429050-57AF-4D0B-BFC3-9459BDD0D32A}" srcOrd="0" destOrd="0" presId="urn:microsoft.com/office/officeart/2005/8/layout/orgChart1"/>
    <dgm:cxn modelId="{F506FA42-98F9-4B07-B260-EA2A2B1950A2}" type="presParOf" srcId="{E9284E42-CA1A-4457-87DE-B4D82B5F9108}" destId="{1004748F-ACC0-4DFD-AC5A-70F35AC81963}" srcOrd="1" destOrd="0" presId="urn:microsoft.com/office/officeart/2005/8/layout/orgChart1"/>
    <dgm:cxn modelId="{51ED09D8-6150-40B5-BC84-07C9B1F49D88}" type="presParOf" srcId="{680DDB58-6B86-492D-946E-9835D5816D69}" destId="{6A60A9D5-ECF6-4C92-A822-33D97793C998}" srcOrd="1" destOrd="0" presId="urn:microsoft.com/office/officeart/2005/8/layout/orgChart1"/>
    <dgm:cxn modelId="{0850ED07-79CD-4AE4-97A5-B9B0BCA79443}" type="presParOf" srcId="{680DDB58-6B86-492D-946E-9835D5816D69}" destId="{3B927EC3-4F4B-4EEA-91DF-7A5A00FD28AE}" srcOrd="2" destOrd="0" presId="urn:microsoft.com/office/officeart/2005/8/layout/orgChart1"/>
    <dgm:cxn modelId="{24847449-5A37-4838-8E89-49C2BE0154E5}" type="presParOf" srcId="{ADFBBAA6-5E7D-47FB-B140-900B7408F6ED}" destId="{1B9A37B0-CB7D-47B9-810F-F1366940D9CD}" srcOrd="2" destOrd="0" presId="urn:microsoft.com/office/officeart/2005/8/layout/orgChart1"/>
    <dgm:cxn modelId="{1B5DB34E-23DC-4909-9FF2-4D2CAF147CA7}" type="presParOf" srcId="{ADFBBAA6-5E7D-47FB-B140-900B7408F6ED}" destId="{1E93B3C5-BECB-4DF4-8C33-C4FC5BD56B5E}" srcOrd="3" destOrd="0" presId="urn:microsoft.com/office/officeart/2005/8/layout/orgChart1"/>
    <dgm:cxn modelId="{9C1D306A-4625-4F3C-AED2-F957C13916A2}" type="presParOf" srcId="{1E93B3C5-BECB-4DF4-8C33-C4FC5BD56B5E}" destId="{3D9073A5-173F-4EAE-AB92-49017A34FDD5}" srcOrd="0" destOrd="0" presId="urn:microsoft.com/office/officeart/2005/8/layout/orgChart1"/>
    <dgm:cxn modelId="{36A1C9D5-10AB-4567-859B-70A92A9C0708}" type="presParOf" srcId="{3D9073A5-173F-4EAE-AB92-49017A34FDD5}" destId="{DCE005D8-97F5-4384-88D8-97E0BEAEC243}" srcOrd="0" destOrd="0" presId="urn:microsoft.com/office/officeart/2005/8/layout/orgChart1"/>
    <dgm:cxn modelId="{3C12DB58-483C-49EF-9D84-B7775B00D2A3}" type="presParOf" srcId="{3D9073A5-173F-4EAE-AB92-49017A34FDD5}" destId="{48388441-70A5-468A-AEB9-B4EF1106E63D}" srcOrd="1" destOrd="0" presId="urn:microsoft.com/office/officeart/2005/8/layout/orgChart1"/>
    <dgm:cxn modelId="{20F1BDBF-430C-4289-B6DC-F514EE80709E}" type="presParOf" srcId="{1E93B3C5-BECB-4DF4-8C33-C4FC5BD56B5E}" destId="{4DBE105E-A5B1-42AD-AFD4-7189874BD482}" srcOrd="1" destOrd="0" presId="urn:microsoft.com/office/officeart/2005/8/layout/orgChart1"/>
    <dgm:cxn modelId="{416B2DA5-57F3-409B-A853-F3EEC46861A8}" type="presParOf" srcId="{1E93B3C5-BECB-4DF4-8C33-C4FC5BD56B5E}" destId="{051DF544-4580-45C3-BAA3-5EFBAA5C511A}" srcOrd="2" destOrd="0" presId="urn:microsoft.com/office/officeart/2005/8/layout/orgChart1"/>
    <dgm:cxn modelId="{7547DB3B-0181-4C2A-955D-4EBF287BE536}" type="presParOf" srcId="{34A780E5-41E7-4B63-8360-FE4F01DAD9A8}" destId="{A33459C3-E9A3-4760-A38B-F33A90FDB7A0}" srcOrd="2" destOrd="0" presId="urn:microsoft.com/office/officeart/2005/8/layout/orgChart1"/>
    <dgm:cxn modelId="{7F52B627-38DD-4923-A712-C8A310A6B802}" type="presParOf" srcId="{E5969A6A-295C-4ADA-935D-C9DA319CD184}" destId="{73C0F4C9-2B96-4456-8062-1A366BE408FC}" srcOrd="2" destOrd="0" presId="urn:microsoft.com/office/officeart/2005/8/layout/orgChart1"/>
    <dgm:cxn modelId="{BC734829-645F-4EBC-A621-4CB2659667D5}" type="presParOf" srcId="{93A9D46F-3062-4F64-A866-0100471CD198}" destId="{A8C2BA99-50DA-446D-AADE-F3BF0AF852E8}" srcOrd="4" destOrd="0" presId="urn:microsoft.com/office/officeart/2005/8/layout/orgChart1"/>
    <dgm:cxn modelId="{FC52FBF8-734C-446A-8883-53C7404B865C}" type="presParOf" srcId="{93A9D46F-3062-4F64-A866-0100471CD198}" destId="{4BA3CBC1-F8CB-4E8E-8C04-E11CFF81CAA8}" srcOrd="5" destOrd="0" presId="urn:microsoft.com/office/officeart/2005/8/layout/orgChart1"/>
    <dgm:cxn modelId="{58199E0D-7C31-435F-B613-5CC8C6CBBCBE}" type="presParOf" srcId="{4BA3CBC1-F8CB-4E8E-8C04-E11CFF81CAA8}" destId="{02E76FDD-971F-43E0-8AED-805FD3A4A0EC}" srcOrd="0" destOrd="0" presId="urn:microsoft.com/office/officeart/2005/8/layout/orgChart1"/>
    <dgm:cxn modelId="{EEEC1C73-10DE-45F1-B142-946E73E22388}" type="presParOf" srcId="{02E76FDD-971F-43E0-8AED-805FD3A4A0EC}" destId="{539C83D9-70F2-41E2-A554-87A6DE1D309D}" srcOrd="0" destOrd="0" presId="urn:microsoft.com/office/officeart/2005/8/layout/orgChart1"/>
    <dgm:cxn modelId="{D10304BE-3B53-4AE4-BF19-C23DC0A98CD3}" type="presParOf" srcId="{02E76FDD-971F-43E0-8AED-805FD3A4A0EC}" destId="{647B92B3-792B-4BF6-BBE7-46F7D138DF8E}" srcOrd="1" destOrd="0" presId="urn:microsoft.com/office/officeart/2005/8/layout/orgChart1"/>
    <dgm:cxn modelId="{AF5C1B09-A6CE-48BF-88AF-0706A61B2D4B}" type="presParOf" srcId="{4BA3CBC1-F8CB-4E8E-8C04-E11CFF81CAA8}" destId="{192CC90C-CB2D-4FDA-B714-07EAEA8B9F99}" srcOrd="1" destOrd="0" presId="urn:microsoft.com/office/officeart/2005/8/layout/orgChart1"/>
    <dgm:cxn modelId="{5F9763B2-7345-4D42-9C66-BE1BF9B477CC}" type="presParOf" srcId="{192CC90C-CB2D-4FDA-B714-07EAEA8B9F99}" destId="{723445BE-E558-4AF8-9272-7C5A07067D61}" srcOrd="0" destOrd="0" presId="urn:microsoft.com/office/officeart/2005/8/layout/orgChart1"/>
    <dgm:cxn modelId="{CCD8BF6A-5813-4D8B-87B9-6320E5ED086D}" type="presParOf" srcId="{192CC90C-CB2D-4FDA-B714-07EAEA8B9F99}" destId="{268C29E6-0213-49D9-A778-18F99A11F0F8}" srcOrd="1" destOrd="0" presId="urn:microsoft.com/office/officeart/2005/8/layout/orgChart1"/>
    <dgm:cxn modelId="{868A75C8-95C2-4D83-AAF2-BD12B4CA5BA6}" type="presParOf" srcId="{268C29E6-0213-49D9-A778-18F99A11F0F8}" destId="{2E326834-4361-4D1B-A0BB-05F0213A6FAC}" srcOrd="0" destOrd="0" presId="urn:microsoft.com/office/officeart/2005/8/layout/orgChart1"/>
    <dgm:cxn modelId="{71E794EC-3C21-4A33-BC22-DC14D354FAB5}" type="presParOf" srcId="{2E326834-4361-4D1B-A0BB-05F0213A6FAC}" destId="{B2D49E41-36CC-421D-8D25-03F0B48477F8}" srcOrd="0" destOrd="0" presId="urn:microsoft.com/office/officeart/2005/8/layout/orgChart1"/>
    <dgm:cxn modelId="{22760CAA-A104-4564-8293-B3E5D088668D}" type="presParOf" srcId="{2E326834-4361-4D1B-A0BB-05F0213A6FAC}" destId="{730A5572-0EB8-491F-828D-61E7A8E9A78C}" srcOrd="1" destOrd="0" presId="urn:microsoft.com/office/officeart/2005/8/layout/orgChart1"/>
    <dgm:cxn modelId="{713ED679-23F8-49DF-ABE4-C986919390E2}" type="presParOf" srcId="{268C29E6-0213-49D9-A778-18F99A11F0F8}" destId="{CDC0E914-EA01-4F3E-980B-415D28E3A9E9}" srcOrd="1" destOrd="0" presId="urn:microsoft.com/office/officeart/2005/8/layout/orgChart1"/>
    <dgm:cxn modelId="{8EB22300-B17D-4705-AC42-A3676F701147}" type="presParOf" srcId="{CDC0E914-EA01-4F3E-980B-415D28E3A9E9}" destId="{3CDFA184-C910-488B-A2D6-3BB599B3F2B6}" srcOrd="0" destOrd="0" presId="urn:microsoft.com/office/officeart/2005/8/layout/orgChart1"/>
    <dgm:cxn modelId="{EE20B933-531A-47DF-9E40-DD4C493E2B5E}" type="presParOf" srcId="{CDC0E914-EA01-4F3E-980B-415D28E3A9E9}" destId="{0C0019C2-6A59-4AA9-81DA-70C7E7FCD5BD}" srcOrd="1" destOrd="0" presId="urn:microsoft.com/office/officeart/2005/8/layout/orgChart1"/>
    <dgm:cxn modelId="{3673C125-70E1-4DAD-B5D3-0697AD0ED475}" type="presParOf" srcId="{0C0019C2-6A59-4AA9-81DA-70C7E7FCD5BD}" destId="{8223C7D9-70C0-4EAA-8F26-D8229E93E07F}" srcOrd="0" destOrd="0" presId="urn:microsoft.com/office/officeart/2005/8/layout/orgChart1"/>
    <dgm:cxn modelId="{C2C4CC3D-D383-49D8-A061-1131DCAB73C1}" type="presParOf" srcId="{8223C7D9-70C0-4EAA-8F26-D8229E93E07F}" destId="{106C9D74-1D84-4280-8EA3-7E20F0C36A68}" srcOrd="0" destOrd="0" presId="urn:microsoft.com/office/officeart/2005/8/layout/orgChart1"/>
    <dgm:cxn modelId="{A98A014E-9E45-4FD9-B679-0716C331FF33}" type="presParOf" srcId="{8223C7D9-70C0-4EAA-8F26-D8229E93E07F}" destId="{8563FFF6-02F3-4D34-92F1-11283F9758DF}" srcOrd="1" destOrd="0" presId="urn:microsoft.com/office/officeart/2005/8/layout/orgChart1"/>
    <dgm:cxn modelId="{0D565B1C-0D35-4B1F-B487-12DCED1EF441}" type="presParOf" srcId="{0C0019C2-6A59-4AA9-81DA-70C7E7FCD5BD}" destId="{14D1FE25-392D-4E4F-A29D-6DEDB80FD5B7}" srcOrd="1" destOrd="0" presId="urn:microsoft.com/office/officeart/2005/8/layout/orgChart1"/>
    <dgm:cxn modelId="{679B531B-E604-4393-8F84-648C5DD8CB72}" type="presParOf" srcId="{14D1FE25-392D-4E4F-A29D-6DEDB80FD5B7}" destId="{759DEBFF-C3B6-4958-AE10-BA7CAEA55358}" srcOrd="0" destOrd="0" presId="urn:microsoft.com/office/officeart/2005/8/layout/orgChart1"/>
    <dgm:cxn modelId="{18991155-4988-4174-9DBD-AFED7616943F}" type="presParOf" srcId="{14D1FE25-392D-4E4F-A29D-6DEDB80FD5B7}" destId="{2911525C-AD14-49D9-B9D2-DB9C0517FF47}" srcOrd="1" destOrd="0" presId="urn:microsoft.com/office/officeart/2005/8/layout/orgChart1"/>
    <dgm:cxn modelId="{3CE217F9-65F6-47B6-BED3-C3F09C1EA05C}" type="presParOf" srcId="{2911525C-AD14-49D9-B9D2-DB9C0517FF47}" destId="{7B9034EF-FA02-4AAC-A400-0DEBA7322EC4}" srcOrd="0" destOrd="0" presId="urn:microsoft.com/office/officeart/2005/8/layout/orgChart1"/>
    <dgm:cxn modelId="{568DE23A-1FDC-4AD7-AE65-EAA6343CDF30}" type="presParOf" srcId="{7B9034EF-FA02-4AAC-A400-0DEBA7322EC4}" destId="{285BA7DE-519F-46DE-8D8D-86061226E966}" srcOrd="0" destOrd="0" presId="urn:microsoft.com/office/officeart/2005/8/layout/orgChart1"/>
    <dgm:cxn modelId="{58470632-F3A7-462B-9EBD-36FA8DA5F4B2}" type="presParOf" srcId="{7B9034EF-FA02-4AAC-A400-0DEBA7322EC4}" destId="{1D927A85-A02F-4FC0-BA61-4188BC60D00E}" srcOrd="1" destOrd="0" presId="urn:microsoft.com/office/officeart/2005/8/layout/orgChart1"/>
    <dgm:cxn modelId="{EAD81125-D5AE-4F92-BA15-56AA2D301E0B}" type="presParOf" srcId="{2911525C-AD14-49D9-B9D2-DB9C0517FF47}" destId="{F28B70EC-CCD4-4EA0-9D63-6B764A9F2973}" srcOrd="1" destOrd="0" presId="urn:microsoft.com/office/officeart/2005/8/layout/orgChart1"/>
    <dgm:cxn modelId="{3931299E-1EAF-4F25-878E-75D5D4915777}" type="presParOf" srcId="{2911525C-AD14-49D9-B9D2-DB9C0517FF47}" destId="{FCF9B964-B1EF-468D-A9DB-C0AD61087474}" srcOrd="2" destOrd="0" presId="urn:microsoft.com/office/officeart/2005/8/layout/orgChart1"/>
    <dgm:cxn modelId="{6BFCDD71-9DBA-4B62-9268-D4911C27466E}" type="presParOf" srcId="{14D1FE25-392D-4E4F-A29D-6DEDB80FD5B7}" destId="{54CC19FA-9C03-4DDC-87F5-088887098A46}" srcOrd="2" destOrd="0" presId="urn:microsoft.com/office/officeart/2005/8/layout/orgChart1"/>
    <dgm:cxn modelId="{0349B0E2-9877-43E3-817A-6D05A4545788}" type="presParOf" srcId="{14D1FE25-392D-4E4F-A29D-6DEDB80FD5B7}" destId="{1CC7FBB8-11B8-49DF-9027-04A609BAF158}" srcOrd="3" destOrd="0" presId="urn:microsoft.com/office/officeart/2005/8/layout/orgChart1"/>
    <dgm:cxn modelId="{019F9FDD-7376-420C-A993-B764FC9D8BE9}" type="presParOf" srcId="{1CC7FBB8-11B8-49DF-9027-04A609BAF158}" destId="{A1AD7430-A9C7-42D2-A92E-5E816B50A48C}" srcOrd="0" destOrd="0" presId="urn:microsoft.com/office/officeart/2005/8/layout/orgChart1"/>
    <dgm:cxn modelId="{B6A95ED7-EAC4-48FD-857A-8F68C0E639BE}" type="presParOf" srcId="{A1AD7430-A9C7-42D2-A92E-5E816B50A48C}" destId="{CC8B7100-CFC7-406A-BF85-9EEE66D33EC8}" srcOrd="0" destOrd="0" presId="urn:microsoft.com/office/officeart/2005/8/layout/orgChart1"/>
    <dgm:cxn modelId="{D265FBCA-B413-4A42-AA43-3A1C5EC752E0}" type="presParOf" srcId="{A1AD7430-A9C7-42D2-A92E-5E816B50A48C}" destId="{BBFA3717-7965-4FCC-9625-31BEE3B71173}" srcOrd="1" destOrd="0" presId="urn:microsoft.com/office/officeart/2005/8/layout/orgChart1"/>
    <dgm:cxn modelId="{FE6CAA57-AC51-4030-8CDD-15CE6B524E97}" type="presParOf" srcId="{1CC7FBB8-11B8-49DF-9027-04A609BAF158}" destId="{58EA08B3-DBF9-4486-9398-FA1786D6A91E}" srcOrd="1" destOrd="0" presId="urn:microsoft.com/office/officeart/2005/8/layout/orgChart1"/>
    <dgm:cxn modelId="{252BB689-5F49-44BD-A258-49803A792693}" type="presParOf" srcId="{1CC7FBB8-11B8-49DF-9027-04A609BAF158}" destId="{779DD069-48DB-4F9B-B7E3-D84915ADB017}" srcOrd="2" destOrd="0" presId="urn:microsoft.com/office/officeart/2005/8/layout/orgChart1"/>
    <dgm:cxn modelId="{11FD06D7-B332-4D97-874F-802867587F6E}" type="presParOf" srcId="{14D1FE25-392D-4E4F-A29D-6DEDB80FD5B7}" destId="{648D1E91-F5C6-4B9A-8789-2BA2AAE3A913}" srcOrd="4" destOrd="0" presId="urn:microsoft.com/office/officeart/2005/8/layout/orgChart1"/>
    <dgm:cxn modelId="{0E7E6B2A-D993-484E-8E55-6B9EE3E8B5C0}" type="presParOf" srcId="{14D1FE25-392D-4E4F-A29D-6DEDB80FD5B7}" destId="{77F4FFA6-0916-4EC7-B446-2CE0134AE9CB}" srcOrd="5" destOrd="0" presId="urn:microsoft.com/office/officeart/2005/8/layout/orgChart1"/>
    <dgm:cxn modelId="{37F32052-B655-414C-A410-E3220754090A}" type="presParOf" srcId="{77F4FFA6-0916-4EC7-B446-2CE0134AE9CB}" destId="{0F8254FB-79FC-4626-9184-A9276468D880}" srcOrd="0" destOrd="0" presId="urn:microsoft.com/office/officeart/2005/8/layout/orgChart1"/>
    <dgm:cxn modelId="{A68DFC2C-1485-4AF4-BBF3-32CDECD080C6}" type="presParOf" srcId="{0F8254FB-79FC-4626-9184-A9276468D880}" destId="{61EA6470-1DFD-4110-B249-4E0E3F5BAB82}" srcOrd="0" destOrd="0" presId="urn:microsoft.com/office/officeart/2005/8/layout/orgChart1"/>
    <dgm:cxn modelId="{B8822CD5-7009-49E2-808B-9B96EC6B77E4}" type="presParOf" srcId="{0F8254FB-79FC-4626-9184-A9276468D880}" destId="{BC7912A1-779E-4434-957D-15C0E57D56A5}" srcOrd="1" destOrd="0" presId="urn:microsoft.com/office/officeart/2005/8/layout/orgChart1"/>
    <dgm:cxn modelId="{D869BBF3-D19F-4DB5-89D6-35E4D36FBAD5}" type="presParOf" srcId="{77F4FFA6-0916-4EC7-B446-2CE0134AE9CB}" destId="{8068E299-FB57-4E6C-AC1F-DED449339599}" srcOrd="1" destOrd="0" presId="urn:microsoft.com/office/officeart/2005/8/layout/orgChart1"/>
    <dgm:cxn modelId="{051B1BE8-9839-4C57-A515-8ADFFAC9D569}" type="presParOf" srcId="{77F4FFA6-0916-4EC7-B446-2CE0134AE9CB}" destId="{89585E27-BFCF-47ED-AE7C-657A0909AA7B}" srcOrd="2" destOrd="0" presId="urn:microsoft.com/office/officeart/2005/8/layout/orgChart1"/>
    <dgm:cxn modelId="{7761F56F-DC9B-4553-981B-1BA00553015F}" type="presParOf" srcId="{0C0019C2-6A59-4AA9-81DA-70C7E7FCD5BD}" destId="{9EF0C0C8-D2A0-4345-8979-8D2178F29182}" srcOrd="2" destOrd="0" presId="urn:microsoft.com/office/officeart/2005/8/layout/orgChart1"/>
    <dgm:cxn modelId="{9ADC81AD-FC0A-47FC-B4B5-A3D3CEAE742A}" type="presParOf" srcId="{268C29E6-0213-49D9-A778-18F99A11F0F8}" destId="{E86C2F4E-F56E-495D-A99C-6C05BA77EA71}" srcOrd="2" destOrd="0" presId="urn:microsoft.com/office/officeart/2005/8/layout/orgChart1"/>
    <dgm:cxn modelId="{D9238EFA-DBB3-42BF-A751-8F92DC994C3F}" type="presParOf" srcId="{192CC90C-CB2D-4FDA-B714-07EAEA8B9F99}" destId="{21B78BAD-EAA5-4195-AFFF-325D801EBCCB}" srcOrd="2" destOrd="0" presId="urn:microsoft.com/office/officeart/2005/8/layout/orgChart1"/>
    <dgm:cxn modelId="{3E9C2C74-96BC-4092-BED1-8EC898B084D9}" type="presParOf" srcId="{192CC90C-CB2D-4FDA-B714-07EAEA8B9F99}" destId="{8F6E7273-9A56-483D-B31C-06DACC94DEF9}" srcOrd="3" destOrd="0" presId="urn:microsoft.com/office/officeart/2005/8/layout/orgChart1"/>
    <dgm:cxn modelId="{2CA21116-BBCD-4FFD-9862-A304DF883339}" type="presParOf" srcId="{8F6E7273-9A56-483D-B31C-06DACC94DEF9}" destId="{C8516B18-5A29-4D76-9EB5-F5945E6FA63B}" srcOrd="0" destOrd="0" presId="urn:microsoft.com/office/officeart/2005/8/layout/orgChart1"/>
    <dgm:cxn modelId="{87F8573E-E3EA-4A28-8802-E32B5EC9D1C4}" type="presParOf" srcId="{C8516B18-5A29-4D76-9EB5-F5945E6FA63B}" destId="{47A1CAE7-3E46-4632-9A3C-81A47C7C75D5}" srcOrd="0" destOrd="0" presId="urn:microsoft.com/office/officeart/2005/8/layout/orgChart1"/>
    <dgm:cxn modelId="{E988CDE5-B4A4-4C3E-AC47-4ACD0A8DBDF0}" type="presParOf" srcId="{C8516B18-5A29-4D76-9EB5-F5945E6FA63B}" destId="{373A95E9-5A52-477C-8887-6B8D567CF574}" srcOrd="1" destOrd="0" presId="urn:microsoft.com/office/officeart/2005/8/layout/orgChart1"/>
    <dgm:cxn modelId="{C23206C4-75FE-48CC-89ED-B4B93B4FE7B2}" type="presParOf" srcId="{8F6E7273-9A56-483D-B31C-06DACC94DEF9}" destId="{319CDDFB-3249-41FC-8C0B-268EF14344A5}" srcOrd="1" destOrd="0" presId="urn:microsoft.com/office/officeart/2005/8/layout/orgChart1"/>
    <dgm:cxn modelId="{85CD2EB3-51FB-49E8-8883-99897CF8C789}" type="presParOf" srcId="{319CDDFB-3249-41FC-8C0B-268EF14344A5}" destId="{2F5459A4-27F0-4168-ADF5-EA7788A999B5}" srcOrd="0" destOrd="0" presId="urn:microsoft.com/office/officeart/2005/8/layout/orgChart1"/>
    <dgm:cxn modelId="{0F6E1B58-B806-4169-AA34-0B3C37B37CD5}" type="presParOf" srcId="{319CDDFB-3249-41FC-8C0B-268EF14344A5}" destId="{20B45F23-D6E3-46CA-9F5C-1DF13BC3E37E}" srcOrd="1" destOrd="0" presId="urn:microsoft.com/office/officeart/2005/8/layout/orgChart1"/>
    <dgm:cxn modelId="{429940AE-466C-4FCF-85A6-1C07881D5BAA}" type="presParOf" srcId="{20B45F23-D6E3-46CA-9F5C-1DF13BC3E37E}" destId="{7A3BAA61-F21A-4886-8EA2-54FE03E02963}" srcOrd="0" destOrd="0" presId="urn:microsoft.com/office/officeart/2005/8/layout/orgChart1"/>
    <dgm:cxn modelId="{A35534EC-C0B1-4A24-B7BA-DD2CDDA3489A}" type="presParOf" srcId="{7A3BAA61-F21A-4886-8EA2-54FE03E02963}" destId="{30D92984-5AE0-49A0-B326-A6C09C615F18}" srcOrd="0" destOrd="0" presId="urn:microsoft.com/office/officeart/2005/8/layout/orgChart1"/>
    <dgm:cxn modelId="{BFC7B07E-15DA-48B3-84D2-E07B5B9BC084}" type="presParOf" srcId="{7A3BAA61-F21A-4886-8EA2-54FE03E02963}" destId="{1C9F1CC9-E81A-4FCB-A77A-62A30910A4A8}" srcOrd="1" destOrd="0" presId="urn:microsoft.com/office/officeart/2005/8/layout/orgChart1"/>
    <dgm:cxn modelId="{F9DE37A0-C6F4-4309-BD06-D6556A3B36D7}" type="presParOf" srcId="{20B45F23-D6E3-46CA-9F5C-1DF13BC3E37E}" destId="{02BF6EA0-2592-4A6D-8F8A-19343846EDEC}" srcOrd="1" destOrd="0" presId="urn:microsoft.com/office/officeart/2005/8/layout/orgChart1"/>
    <dgm:cxn modelId="{33DFDC77-915D-4B37-931B-A094241CC05C}" type="presParOf" srcId="{02BF6EA0-2592-4A6D-8F8A-19343846EDEC}" destId="{C876A85C-B07D-449F-A9AC-DA4370C74244}" srcOrd="0" destOrd="0" presId="urn:microsoft.com/office/officeart/2005/8/layout/orgChart1"/>
    <dgm:cxn modelId="{143A1ED0-D649-44A9-96D1-523BD58D3762}" type="presParOf" srcId="{02BF6EA0-2592-4A6D-8F8A-19343846EDEC}" destId="{7AF46324-AE16-4C64-85AD-E67D7F86E2BE}" srcOrd="1" destOrd="0" presId="urn:microsoft.com/office/officeart/2005/8/layout/orgChart1"/>
    <dgm:cxn modelId="{CA1CE3A7-8747-4DE4-A0C1-7565CFDFE159}" type="presParOf" srcId="{7AF46324-AE16-4C64-85AD-E67D7F86E2BE}" destId="{9EF73D05-0781-495C-B718-5A8CD917CDB4}" srcOrd="0" destOrd="0" presId="urn:microsoft.com/office/officeart/2005/8/layout/orgChart1"/>
    <dgm:cxn modelId="{9CA66306-9E6B-4CBB-8B73-CDB7BF4CD41B}" type="presParOf" srcId="{9EF73D05-0781-495C-B718-5A8CD917CDB4}" destId="{7E3C434D-C5C3-485C-AB87-1255DC0E9132}" srcOrd="0" destOrd="0" presId="urn:microsoft.com/office/officeart/2005/8/layout/orgChart1"/>
    <dgm:cxn modelId="{3419888E-6F29-4ADD-9689-8261DB4ACF24}" type="presParOf" srcId="{9EF73D05-0781-495C-B718-5A8CD917CDB4}" destId="{1A01A33B-CA5E-403C-AE4B-9BC30D9BEBBA}" srcOrd="1" destOrd="0" presId="urn:microsoft.com/office/officeart/2005/8/layout/orgChart1"/>
    <dgm:cxn modelId="{DC2F973A-7F22-4FFE-8A18-77692DAF43D9}" type="presParOf" srcId="{7AF46324-AE16-4C64-85AD-E67D7F86E2BE}" destId="{DBEE1CCF-D044-4DB3-9C5C-43D7006D2A3F}" srcOrd="1" destOrd="0" presId="urn:microsoft.com/office/officeart/2005/8/layout/orgChart1"/>
    <dgm:cxn modelId="{C6A99981-F32C-4B7E-84EA-8FF7AA9DBE9C}" type="presParOf" srcId="{7AF46324-AE16-4C64-85AD-E67D7F86E2BE}" destId="{F770095D-2A10-4599-976C-03302A15943D}" srcOrd="2" destOrd="0" presId="urn:microsoft.com/office/officeart/2005/8/layout/orgChart1"/>
    <dgm:cxn modelId="{E5EF22B1-A98C-495E-884D-E32FBAAE0FF1}" type="presParOf" srcId="{02BF6EA0-2592-4A6D-8F8A-19343846EDEC}" destId="{7D9B6B95-CCC0-46BF-8754-F50F662ED615}" srcOrd="2" destOrd="0" presId="urn:microsoft.com/office/officeart/2005/8/layout/orgChart1"/>
    <dgm:cxn modelId="{BF8313F6-66C8-4780-9375-4C11F8D38FBC}" type="presParOf" srcId="{02BF6EA0-2592-4A6D-8F8A-19343846EDEC}" destId="{F7EE06AE-F65A-4956-B7CF-6AEB6FD5859A}" srcOrd="3" destOrd="0" presId="urn:microsoft.com/office/officeart/2005/8/layout/orgChart1"/>
    <dgm:cxn modelId="{4C10C343-A3D8-4F22-8E4C-3874EC58441E}" type="presParOf" srcId="{F7EE06AE-F65A-4956-B7CF-6AEB6FD5859A}" destId="{7390CBA9-318E-4732-8C2A-C23807D0F22A}" srcOrd="0" destOrd="0" presId="urn:microsoft.com/office/officeart/2005/8/layout/orgChart1"/>
    <dgm:cxn modelId="{94E6ABF9-E95E-4D17-9648-B76146FC3674}" type="presParOf" srcId="{7390CBA9-318E-4732-8C2A-C23807D0F22A}" destId="{B5D800D7-B26F-4922-B9D4-7DA0576EF157}" srcOrd="0" destOrd="0" presId="urn:microsoft.com/office/officeart/2005/8/layout/orgChart1"/>
    <dgm:cxn modelId="{BE3B5E11-00FB-47F0-BB07-28E900FA2FAA}" type="presParOf" srcId="{7390CBA9-318E-4732-8C2A-C23807D0F22A}" destId="{E594F5EE-C16E-428A-8ABF-65E68F73972A}" srcOrd="1" destOrd="0" presId="urn:microsoft.com/office/officeart/2005/8/layout/orgChart1"/>
    <dgm:cxn modelId="{11BA20EA-8071-4CD5-9B30-4A0BD902D71C}" type="presParOf" srcId="{F7EE06AE-F65A-4956-B7CF-6AEB6FD5859A}" destId="{FB8B60B9-0927-44E6-8EB0-78C22F7A9BF2}" srcOrd="1" destOrd="0" presId="urn:microsoft.com/office/officeart/2005/8/layout/orgChart1"/>
    <dgm:cxn modelId="{CB0C11EC-87F8-4BEF-9922-594C29AAC1D4}" type="presParOf" srcId="{F7EE06AE-F65A-4956-B7CF-6AEB6FD5859A}" destId="{BE9557DF-B5AC-4DA3-8EC0-3689ACF5E701}" srcOrd="2" destOrd="0" presId="urn:microsoft.com/office/officeart/2005/8/layout/orgChart1"/>
    <dgm:cxn modelId="{253C6278-173F-4BCD-934C-1413B6BE60CF}" type="presParOf" srcId="{02BF6EA0-2592-4A6D-8F8A-19343846EDEC}" destId="{643CC85D-2E2B-490C-AAF7-2D0177374D50}" srcOrd="4" destOrd="0" presId="urn:microsoft.com/office/officeart/2005/8/layout/orgChart1"/>
    <dgm:cxn modelId="{B5993CF2-D606-4558-AF99-EBB2E5BAD8C3}" type="presParOf" srcId="{02BF6EA0-2592-4A6D-8F8A-19343846EDEC}" destId="{B3AB5A66-C4D3-444A-B543-39F0130955B5}" srcOrd="5" destOrd="0" presId="urn:microsoft.com/office/officeart/2005/8/layout/orgChart1"/>
    <dgm:cxn modelId="{76DD41AB-417F-4BD3-90BD-E80626A841BE}" type="presParOf" srcId="{B3AB5A66-C4D3-444A-B543-39F0130955B5}" destId="{8740C098-C391-4F90-803E-DC8254BAE286}" srcOrd="0" destOrd="0" presId="urn:microsoft.com/office/officeart/2005/8/layout/orgChart1"/>
    <dgm:cxn modelId="{D35B791D-BC5A-4A5D-9C9D-82271CD445FB}" type="presParOf" srcId="{8740C098-C391-4F90-803E-DC8254BAE286}" destId="{E6171B8F-381A-4617-9B69-828DD42EF29C}" srcOrd="0" destOrd="0" presId="urn:microsoft.com/office/officeart/2005/8/layout/orgChart1"/>
    <dgm:cxn modelId="{C01B6C42-882A-4509-845B-4DF1BCE7D5D4}" type="presParOf" srcId="{8740C098-C391-4F90-803E-DC8254BAE286}" destId="{D9BF78DB-5356-47BF-94D0-0ACDA294ABDC}" srcOrd="1" destOrd="0" presId="urn:microsoft.com/office/officeart/2005/8/layout/orgChart1"/>
    <dgm:cxn modelId="{8E96F84A-9D6F-41EA-AFC6-087C1F0FFCE8}" type="presParOf" srcId="{B3AB5A66-C4D3-444A-B543-39F0130955B5}" destId="{9C8FE223-9856-4EAA-9060-4777F95FE8B4}" srcOrd="1" destOrd="0" presId="urn:microsoft.com/office/officeart/2005/8/layout/orgChart1"/>
    <dgm:cxn modelId="{78661444-FF33-485B-A901-B83E730F85FB}" type="presParOf" srcId="{B3AB5A66-C4D3-444A-B543-39F0130955B5}" destId="{622FE7C5-A755-411E-BE04-DCD26DF1372D}" srcOrd="2" destOrd="0" presId="urn:microsoft.com/office/officeart/2005/8/layout/orgChart1"/>
    <dgm:cxn modelId="{7E65DBC0-B380-4A95-86A2-8BF58A5D4C00}" type="presParOf" srcId="{20B45F23-D6E3-46CA-9F5C-1DF13BC3E37E}" destId="{C0A7B4EF-5767-4B02-803B-8FCC327CA225}" srcOrd="2" destOrd="0" presId="urn:microsoft.com/office/officeart/2005/8/layout/orgChart1"/>
    <dgm:cxn modelId="{4D949111-3A70-48DC-AC57-70FA8B84563E}" type="presParOf" srcId="{8F6E7273-9A56-483D-B31C-06DACC94DEF9}" destId="{30582EB5-9D1B-4B0D-857A-75D356D29102}" srcOrd="2" destOrd="0" presId="urn:microsoft.com/office/officeart/2005/8/layout/orgChart1"/>
    <dgm:cxn modelId="{E0A390FD-493A-42C1-B10A-69DB0B04381D}" type="presParOf" srcId="{192CC90C-CB2D-4FDA-B714-07EAEA8B9F99}" destId="{E6DBA74E-2A70-46A1-AAF9-F14FBEAEBF54}" srcOrd="4" destOrd="0" presId="urn:microsoft.com/office/officeart/2005/8/layout/orgChart1"/>
    <dgm:cxn modelId="{59AABDF6-81C0-4061-92E7-4F196EDE9F32}" type="presParOf" srcId="{192CC90C-CB2D-4FDA-B714-07EAEA8B9F99}" destId="{BEF6A235-7F71-4DEC-9028-E9C3F6B95683}" srcOrd="5" destOrd="0" presId="urn:microsoft.com/office/officeart/2005/8/layout/orgChart1"/>
    <dgm:cxn modelId="{AA1B357E-59D9-4478-800F-FEB2F739A245}" type="presParOf" srcId="{BEF6A235-7F71-4DEC-9028-E9C3F6B95683}" destId="{7A22CB03-6002-4413-AE55-04F7922FE467}" srcOrd="0" destOrd="0" presId="urn:microsoft.com/office/officeart/2005/8/layout/orgChart1"/>
    <dgm:cxn modelId="{607BC82B-75A9-41F6-ADA6-E3CCC2163190}" type="presParOf" srcId="{7A22CB03-6002-4413-AE55-04F7922FE467}" destId="{A73C8A53-37CF-4D72-AFEE-87AF1312041B}" srcOrd="0" destOrd="0" presId="urn:microsoft.com/office/officeart/2005/8/layout/orgChart1"/>
    <dgm:cxn modelId="{6C3F2E49-136C-4890-9F67-8B2EB1ADA413}" type="presParOf" srcId="{7A22CB03-6002-4413-AE55-04F7922FE467}" destId="{294DC02D-A59A-4E79-981B-2FC95A964AAF}" srcOrd="1" destOrd="0" presId="urn:microsoft.com/office/officeart/2005/8/layout/orgChart1"/>
    <dgm:cxn modelId="{F00FE2EB-2006-4BB8-AFEF-85BD17AAB95A}" type="presParOf" srcId="{BEF6A235-7F71-4DEC-9028-E9C3F6B95683}" destId="{B6F9A813-837C-4C07-B51E-5B5501F9BC30}" srcOrd="1" destOrd="0" presId="urn:microsoft.com/office/officeart/2005/8/layout/orgChart1"/>
    <dgm:cxn modelId="{6CE875DE-41B5-4C14-A997-A059F6D24C5C}" type="presParOf" srcId="{BEF6A235-7F71-4DEC-9028-E9C3F6B95683}" destId="{7F537254-59A3-4EFE-A029-C060F815370C}" srcOrd="2" destOrd="0" presId="urn:microsoft.com/office/officeart/2005/8/layout/orgChart1"/>
    <dgm:cxn modelId="{92130D5C-980E-4384-8A01-CD2BE8391DE7}" type="presParOf" srcId="{4BA3CBC1-F8CB-4E8E-8C04-E11CFF81CAA8}" destId="{D01BD69C-6750-42C1-935A-983DBB96FAB6}" srcOrd="2" destOrd="0" presId="urn:microsoft.com/office/officeart/2005/8/layout/orgChart1"/>
    <dgm:cxn modelId="{9A334936-D830-47D6-B8FE-FE599D10FD7D}" type="presParOf" srcId="{C40B486E-FF2E-4675-B193-8F24B071748D}" destId="{8E1F2F23-2A13-4EA7-AD3D-954C37242C5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DBA74E-2A70-46A1-AAF9-F14FBEAEBF54}">
      <dsp:nvSpPr>
        <dsp:cNvPr id="0" name=""/>
        <dsp:cNvSpPr/>
      </dsp:nvSpPr>
      <dsp:spPr>
        <a:xfrm>
          <a:off x="10185431" y="1326932"/>
          <a:ext cx="1317743" cy="228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349"/>
              </a:lnTo>
              <a:lnTo>
                <a:pt x="1317743" y="114349"/>
              </a:lnTo>
              <a:lnTo>
                <a:pt x="1317743" y="2286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3CC85D-2E2B-490C-AAF7-2D0177374D50}">
      <dsp:nvSpPr>
        <dsp:cNvPr id="0" name=""/>
        <dsp:cNvSpPr/>
      </dsp:nvSpPr>
      <dsp:spPr>
        <a:xfrm>
          <a:off x="10495253" y="2863437"/>
          <a:ext cx="302503" cy="2017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7584"/>
              </a:lnTo>
              <a:lnTo>
                <a:pt x="302503" y="201758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9B6B95-CCC0-46BF-8754-F50F662ED615}">
      <dsp:nvSpPr>
        <dsp:cNvPr id="0" name=""/>
        <dsp:cNvSpPr/>
      </dsp:nvSpPr>
      <dsp:spPr>
        <a:xfrm>
          <a:off x="10495253" y="2863437"/>
          <a:ext cx="312435" cy="12077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7700"/>
              </a:lnTo>
              <a:lnTo>
                <a:pt x="312435" y="120770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76A85C-B07D-449F-A9AC-DA4370C74244}">
      <dsp:nvSpPr>
        <dsp:cNvPr id="0" name=""/>
        <dsp:cNvSpPr/>
      </dsp:nvSpPr>
      <dsp:spPr>
        <a:xfrm>
          <a:off x="10495253" y="2863437"/>
          <a:ext cx="272685" cy="5219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1902"/>
              </a:lnTo>
              <a:lnTo>
                <a:pt x="272685" y="5219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5459A4-27F0-4168-ADF5-EA7788A999B5}">
      <dsp:nvSpPr>
        <dsp:cNvPr id="0" name=""/>
        <dsp:cNvSpPr/>
      </dsp:nvSpPr>
      <dsp:spPr>
        <a:xfrm>
          <a:off x="10185431" y="2100153"/>
          <a:ext cx="745439" cy="2187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412"/>
              </a:lnTo>
              <a:lnTo>
                <a:pt x="745439" y="104412"/>
              </a:lnTo>
              <a:lnTo>
                <a:pt x="745439" y="21876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B78BAD-EAA5-4195-AFFF-325D801EBCCB}">
      <dsp:nvSpPr>
        <dsp:cNvPr id="0" name=""/>
        <dsp:cNvSpPr/>
      </dsp:nvSpPr>
      <dsp:spPr>
        <a:xfrm>
          <a:off x="10139711" y="1326932"/>
          <a:ext cx="91440" cy="2286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86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8D1E91-F5C6-4B9A-8789-2BA2AAE3A913}">
      <dsp:nvSpPr>
        <dsp:cNvPr id="0" name=""/>
        <dsp:cNvSpPr/>
      </dsp:nvSpPr>
      <dsp:spPr>
        <a:xfrm>
          <a:off x="8432070" y="2873374"/>
          <a:ext cx="163356" cy="2047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7402"/>
              </a:lnTo>
              <a:lnTo>
                <a:pt x="163356" y="20474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C19FA-9C03-4DDC-87F5-088887098A46}">
      <dsp:nvSpPr>
        <dsp:cNvPr id="0" name=""/>
        <dsp:cNvSpPr/>
      </dsp:nvSpPr>
      <dsp:spPr>
        <a:xfrm>
          <a:off x="8432070" y="2873374"/>
          <a:ext cx="163356" cy="1274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4181"/>
              </a:lnTo>
              <a:lnTo>
                <a:pt x="163356" y="127418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9DEBFF-C3B6-4958-AE10-BA7CAEA55358}">
      <dsp:nvSpPr>
        <dsp:cNvPr id="0" name=""/>
        <dsp:cNvSpPr/>
      </dsp:nvSpPr>
      <dsp:spPr>
        <a:xfrm>
          <a:off x="8432070" y="2873374"/>
          <a:ext cx="163356" cy="500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960"/>
              </a:lnTo>
              <a:lnTo>
                <a:pt x="163356" y="5009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DFA184-C910-488B-A2D6-3BB599B3F2B6}">
      <dsp:nvSpPr>
        <dsp:cNvPr id="0" name=""/>
        <dsp:cNvSpPr/>
      </dsp:nvSpPr>
      <dsp:spPr>
        <a:xfrm>
          <a:off x="8821968" y="2100153"/>
          <a:ext cx="91440" cy="2286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86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3445BE-E558-4AF8-9272-7C5A07067D61}">
      <dsp:nvSpPr>
        <dsp:cNvPr id="0" name=""/>
        <dsp:cNvSpPr/>
      </dsp:nvSpPr>
      <dsp:spPr>
        <a:xfrm>
          <a:off x="8867688" y="1326932"/>
          <a:ext cx="1317743" cy="228699"/>
        </a:xfrm>
        <a:custGeom>
          <a:avLst/>
          <a:gdLst/>
          <a:ahLst/>
          <a:cxnLst/>
          <a:rect l="0" t="0" r="0" b="0"/>
          <a:pathLst>
            <a:path>
              <a:moveTo>
                <a:pt x="1317743" y="0"/>
              </a:moveTo>
              <a:lnTo>
                <a:pt x="1317743" y="114349"/>
              </a:lnTo>
              <a:lnTo>
                <a:pt x="0" y="114349"/>
              </a:lnTo>
              <a:lnTo>
                <a:pt x="0" y="2286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C2BA99-50DA-446D-AADE-F3BF0AF852E8}">
      <dsp:nvSpPr>
        <dsp:cNvPr id="0" name=""/>
        <dsp:cNvSpPr/>
      </dsp:nvSpPr>
      <dsp:spPr>
        <a:xfrm>
          <a:off x="6624257" y="553710"/>
          <a:ext cx="3561174" cy="228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349"/>
              </a:lnTo>
              <a:lnTo>
                <a:pt x="3561174" y="114349"/>
              </a:lnTo>
              <a:lnTo>
                <a:pt x="3561174" y="228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9A37B0-CB7D-47B9-810F-F1366940D9CD}">
      <dsp:nvSpPr>
        <dsp:cNvPr id="0" name=""/>
        <dsp:cNvSpPr/>
      </dsp:nvSpPr>
      <dsp:spPr>
        <a:xfrm>
          <a:off x="6842066" y="2100153"/>
          <a:ext cx="163356" cy="1274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4181"/>
              </a:lnTo>
              <a:lnTo>
                <a:pt x="163356" y="127418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03641C-4F80-40DC-85BD-591E6485EBC0}">
      <dsp:nvSpPr>
        <dsp:cNvPr id="0" name=""/>
        <dsp:cNvSpPr/>
      </dsp:nvSpPr>
      <dsp:spPr>
        <a:xfrm>
          <a:off x="6842066" y="2100153"/>
          <a:ext cx="163356" cy="500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960"/>
              </a:lnTo>
              <a:lnTo>
                <a:pt x="163356" y="5009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259F23-D581-4BCA-AF1F-79CE6900A8EF}">
      <dsp:nvSpPr>
        <dsp:cNvPr id="0" name=""/>
        <dsp:cNvSpPr/>
      </dsp:nvSpPr>
      <dsp:spPr>
        <a:xfrm>
          <a:off x="7231964" y="1326932"/>
          <a:ext cx="91440" cy="2286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86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2EE47D-8875-4FE2-ACC5-AFD54186C86B}">
      <dsp:nvSpPr>
        <dsp:cNvPr id="0" name=""/>
        <dsp:cNvSpPr/>
      </dsp:nvSpPr>
      <dsp:spPr>
        <a:xfrm>
          <a:off x="6624257" y="553710"/>
          <a:ext cx="653426" cy="228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349"/>
              </a:lnTo>
              <a:lnTo>
                <a:pt x="653426" y="114349"/>
              </a:lnTo>
              <a:lnTo>
                <a:pt x="653426" y="228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B6FE96-C812-465B-8D8E-04DDDB53090E}">
      <dsp:nvSpPr>
        <dsp:cNvPr id="0" name=""/>
        <dsp:cNvSpPr/>
      </dsp:nvSpPr>
      <dsp:spPr>
        <a:xfrm>
          <a:off x="5796584" y="3646596"/>
          <a:ext cx="163356" cy="1274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4181"/>
              </a:lnTo>
              <a:lnTo>
                <a:pt x="163356" y="127418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E4C28E-CBA9-4F12-A4E5-AD8E2884BFE1}">
      <dsp:nvSpPr>
        <dsp:cNvPr id="0" name=""/>
        <dsp:cNvSpPr/>
      </dsp:nvSpPr>
      <dsp:spPr>
        <a:xfrm>
          <a:off x="5796584" y="3646596"/>
          <a:ext cx="163356" cy="500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960"/>
              </a:lnTo>
              <a:lnTo>
                <a:pt x="163356" y="5009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EBD1E5-FF30-492A-AAD7-74C3C1B5E609}">
      <dsp:nvSpPr>
        <dsp:cNvPr id="0" name=""/>
        <dsp:cNvSpPr/>
      </dsp:nvSpPr>
      <dsp:spPr>
        <a:xfrm>
          <a:off x="5573330" y="2873374"/>
          <a:ext cx="658871" cy="228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349"/>
              </a:lnTo>
              <a:lnTo>
                <a:pt x="658871" y="114349"/>
              </a:lnTo>
              <a:lnTo>
                <a:pt x="658871" y="2286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AA1E81-2BDE-4FB3-A5FF-69DBEB688A12}">
      <dsp:nvSpPr>
        <dsp:cNvPr id="0" name=""/>
        <dsp:cNvSpPr/>
      </dsp:nvSpPr>
      <dsp:spPr>
        <a:xfrm>
          <a:off x="4478840" y="3646596"/>
          <a:ext cx="163356" cy="1274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4181"/>
              </a:lnTo>
              <a:lnTo>
                <a:pt x="163356" y="127418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CFDE85-F489-48F4-BDEF-C15EC30C5165}">
      <dsp:nvSpPr>
        <dsp:cNvPr id="0" name=""/>
        <dsp:cNvSpPr/>
      </dsp:nvSpPr>
      <dsp:spPr>
        <a:xfrm>
          <a:off x="4478840" y="3646596"/>
          <a:ext cx="163356" cy="500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960"/>
              </a:lnTo>
              <a:lnTo>
                <a:pt x="163356" y="5009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B837B9-85CC-48FA-851C-66A86D3E2B63}">
      <dsp:nvSpPr>
        <dsp:cNvPr id="0" name=""/>
        <dsp:cNvSpPr/>
      </dsp:nvSpPr>
      <dsp:spPr>
        <a:xfrm>
          <a:off x="4914458" y="2873374"/>
          <a:ext cx="658871" cy="228699"/>
        </a:xfrm>
        <a:custGeom>
          <a:avLst/>
          <a:gdLst/>
          <a:ahLst/>
          <a:cxnLst/>
          <a:rect l="0" t="0" r="0" b="0"/>
          <a:pathLst>
            <a:path>
              <a:moveTo>
                <a:pt x="658871" y="0"/>
              </a:moveTo>
              <a:lnTo>
                <a:pt x="658871" y="114349"/>
              </a:lnTo>
              <a:lnTo>
                <a:pt x="0" y="114349"/>
              </a:lnTo>
              <a:lnTo>
                <a:pt x="0" y="2286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BE806C-9706-416C-8582-A96F1218D018}">
      <dsp:nvSpPr>
        <dsp:cNvPr id="0" name=""/>
        <dsp:cNvSpPr/>
      </dsp:nvSpPr>
      <dsp:spPr>
        <a:xfrm>
          <a:off x="5527610" y="2100153"/>
          <a:ext cx="91440" cy="2286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86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11FAAB-9246-49E1-997F-867548C3D6C0}">
      <dsp:nvSpPr>
        <dsp:cNvPr id="0" name=""/>
        <dsp:cNvSpPr/>
      </dsp:nvSpPr>
      <dsp:spPr>
        <a:xfrm>
          <a:off x="3063083" y="1326932"/>
          <a:ext cx="2510246" cy="228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349"/>
              </a:lnTo>
              <a:lnTo>
                <a:pt x="2510246" y="114349"/>
              </a:lnTo>
              <a:lnTo>
                <a:pt x="2510246" y="2286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D6047-7A48-496E-8CAE-B0C630BCB7FB}">
      <dsp:nvSpPr>
        <dsp:cNvPr id="0" name=""/>
        <dsp:cNvSpPr/>
      </dsp:nvSpPr>
      <dsp:spPr>
        <a:xfrm>
          <a:off x="3161097" y="3646596"/>
          <a:ext cx="163356" cy="500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960"/>
              </a:lnTo>
              <a:lnTo>
                <a:pt x="163356" y="5009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05066D-2475-49ED-B458-1B83D060D541}">
      <dsp:nvSpPr>
        <dsp:cNvPr id="0" name=""/>
        <dsp:cNvSpPr/>
      </dsp:nvSpPr>
      <dsp:spPr>
        <a:xfrm>
          <a:off x="2142841" y="2873374"/>
          <a:ext cx="1453873" cy="228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349"/>
              </a:lnTo>
              <a:lnTo>
                <a:pt x="1453873" y="114349"/>
              </a:lnTo>
              <a:lnTo>
                <a:pt x="1453873" y="2286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44D2FE-9BEE-4EC5-8F1B-E9E3D3D579DE}">
      <dsp:nvSpPr>
        <dsp:cNvPr id="0" name=""/>
        <dsp:cNvSpPr/>
      </dsp:nvSpPr>
      <dsp:spPr>
        <a:xfrm>
          <a:off x="1843354" y="4419817"/>
          <a:ext cx="163356" cy="2047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7402"/>
              </a:lnTo>
              <a:lnTo>
                <a:pt x="163356" y="20474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7BAE83-FCE3-42D9-AD1D-F7E00975E3A0}">
      <dsp:nvSpPr>
        <dsp:cNvPr id="0" name=""/>
        <dsp:cNvSpPr/>
      </dsp:nvSpPr>
      <dsp:spPr>
        <a:xfrm>
          <a:off x="1843354" y="4419817"/>
          <a:ext cx="163356" cy="1274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4181"/>
              </a:lnTo>
              <a:lnTo>
                <a:pt x="163356" y="127418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24C57-F16C-4A14-AAC6-EAE4C9CD6AC5}">
      <dsp:nvSpPr>
        <dsp:cNvPr id="0" name=""/>
        <dsp:cNvSpPr/>
      </dsp:nvSpPr>
      <dsp:spPr>
        <a:xfrm>
          <a:off x="1843354" y="4419817"/>
          <a:ext cx="163356" cy="500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960"/>
              </a:lnTo>
              <a:lnTo>
                <a:pt x="163356" y="5009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234740-27B0-42F5-9101-52421C249EB3}">
      <dsp:nvSpPr>
        <dsp:cNvPr id="0" name=""/>
        <dsp:cNvSpPr/>
      </dsp:nvSpPr>
      <dsp:spPr>
        <a:xfrm>
          <a:off x="2233251" y="3646596"/>
          <a:ext cx="91440" cy="2286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86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656E4D-D956-4479-8771-B4E49576A76A}">
      <dsp:nvSpPr>
        <dsp:cNvPr id="0" name=""/>
        <dsp:cNvSpPr/>
      </dsp:nvSpPr>
      <dsp:spPr>
        <a:xfrm>
          <a:off x="2142841" y="2873374"/>
          <a:ext cx="136130" cy="228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349"/>
              </a:lnTo>
              <a:lnTo>
                <a:pt x="136130" y="114349"/>
              </a:lnTo>
              <a:lnTo>
                <a:pt x="136130" y="2286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23BD51-3B2E-4E85-8082-82DF9F1660D5}">
      <dsp:nvSpPr>
        <dsp:cNvPr id="0" name=""/>
        <dsp:cNvSpPr/>
      </dsp:nvSpPr>
      <dsp:spPr>
        <a:xfrm>
          <a:off x="253349" y="3646596"/>
          <a:ext cx="163356" cy="1274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4181"/>
              </a:lnTo>
              <a:lnTo>
                <a:pt x="163356" y="127418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95E615-7A1A-471B-A936-F8A025ACA19A}">
      <dsp:nvSpPr>
        <dsp:cNvPr id="0" name=""/>
        <dsp:cNvSpPr/>
      </dsp:nvSpPr>
      <dsp:spPr>
        <a:xfrm>
          <a:off x="253349" y="3646596"/>
          <a:ext cx="163356" cy="500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960"/>
              </a:lnTo>
              <a:lnTo>
                <a:pt x="163356" y="5009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DC9C75-F201-41CA-9C68-ECBE01064FB0}">
      <dsp:nvSpPr>
        <dsp:cNvPr id="0" name=""/>
        <dsp:cNvSpPr/>
      </dsp:nvSpPr>
      <dsp:spPr>
        <a:xfrm>
          <a:off x="688967" y="2873374"/>
          <a:ext cx="1453873" cy="228699"/>
        </a:xfrm>
        <a:custGeom>
          <a:avLst/>
          <a:gdLst/>
          <a:ahLst/>
          <a:cxnLst/>
          <a:rect l="0" t="0" r="0" b="0"/>
          <a:pathLst>
            <a:path>
              <a:moveTo>
                <a:pt x="1453873" y="0"/>
              </a:moveTo>
              <a:lnTo>
                <a:pt x="1453873" y="114349"/>
              </a:lnTo>
              <a:lnTo>
                <a:pt x="0" y="114349"/>
              </a:lnTo>
              <a:lnTo>
                <a:pt x="0" y="2286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22A66B-5BC2-4758-95C9-EEBF47D2004C}">
      <dsp:nvSpPr>
        <dsp:cNvPr id="0" name=""/>
        <dsp:cNvSpPr/>
      </dsp:nvSpPr>
      <dsp:spPr>
        <a:xfrm>
          <a:off x="2097121" y="2100153"/>
          <a:ext cx="91440" cy="2286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86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824507-8B42-4510-B5A8-F2D49FB98AFA}">
      <dsp:nvSpPr>
        <dsp:cNvPr id="0" name=""/>
        <dsp:cNvSpPr/>
      </dsp:nvSpPr>
      <dsp:spPr>
        <a:xfrm>
          <a:off x="2142841" y="1326932"/>
          <a:ext cx="920242" cy="228699"/>
        </a:xfrm>
        <a:custGeom>
          <a:avLst/>
          <a:gdLst/>
          <a:ahLst/>
          <a:cxnLst/>
          <a:rect l="0" t="0" r="0" b="0"/>
          <a:pathLst>
            <a:path>
              <a:moveTo>
                <a:pt x="920242" y="0"/>
              </a:moveTo>
              <a:lnTo>
                <a:pt x="920242" y="114349"/>
              </a:lnTo>
              <a:lnTo>
                <a:pt x="0" y="114349"/>
              </a:lnTo>
              <a:lnTo>
                <a:pt x="0" y="2286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E42411-D065-4997-829F-A5C2AAA42D70}">
      <dsp:nvSpPr>
        <dsp:cNvPr id="0" name=""/>
        <dsp:cNvSpPr/>
      </dsp:nvSpPr>
      <dsp:spPr>
        <a:xfrm>
          <a:off x="117219" y="2100153"/>
          <a:ext cx="163356" cy="500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960"/>
              </a:lnTo>
              <a:lnTo>
                <a:pt x="163356" y="5009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F43A0C-6E3F-4333-8E66-00963C7839BF}">
      <dsp:nvSpPr>
        <dsp:cNvPr id="0" name=""/>
        <dsp:cNvSpPr/>
      </dsp:nvSpPr>
      <dsp:spPr>
        <a:xfrm>
          <a:off x="552837" y="1326932"/>
          <a:ext cx="2510246" cy="228699"/>
        </a:xfrm>
        <a:custGeom>
          <a:avLst/>
          <a:gdLst/>
          <a:ahLst/>
          <a:cxnLst/>
          <a:rect l="0" t="0" r="0" b="0"/>
          <a:pathLst>
            <a:path>
              <a:moveTo>
                <a:pt x="2510246" y="0"/>
              </a:moveTo>
              <a:lnTo>
                <a:pt x="2510246" y="114349"/>
              </a:lnTo>
              <a:lnTo>
                <a:pt x="0" y="114349"/>
              </a:lnTo>
              <a:lnTo>
                <a:pt x="0" y="2286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EC9DDB-C109-4F49-ABE0-D3B27D1D3615}">
      <dsp:nvSpPr>
        <dsp:cNvPr id="0" name=""/>
        <dsp:cNvSpPr/>
      </dsp:nvSpPr>
      <dsp:spPr>
        <a:xfrm>
          <a:off x="3063083" y="553710"/>
          <a:ext cx="3561174" cy="228699"/>
        </a:xfrm>
        <a:custGeom>
          <a:avLst/>
          <a:gdLst/>
          <a:ahLst/>
          <a:cxnLst/>
          <a:rect l="0" t="0" r="0" b="0"/>
          <a:pathLst>
            <a:path>
              <a:moveTo>
                <a:pt x="3561174" y="0"/>
              </a:moveTo>
              <a:lnTo>
                <a:pt x="3561174" y="114349"/>
              </a:lnTo>
              <a:lnTo>
                <a:pt x="0" y="114349"/>
              </a:lnTo>
              <a:lnTo>
                <a:pt x="0" y="228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B69DB3-8A1D-4383-9ED9-F994523C0986}">
      <dsp:nvSpPr>
        <dsp:cNvPr id="0" name=""/>
        <dsp:cNvSpPr/>
      </dsp:nvSpPr>
      <dsp:spPr>
        <a:xfrm>
          <a:off x="6079735" y="9188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 smtClean="0"/>
            <a:t>GIRISH</a:t>
          </a:r>
          <a:endParaRPr lang="en-IN" sz="1600" kern="1200" dirty="0"/>
        </a:p>
      </dsp:txBody>
      <dsp:txXfrm>
        <a:off x="6079735" y="9188"/>
        <a:ext cx="1089044" cy="544522"/>
      </dsp:txXfrm>
    </dsp:sp>
    <dsp:sp modelId="{7EFAACF1-8917-4F75-A248-82F1F824CA49}">
      <dsp:nvSpPr>
        <dsp:cNvPr id="0" name=""/>
        <dsp:cNvSpPr/>
      </dsp:nvSpPr>
      <dsp:spPr>
        <a:xfrm>
          <a:off x="2518561" y="782410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KAPIL</a:t>
          </a:r>
          <a:endParaRPr lang="en-IN" sz="1300" kern="1200"/>
        </a:p>
      </dsp:txBody>
      <dsp:txXfrm>
        <a:off x="2518561" y="782410"/>
        <a:ext cx="1089044" cy="544522"/>
      </dsp:txXfrm>
    </dsp:sp>
    <dsp:sp modelId="{825B9B91-D479-4BB8-B791-79BD905F6285}">
      <dsp:nvSpPr>
        <dsp:cNvPr id="0" name=""/>
        <dsp:cNvSpPr/>
      </dsp:nvSpPr>
      <dsp:spPr>
        <a:xfrm>
          <a:off x="8314" y="1555631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HR &amp; Marketing</a:t>
          </a:r>
          <a:endParaRPr lang="en-IN" sz="1300" kern="1200"/>
        </a:p>
      </dsp:txBody>
      <dsp:txXfrm>
        <a:off x="8314" y="1555631"/>
        <a:ext cx="1089044" cy="544522"/>
      </dsp:txXfrm>
    </dsp:sp>
    <dsp:sp modelId="{BB494E37-534F-4AEC-9600-4EFCB389849C}">
      <dsp:nvSpPr>
        <dsp:cNvPr id="0" name=""/>
        <dsp:cNvSpPr/>
      </dsp:nvSpPr>
      <dsp:spPr>
        <a:xfrm>
          <a:off x="280576" y="2328852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SUBHAM</a:t>
          </a:r>
          <a:endParaRPr lang="en-IN" sz="1300" kern="1200"/>
        </a:p>
      </dsp:txBody>
      <dsp:txXfrm>
        <a:off x="280576" y="2328852"/>
        <a:ext cx="1089044" cy="544522"/>
      </dsp:txXfrm>
    </dsp:sp>
    <dsp:sp modelId="{73D67B28-D408-456C-8FA9-4135F28AC428}">
      <dsp:nvSpPr>
        <dsp:cNvPr id="0" name=""/>
        <dsp:cNvSpPr/>
      </dsp:nvSpPr>
      <dsp:spPr>
        <a:xfrm>
          <a:off x="1598319" y="1555631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SALES</a:t>
          </a:r>
          <a:endParaRPr lang="en-IN" sz="1300" kern="1200"/>
        </a:p>
      </dsp:txBody>
      <dsp:txXfrm>
        <a:off x="1598319" y="1555631"/>
        <a:ext cx="1089044" cy="544522"/>
      </dsp:txXfrm>
    </dsp:sp>
    <dsp:sp modelId="{F4D6D697-7A5E-455D-B14A-33EC10CD71C6}">
      <dsp:nvSpPr>
        <dsp:cNvPr id="0" name=""/>
        <dsp:cNvSpPr/>
      </dsp:nvSpPr>
      <dsp:spPr>
        <a:xfrm>
          <a:off x="1598319" y="2328852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ANUJ</a:t>
          </a:r>
          <a:endParaRPr lang="en-IN" sz="1300" kern="1200"/>
        </a:p>
      </dsp:txBody>
      <dsp:txXfrm>
        <a:off x="1598319" y="2328852"/>
        <a:ext cx="1089044" cy="544522"/>
      </dsp:txXfrm>
    </dsp:sp>
    <dsp:sp modelId="{558BAA9C-7310-4046-B88A-E4DED805668F}">
      <dsp:nvSpPr>
        <dsp:cNvPr id="0" name=""/>
        <dsp:cNvSpPr/>
      </dsp:nvSpPr>
      <dsp:spPr>
        <a:xfrm>
          <a:off x="144445" y="3102073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HA</a:t>
          </a:r>
          <a:endParaRPr lang="en-IN" sz="1300" kern="1200"/>
        </a:p>
      </dsp:txBody>
      <dsp:txXfrm>
        <a:off x="144445" y="3102073"/>
        <a:ext cx="1089044" cy="544522"/>
      </dsp:txXfrm>
    </dsp:sp>
    <dsp:sp modelId="{9E861A0E-D646-4D5D-A5DD-67C0E15AA859}">
      <dsp:nvSpPr>
        <dsp:cNvPr id="0" name=""/>
        <dsp:cNvSpPr/>
      </dsp:nvSpPr>
      <dsp:spPr>
        <a:xfrm>
          <a:off x="416706" y="3875295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LOKESH</a:t>
          </a:r>
          <a:endParaRPr lang="en-IN" sz="1300" kern="1200"/>
        </a:p>
      </dsp:txBody>
      <dsp:txXfrm>
        <a:off x="416706" y="3875295"/>
        <a:ext cx="1089044" cy="544522"/>
      </dsp:txXfrm>
    </dsp:sp>
    <dsp:sp modelId="{85004807-E73B-4C1B-A53B-E2FBD4588E06}">
      <dsp:nvSpPr>
        <dsp:cNvPr id="0" name=""/>
        <dsp:cNvSpPr/>
      </dsp:nvSpPr>
      <dsp:spPr>
        <a:xfrm>
          <a:off x="416706" y="4648516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TBH</a:t>
          </a:r>
          <a:endParaRPr lang="en-IN" sz="1300" kern="1200"/>
        </a:p>
      </dsp:txBody>
      <dsp:txXfrm>
        <a:off x="416706" y="4648516"/>
        <a:ext cx="1089044" cy="544522"/>
      </dsp:txXfrm>
    </dsp:sp>
    <dsp:sp modelId="{89CED1E8-B737-45CE-BAC1-174AC1C6B578}">
      <dsp:nvSpPr>
        <dsp:cNvPr id="0" name=""/>
        <dsp:cNvSpPr/>
      </dsp:nvSpPr>
      <dsp:spPr>
        <a:xfrm>
          <a:off x="1734449" y="3102073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HTS</a:t>
          </a:r>
          <a:endParaRPr lang="en-IN" sz="1300" kern="1200"/>
        </a:p>
      </dsp:txBody>
      <dsp:txXfrm>
        <a:off x="1734449" y="3102073"/>
        <a:ext cx="1089044" cy="544522"/>
      </dsp:txXfrm>
    </dsp:sp>
    <dsp:sp modelId="{06D0DCE3-F44F-44D6-94FC-859A981D6E81}">
      <dsp:nvSpPr>
        <dsp:cNvPr id="0" name=""/>
        <dsp:cNvSpPr/>
      </dsp:nvSpPr>
      <dsp:spPr>
        <a:xfrm>
          <a:off x="1734449" y="3875295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MUKESH</a:t>
          </a:r>
          <a:endParaRPr lang="en-IN" sz="1300" kern="1200"/>
        </a:p>
      </dsp:txBody>
      <dsp:txXfrm>
        <a:off x="1734449" y="3875295"/>
        <a:ext cx="1089044" cy="544522"/>
      </dsp:txXfrm>
    </dsp:sp>
    <dsp:sp modelId="{A4350EBF-C0C7-4C30-BB89-7A24422F66B9}">
      <dsp:nvSpPr>
        <dsp:cNvPr id="0" name=""/>
        <dsp:cNvSpPr/>
      </dsp:nvSpPr>
      <dsp:spPr>
        <a:xfrm>
          <a:off x="2006710" y="4648516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ANAND</a:t>
          </a:r>
          <a:endParaRPr lang="en-IN" sz="1300" kern="1200"/>
        </a:p>
      </dsp:txBody>
      <dsp:txXfrm>
        <a:off x="2006710" y="4648516"/>
        <a:ext cx="1089044" cy="544522"/>
      </dsp:txXfrm>
    </dsp:sp>
    <dsp:sp modelId="{DD9DBF73-E374-4008-BB53-08336837ED6B}">
      <dsp:nvSpPr>
        <dsp:cNvPr id="0" name=""/>
        <dsp:cNvSpPr/>
      </dsp:nvSpPr>
      <dsp:spPr>
        <a:xfrm>
          <a:off x="2006710" y="5421737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HARSHIT</a:t>
          </a:r>
          <a:endParaRPr lang="en-IN" sz="1300" kern="1200"/>
        </a:p>
      </dsp:txBody>
      <dsp:txXfrm>
        <a:off x="2006710" y="5421737"/>
        <a:ext cx="1089044" cy="544522"/>
      </dsp:txXfrm>
    </dsp:sp>
    <dsp:sp modelId="{E6A00E61-8926-458C-AE4A-8EAD872B78ED}">
      <dsp:nvSpPr>
        <dsp:cNvPr id="0" name=""/>
        <dsp:cNvSpPr/>
      </dsp:nvSpPr>
      <dsp:spPr>
        <a:xfrm>
          <a:off x="2006710" y="6194959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TBH</a:t>
          </a:r>
          <a:endParaRPr lang="en-IN" sz="1300" kern="1200"/>
        </a:p>
      </dsp:txBody>
      <dsp:txXfrm>
        <a:off x="2006710" y="6194959"/>
        <a:ext cx="1089044" cy="544522"/>
      </dsp:txXfrm>
    </dsp:sp>
    <dsp:sp modelId="{BCC5BB19-6FD9-4621-9AA6-DFADB35EEF23}">
      <dsp:nvSpPr>
        <dsp:cNvPr id="0" name=""/>
        <dsp:cNvSpPr/>
      </dsp:nvSpPr>
      <dsp:spPr>
        <a:xfrm>
          <a:off x="3052193" y="3102073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RE(PUNJAB)</a:t>
          </a:r>
          <a:endParaRPr lang="en-IN" sz="1300" kern="1200"/>
        </a:p>
      </dsp:txBody>
      <dsp:txXfrm>
        <a:off x="3052193" y="3102073"/>
        <a:ext cx="1089044" cy="544522"/>
      </dsp:txXfrm>
    </dsp:sp>
    <dsp:sp modelId="{0BAE1124-BD98-47F0-B6DF-16EEBA53DEDE}">
      <dsp:nvSpPr>
        <dsp:cNvPr id="0" name=""/>
        <dsp:cNvSpPr/>
      </dsp:nvSpPr>
      <dsp:spPr>
        <a:xfrm>
          <a:off x="3324454" y="3875295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JATIN</a:t>
          </a:r>
          <a:endParaRPr lang="en-IN" sz="1300" kern="1200"/>
        </a:p>
      </dsp:txBody>
      <dsp:txXfrm>
        <a:off x="3324454" y="3875295"/>
        <a:ext cx="1089044" cy="544522"/>
      </dsp:txXfrm>
    </dsp:sp>
    <dsp:sp modelId="{B7D75A83-20DD-42C8-B877-FAE99A46E052}">
      <dsp:nvSpPr>
        <dsp:cNvPr id="0" name=""/>
        <dsp:cNvSpPr/>
      </dsp:nvSpPr>
      <dsp:spPr>
        <a:xfrm>
          <a:off x="5028808" y="1555631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P&amp;S</a:t>
          </a:r>
          <a:endParaRPr lang="en-IN" sz="1300" kern="1200"/>
        </a:p>
      </dsp:txBody>
      <dsp:txXfrm>
        <a:off x="5028808" y="1555631"/>
        <a:ext cx="1089044" cy="544522"/>
      </dsp:txXfrm>
    </dsp:sp>
    <dsp:sp modelId="{E7C10A5A-7E13-40B4-935F-7D12766A1819}">
      <dsp:nvSpPr>
        <dsp:cNvPr id="0" name=""/>
        <dsp:cNvSpPr/>
      </dsp:nvSpPr>
      <dsp:spPr>
        <a:xfrm>
          <a:off x="5028808" y="2328852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AVANEESH</a:t>
          </a:r>
          <a:endParaRPr lang="en-IN" sz="1300" kern="1200"/>
        </a:p>
      </dsp:txBody>
      <dsp:txXfrm>
        <a:off x="5028808" y="2328852"/>
        <a:ext cx="1089044" cy="544522"/>
      </dsp:txXfrm>
    </dsp:sp>
    <dsp:sp modelId="{60F40977-0A93-4825-888E-3470A364207B}">
      <dsp:nvSpPr>
        <dsp:cNvPr id="0" name=""/>
        <dsp:cNvSpPr/>
      </dsp:nvSpPr>
      <dsp:spPr>
        <a:xfrm>
          <a:off x="4369936" y="3102073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HA</a:t>
          </a:r>
          <a:endParaRPr lang="en-IN" sz="1300" kern="1200"/>
        </a:p>
      </dsp:txBody>
      <dsp:txXfrm>
        <a:off x="4369936" y="3102073"/>
        <a:ext cx="1089044" cy="544522"/>
      </dsp:txXfrm>
    </dsp:sp>
    <dsp:sp modelId="{327ADF94-429D-4240-B0B5-8F2A6F032EB3}">
      <dsp:nvSpPr>
        <dsp:cNvPr id="0" name=""/>
        <dsp:cNvSpPr/>
      </dsp:nvSpPr>
      <dsp:spPr>
        <a:xfrm>
          <a:off x="4642197" y="3875295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VIPUL</a:t>
          </a:r>
          <a:endParaRPr lang="en-IN" sz="1300" kern="1200"/>
        </a:p>
      </dsp:txBody>
      <dsp:txXfrm>
        <a:off x="4642197" y="3875295"/>
        <a:ext cx="1089044" cy="544522"/>
      </dsp:txXfrm>
    </dsp:sp>
    <dsp:sp modelId="{B4BB1198-5FE4-4E13-97FC-6D6B39AF1A01}">
      <dsp:nvSpPr>
        <dsp:cNvPr id="0" name=""/>
        <dsp:cNvSpPr/>
      </dsp:nvSpPr>
      <dsp:spPr>
        <a:xfrm>
          <a:off x="4642197" y="4648516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ANIL</a:t>
          </a:r>
          <a:endParaRPr lang="en-IN" sz="1300" kern="1200"/>
        </a:p>
      </dsp:txBody>
      <dsp:txXfrm>
        <a:off x="4642197" y="4648516"/>
        <a:ext cx="1089044" cy="544522"/>
      </dsp:txXfrm>
    </dsp:sp>
    <dsp:sp modelId="{46E64E23-C59E-457A-89EE-E596A118E068}">
      <dsp:nvSpPr>
        <dsp:cNvPr id="0" name=""/>
        <dsp:cNvSpPr/>
      </dsp:nvSpPr>
      <dsp:spPr>
        <a:xfrm>
          <a:off x="5687679" y="3102073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HTS</a:t>
          </a:r>
          <a:endParaRPr lang="en-IN" sz="1300" kern="1200"/>
        </a:p>
      </dsp:txBody>
      <dsp:txXfrm>
        <a:off x="5687679" y="3102073"/>
        <a:ext cx="1089044" cy="544522"/>
      </dsp:txXfrm>
    </dsp:sp>
    <dsp:sp modelId="{0AEC1B79-60BB-4BB4-B701-664FA4909818}">
      <dsp:nvSpPr>
        <dsp:cNvPr id="0" name=""/>
        <dsp:cNvSpPr/>
      </dsp:nvSpPr>
      <dsp:spPr>
        <a:xfrm>
          <a:off x="5959940" y="3875295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RAMBALAK</a:t>
          </a:r>
          <a:endParaRPr lang="en-IN" sz="1300" kern="1200"/>
        </a:p>
      </dsp:txBody>
      <dsp:txXfrm>
        <a:off x="5959940" y="3875295"/>
        <a:ext cx="1089044" cy="544522"/>
      </dsp:txXfrm>
    </dsp:sp>
    <dsp:sp modelId="{E45228E6-3A1F-4D72-8235-9BFCD066FB60}">
      <dsp:nvSpPr>
        <dsp:cNvPr id="0" name=""/>
        <dsp:cNvSpPr/>
      </dsp:nvSpPr>
      <dsp:spPr>
        <a:xfrm>
          <a:off x="5959940" y="4648516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PRATEEK</a:t>
          </a:r>
          <a:endParaRPr lang="en-IN" sz="1300" kern="1200"/>
        </a:p>
      </dsp:txBody>
      <dsp:txXfrm>
        <a:off x="5959940" y="4648516"/>
        <a:ext cx="1089044" cy="544522"/>
      </dsp:txXfrm>
    </dsp:sp>
    <dsp:sp modelId="{39623F04-EB51-447E-8F90-2C09816BF28C}">
      <dsp:nvSpPr>
        <dsp:cNvPr id="0" name=""/>
        <dsp:cNvSpPr/>
      </dsp:nvSpPr>
      <dsp:spPr>
        <a:xfrm>
          <a:off x="6733162" y="782410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HITESH</a:t>
          </a:r>
          <a:endParaRPr lang="en-IN" sz="1300" kern="1200"/>
        </a:p>
      </dsp:txBody>
      <dsp:txXfrm>
        <a:off x="6733162" y="782410"/>
        <a:ext cx="1089044" cy="544522"/>
      </dsp:txXfrm>
    </dsp:sp>
    <dsp:sp modelId="{12A1A0D5-01AA-4C12-B3DB-EBD129DDD8F4}">
      <dsp:nvSpPr>
        <dsp:cNvPr id="0" name=""/>
        <dsp:cNvSpPr/>
      </dsp:nvSpPr>
      <dsp:spPr>
        <a:xfrm>
          <a:off x="6733162" y="1555631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DRG &amp; NBO</a:t>
          </a:r>
          <a:endParaRPr lang="en-IN" sz="1300" kern="1200"/>
        </a:p>
      </dsp:txBody>
      <dsp:txXfrm>
        <a:off x="6733162" y="1555631"/>
        <a:ext cx="1089044" cy="544522"/>
      </dsp:txXfrm>
    </dsp:sp>
    <dsp:sp modelId="{C3429050-57AF-4D0B-BFC3-9459BDD0D32A}">
      <dsp:nvSpPr>
        <dsp:cNvPr id="0" name=""/>
        <dsp:cNvSpPr/>
      </dsp:nvSpPr>
      <dsp:spPr>
        <a:xfrm>
          <a:off x="7005423" y="2328852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TBH</a:t>
          </a:r>
          <a:endParaRPr lang="en-IN" sz="1300" kern="1200"/>
        </a:p>
      </dsp:txBody>
      <dsp:txXfrm>
        <a:off x="7005423" y="2328852"/>
        <a:ext cx="1089044" cy="544522"/>
      </dsp:txXfrm>
    </dsp:sp>
    <dsp:sp modelId="{DCE005D8-97F5-4384-88D8-97E0BEAEC243}">
      <dsp:nvSpPr>
        <dsp:cNvPr id="0" name=""/>
        <dsp:cNvSpPr/>
      </dsp:nvSpPr>
      <dsp:spPr>
        <a:xfrm>
          <a:off x="7005423" y="3102073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RE(U.P.)</a:t>
          </a:r>
          <a:endParaRPr lang="en-IN" sz="1300" kern="1200"/>
        </a:p>
      </dsp:txBody>
      <dsp:txXfrm>
        <a:off x="7005423" y="3102073"/>
        <a:ext cx="1089044" cy="544522"/>
      </dsp:txXfrm>
    </dsp:sp>
    <dsp:sp modelId="{539C83D9-70F2-41E2-A554-87A6DE1D309D}">
      <dsp:nvSpPr>
        <dsp:cNvPr id="0" name=""/>
        <dsp:cNvSpPr/>
      </dsp:nvSpPr>
      <dsp:spPr>
        <a:xfrm>
          <a:off x="9640909" y="782410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DILIP</a:t>
          </a:r>
          <a:endParaRPr lang="en-IN" sz="1300" kern="1200"/>
        </a:p>
      </dsp:txBody>
      <dsp:txXfrm>
        <a:off x="9640909" y="782410"/>
        <a:ext cx="1089044" cy="544522"/>
      </dsp:txXfrm>
    </dsp:sp>
    <dsp:sp modelId="{B2D49E41-36CC-421D-8D25-03F0B48477F8}">
      <dsp:nvSpPr>
        <dsp:cNvPr id="0" name=""/>
        <dsp:cNvSpPr/>
      </dsp:nvSpPr>
      <dsp:spPr>
        <a:xfrm>
          <a:off x="8323166" y="1555631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A &amp; F</a:t>
          </a:r>
          <a:endParaRPr lang="en-IN" sz="1300" kern="1200"/>
        </a:p>
      </dsp:txBody>
      <dsp:txXfrm>
        <a:off x="8323166" y="1555631"/>
        <a:ext cx="1089044" cy="544522"/>
      </dsp:txXfrm>
    </dsp:sp>
    <dsp:sp modelId="{106C9D74-1D84-4280-8EA3-7E20F0C36A68}">
      <dsp:nvSpPr>
        <dsp:cNvPr id="0" name=""/>
        <dsp:cNvSpPr/>
      </dsp:nvSpPr>
      <dsp:spPr>
        <a:xfrm>
          <a:off x="8323166" y="2328852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PARUL</a:t>
          </a:r>
          <a:endParaRPr lang="en-IN" sz="1300" kern="1200"/>
        </a:p>
      </dsp:txBody>
      <dsp:txXfrm>
        <a:off x="8323166" y="2328852"/>
        <a:ext cx="1089044" cy="544522"/>
      </dsp:txXfrm>
    </dsp:sp>
    <dsp:sp modelId="{285BA7DE-519F-46DE-8D8D-86061226E966}">
      <dsp:nvSpPr>
        <dsp:cNvPr id="0" name=""/>
        <dsp:cNvSpPr/>
      </dsp:nvSpPr>
      <dsp:spPr>
        <a:xfrm>
          <a:off x="8595427" y="3102073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HARSH</a:t>
          </a:r>
          <a:endParaRPr lang="en-IN" sz="1300" kern="1200"/>
        </a:p>
      </dsp:txBody>
      <dsp:txXfrm>
        <a:off x="8595427" y="3102073"/>
        <a:ext cx="1089044" cy="544522"/>
      </dsp:txXfrm>
    </dsp:sp>
    <dsp:sp modelId="{CC8B7100-CFC7-406A-BF85-9EEE66D33EC8}">
      <dsp:nvSpPr>
        <dsp:cNvPr id="0" name=""/>
        <dsp:cNvSpPr/>
      </dsp:nvSpPr>
      <dsp:spPr>
        <a:xfrm>
          <a:off x="8595427" y="3875295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NEETU</a:t>
          </a:r>
          <a:endParaRPr lang="en-IN" sz="1300" kern="1200"/>
        </a:p>
      </dsp:txBody>
      <dsp:txXfrm>
        <a:off x="8595427" y="3875295"/>
        <a:ext cx="1089044" cy="544522"/>
      </dsp:txXfrm>
    </dsp:sp>
    <dsp:sp modelId="{61EA6470-1DFD-4110-B249-4E0E3F5BAB82}">
      <dsp:nvSpPr>
        <dsp:cNvPr id="0" name=""/>
        <dsp:cNvSpPr/>
      </dsp:nvSpPr>
      <dsp:spPr>
        <a:xfrm>
          <a:off x="8595427" y="4648516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TBH</a:t>
          </a:r>
          <a:endParaRPr lang="en-IN" sz="1300" kern="1200"/>
        </a:p>
      </dsp:txBody>
      <dsp:txXfrm>
        <a:off x="8595427" y="4648516"/>
        <a:ext cx="1089044" cy="544522"/>
      </dsp:txXfrm>
    </dsp:sp>
    <dsp:sp modelId="{47A1CAE7-3E46-4632-9A3C-81A47C7C75D5}">
      <dsp:nvSpPr>
        <dsp:cNvPr id="0" name=""/>
        <dsp:cNvSpPr/>
      </dsp:nvSpPr>
      <dsp:spPr>
        <a:xfrm>
          <a:off x="9640909" y="1555631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ISM</a:t>
          </a:r>
          <a:endParaRPr lang="en-IN" sz="1300" kern="1200"/>
        </a:p>
      </dsp:txBody>
      <dsp:txXfrm>
        <a:off x="9640909" y="1555631"/>
        <a:ext cx="1089044" cy="544522"/>
      </dsp:txXfrm>
    </dsp:sp>
    <dsp:sp modelId="{30D92984-5AE0-49A0-B326-A6C09C615F18}">
      <dsp:nvSpPr>
        <dsp:cNvPr id="0" name=""/>
        <dsp:cNvSpPr/>
      </dsp:nvSpPr>
      <dsp:spPr>
        <a:xfrm>
          <a:off x="10386349" y="2318915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VANDANA</a:t>
          </a:r>
          <a:endParaRPr lang="en-IN" sz="1300" kern="1200"/>
        </a:p>
      </dsp:txBody>
      <dsp:txXfrm>
        <a:off x="10386349" y="2318915"/>
        <a:ext cx="1089044" cy="544522"/>
      </dsp:txXfrm>
    </dsp:sp>
    <dsp:sp modelId="{7E3C434D-C5C3-485C-AB87-1255DC0E9132}">
      <dsp:nvSpPr>
        <dsp:cNvPr id="0" name=""/>
        <dsp:cNvSpPr/>
      </dsp:nvSpPr>
      <dsp:spPr>
        <a:xfrm>
          <a:off x="10767939" y="3113078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dirty="0" smtClean="0"/>
            <a:t>SHALINI</a:t>
          </a:r>
          <a:endParaRPr lang="en-IN" sz="1300" kern="1200" dirty="0"/>
        </a:p>
      </dsp:txBody>
      <dsp:txXfrm>
        <a:off x="10767939" y="3113078"/>
        <a:ext cx="1089044" cy="544522"/>
      </dsp:txXfrm>
    </dsp:sp>
    <dsp:sp modelId="{B5D800D7-B26F-4922-B9D4-7DA0576EF157}">
      <dsp:nvSpPr>
        <dsp:cNvPr id="0" name=""/>
        <dsp:cNvSpPr/>
      </dsp:nvSpPr>
      <dsp:spPr>
        <a:xfrm>
          <a:off x="10807689" y="3798877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dirty="0" smtClean="0"/>
            <a:t>VAISHALI</a:t>
          </a:r>
          <a:endParaRPr lang="en-IN" sz="1300" kern="1200" dirty="0"/>
        </a:p>
      </dsp:txBody>
      <dsp:txXfrm>
        <a:off x="10807689" y="3798877"/>
        <a:ext cx="1089044" cy="544522"/>
      </dsp:txXfrm>
    </dsp:sp>
    <dsp:sp modelId="{E6171B8F-381A-4617-9B69-828DD42EF29C}">
      <dsp:nvSpPr>
        <dsp:cNvPr id="0" name=""/>
        <dsp:cNvSpPr/>
      </dsp:nvSpPr>
      <dsp:spPr>
        <a:xfrm>
          <a:off x="10797757" y="4608760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REETA</a:t>
          </a:r>
          <a:endParaRPr lang="en-IN" sz="1300" kern="1200"/>
        </a:p>
      </dsp:txBody>
      <dsp:txXfrm>
        <a:off x="10797757" y="4608760"/>
        <a:ext cx="1089044" cy="544522"/>
      </dsp:txXfrm>
    </dsp:sp>
    <dsp:sp modelId="{A73C8A53-37CF-4D72-AFEE-87AF1312041B}">
      <dsp:nvSpPr>
        <dsp:cNvPr id="0" name=""/>
        <dsp:cNvSpPr/>
      </dsp:nvSpPr>
      <dsp:spPr>
        <a:xfrm>
          <a:off x="10958652" y="1555631"/>
          <a:ext cx="1089044" cy="544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b="1" kern="1200" smtClean="0"/>
            <a:t>MOHIT(AUDIT)</a:t>
          </a:r>
          <a:endParaRPr lang="en-IN" sz="1300" kern="1200"/>
        </a:p>
      </dsp:txBody>
      <dsp:txXfrm>
        <a:off x="10958652" y="1555631"/>
        <a:ext cx="1089044" cy="5445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0C7A-ED03-4D62-85B0-88218422E2E5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7364-D637-4AF1-88FF-14F16BC590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3659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0C7A-ED03-4D62-85B0-88218422E2E5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7364-D637-4AF1-88FF-14F16BC590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544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0C7A-ED03-4D62-85B0-88218422E2E5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7364-D637-4AF1-88FF-14F16BC590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4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0C7A-ED03-4D62-85B0-88218422E2E5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7364-D637-4AF1-88FF-14F16BC590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102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0C7A-ED03-4D62-85B0-88218422E2E5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7364-D637-4AF1-88FF-14F16BC590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974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0C7A-ED03-4D62-85B0-88218422E2E5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7364-D637-4AF1-88FF-14F16BC590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86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0C7A-ED03-4D62-85B0-88218422E2E5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7364-D637-4AF1-88FF-14F16BC590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2534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0C7A-ED03-4D62-85B0-88218422E2E5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7364-D637-4AF1-88FF-14F16BC590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324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0C7A-ED03-4D62-85B0-88218422E2E5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7364-D637-4AF1-88FF-14F16BC590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092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0C7A-ED03-4D62-85B0-88218422E2E5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7364-D637-4AF1-88FF-14F16BC590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9639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0C7A-ED03-4D62-85B0-88218422E2E5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7364-D637-4AF1-88FF-14F16BC590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166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0C7A-ED03-4D62-85B0-88218422E2E5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57364-D637-4AF1-88FF-14F16BC590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210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April 2024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Organisation Chart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27482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/>
          </p:nvPr>
        </p:nvGraphicFramePr>
        <p:xfrm>
          <a:off x="67994" y="109330"/>
          <a:ext cx="12056012" cy="6748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9"/>
          <p:cNvSpPr/>
          <p:nvPr/>
        </p:nvSpPr>
        <p:spPr>
          <a:xfrm>
            <a:off x="7235686" y="4015409"/>
            <a:ext cx="974035" cy="4373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b="1" dirty="0" smtClean="0">
                <a:solidFill>
                  <a:schemeClr val="tx1"/>
                </a:solidFill>
              </a:rPr>
              <a:t>RAJAN</a:t>
            </a:r>
            <a:endParaRPr lang="en-IN" sz="14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961243" y="3766930"/>
            <a:ext cx="0" cy="2683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328991" y="149087"/>
            <a:ext cx="1252331" cy="3975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b="1" dirty="0" smtClean="0">
                <a:solidFill>
                  <a:schemeClr val="tx1"/>
                </a:solidFill>
              </a:rPr>
              <a:t>RAVI</a:t>
            </a:r>
            <a:endParaRPr lang="en-IN" sz="1600" b="1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235686" y="377686"/>
            <a:ext cx="10933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0058398" y="6057900"/>
            <a:ext cx="1371601" cy="3975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b="1" dirty="0" smtClean="0">
                <a:solidFill>
                  <a:schemeClr val="tx1"/>
                </a:solidFill>
              </a:rPr>
              <a:t>SURENDRA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209721" y="5695122"/>
            <a:ext cx="1202636" cy="3975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b="1" dirty="0" smtClean="0">
                <a:solidFill>
                  <a:schemeClr val="tx1"/>
                </a:solidFill>
              </a:rPr>
              <a:t>YOGESH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209721" y="6331226"/>
            <a:ext cx="1202636" cy="437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b="1" dirty="0" smtClean="0">
                <a:solidFill>
                  <a:schemeClr val="tx1"/>
                </a:solidFill>
              </a:rPr>
              <a:t>SAMEER</a:t>
            </a:r>
            <a:endParaRPr lang="en-IN" sz="1600" b="1" dirty="0">
              <a:solidFill>
                <a:schemeClr val="tx1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7543802" y="4651512"/>
            <a:ext cx="1018759" cy="198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955156" y="6092688"/>
            <a:ext cx="0" cy="2385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10058398" y="3901108"/>
            <a:ext cx="5565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543800" y="4691270"/>
            <a:ext cx="0" cy="12026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/>
          <p:nvPr/>
        </p:nvCxnSpPr>
        <p:spPr>
          <a:xfrm rot="16200000" flipH="1">
            <a:off x="9869555" y="4880115"/>
            <a:ext cx="1401417" cy="102373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10058398" y="3901108"/>
            <a:ext cx="0" cy="969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7543800" y="5893905"/>
            <a:ext cx="66592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483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Widescreen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April 2024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April 2024 </dc:title>
  <dc:creator>Microsoft account</dc:creator>
  <cp:lastModifiedBy>Microsoft account</cp:lastModifiedBy>
  <cp:revision>1</cp:revision>
  <dcterms:created xsi:type="dcterms:W3CDTF">2024-06-13T07:49:27Z</dcterms:created>
  <dcterms:modified xsi:type="dcterms:W3CDTF">2024-06-13T07:50:03Z</dcterms:modified>
</cp:coreProperties>
</file>