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48" r:id="rId2"/>
    <p:sldId id="889" r:id="rId3"/>
    <p:sldId id="719" r:id="rId4"/>
    <p:sldId id="855" r:id="rId5"/>
    <p:sldId id="906" r:id="rId6"/>
    <p:sldId id="852" r:id="rId7"/>
    <p:sldId id="849" r:id="rId8"/>
    <p:sldId id="879" r:id="rId9"/>
    <p:sldId id="865" r:id="rId10"/>
    <p:sldId id="550" r:id="rId11"/>
  </p:sldIdLst>
  <p:sldSz cx="9906000" cy="6858000" type="A4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17DDF16-2397-4506-AA23-93DFCD4BA37B}">
          <p14:sldIdLst>
            <p14:sldId id="748"/>
            <p14:sldId id="889"/>
          </p14:sldIdLst>
        </p14:section>
        <p14:section name="Untitled Section" id="{A198791B-6EC7-4C1D-976D-B99CD1A39F90}">
          <p14:sldIdLst>
            <p14:sldId id="719"/>
            <p14:sldId id="855"/>
            <p14:sldId id="906"/>
            <p14:sldId id="852"/>
            <p14:sldId id="849"/>
            <p14:sldId id="879"/>
            <p14:sldId id="865"/>
            <p14:sldId id="5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KASH BHAVU" initials="PB" lastIdx="1" clrIdx="0">
    <p:extLst>
      <p:ext uri="{19B8F6BF-5375-455C-9EA6-DF929625EA0E}">
        <p15:presenceInfo xmlns:p15="http://schemas.microsoft.com/office/powerpoint/2012/main" userId="80c5beefc3f377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621"/>
    <a:srgbClr val="66FF99"/>
    <a:srgbClr val="FFFFCC"/>
    <a:srgbClr val="66FFFF"/>
    <a:srgbClr val="0000FF"/>
    <a:srgbClr val="FF6600"/>
    <a:srgbClr val="3333FF"/>
    <a:srgbClr val="FFFFFF"/>
    <a:srgbClr val="0066FF"/>
    <a:srgbClr val="16DC3C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4434" autoAdjust="0"/>
  </p:normalViewPr>
  <p:slideViewPr>
    <p:cSldViewPr>
      <p:cViewPr varScale="1">
        <p:scale>
          <a:sx n="80" d="100"/>
          <a:sy n="80" d="100"/>
        </p:scale>
        <p:origin x="1205" y="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291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57A0A2-2EDD-43D2-B705-95EF49E6570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7C5BA86F-B7FD-4C3D-82CD-610BA5A821BB}">
      <dgm:prSet phldrT="[Text]"/>
      <dgm:spPr/>
      <dgm:t>
        <a:bodyPr/>
        <a:lstStyle/>
        <a:p>
          <a:r>
            <a:rPr lang="en-US"/>
            <a:t>Ms. </a:t>
          </a:r>
          <a:r>
            <a:rPr lang="en-US" dirty="0"/>
            <a:t>Yogita </a:t>
          </a:r>
          <a:r>
            <a:rPr lang="en-US" dirty="0" err="1"/>
            <a:t>Digraskar</a:t>
          </a:r>
          <a:endParaRPr lang="en-IN" dirty="0"/>
        </a:p>
      </dgm:t>
    </dgm:pt>
    <dgm:pt modelId="{22B02B77-F0F8-4337-906B-B01DB5EBC8E6}" type="parTrans" cxnId="{2E7A1622-B5BC-4F49-982F-E36F572C85BA}">
      <dgm:prSet/>
      <dgm:spPr/>
      <dgm:t>
        <a:bodyPr/>
        <a:lstStyle/>
        <a:p>
          <a:endParaRPr lang="en-IN"/>
        </a:p>
      </dgm:t>
    </dgm:pt>
    <dgm:pt modelId="{1C32B734-2F24-42D1-A7EE-97A7570BDFD1}" type="sibTrans" cxnId="{2E7A1622-B5BC-4F49-982F-E36F572C85BA}">
      <dgm:prSet/>
      <dgm:spPr/>
      <dgm:t>
        <a:bodyPr/>
        <a:lstStyle/>
        <a:p>
          <a:endParaRPr lang="en-IN"/>
        </a:p>
      </dgm:t>
    </dgm:pt>
    <dgm:pt modelId="{76F22CB7-9EC7-4D3C-8106-966AA5AE05C2}">
      <dgm:prSet phldrT="[Text]"/>
      <dgm:spPr/>
      <dgm:t>
        <a:bodyPr/>
        <a:lstStyle/>
        <a:p>
          <a:r>
            <a:rPr lang="en-US" dirty="0"/>
            <a:t>MD &amp;GM</a:t>
          </a:r>
        </a:p>
        <a:p>
          <a:r>
            <a:rPr lang="en-US" dirty="0"/>
            <a:t>Prakash </a:t>
          </a:r>
          <a:r>
            <a:rPr lang="en-US" dirty="0" err="1"/>
            <a:t>Digraskar</a:t>
          </a:r>
          <a:endParaRPr lang="en-IN" dirty="0"/>
        </a:p>
      </dgm:t>
    </dgm:pt>
    <dgm:pt modelId="{79E0CDE3-3E83-4C11-9047-166EA7375B7C}" type="parTrans" cxnId="{3BE27122-AD63-4970-AB42-D0579B0C5276}">
      <dgm:prSet/>
      <dgm:spPr/>
      <dgm:t>
        <a:bodyPr/>
        <a:lstStyle/>
        <a:p>
          <a:endParaRPr lang="en-IN"/>
        </a:p>
      </dgm:t>
    </dgm:pt>
    <dgm:pt modelId="{06D40C9D-4887-4760-A1CB-59FB1E61DE7F}" type="sibTrans" cxnId="{3BE27122-AD63-4970-AB42-D0579B0C5276}">
      <dgm:prSet/>
      <dgm:spPr/>
      <dgm:t>
        <a:bodyPr/>
        <a:lstStyle/>
        <a:p>
          <a:endParaRPr lang="en-IN"/>
        </a:p>
      </dgm:t>
    </dgm:pt>
    <dgm:pt modelId="{3E1502E8-4631-43F2-B3F9-D6B6754F2599}">
      <dgm:prSet phldrT="[Text]"/>
      <dgm:spPr/>
      <dgm:t>
        <a:bodyPr/>
        <a:lstStyle/>
        <a:p>
          <a:r>
            <a:rPr lang="en-US" dirty="0"/>
            <a:t>Engineer</a:t>
          </a:r>
        </a:p>
        <a:p>
          <a:r>
            <a:rPr lang="en-US" dirty="0"/>
            <a:t>Hitendra </a:t>
          </a:r>
          <a:r>
            <a:rPr lang="en-US" dirty="0" err="1"/>
            <a:t>Vankar</a:t>
          </a:r>
          <a:endParaRPr lang="en-IN" dirty="0"/>
        </a:p>
      </dgm:t>
    </dgm:pt>
    <dgm:pt modelId="{B56051D5-CBB1-4FA6-8633-913A197D10DC}" type="parTrans" cxnId="{129276DD-1BE6-4E48-B632-EC2D24E9C5F1}">
      <dgm:prSet/>
      <dgm:spPr/>
      <dgm:t>
        <a:bodyPr/>
        <a:lstStyle/>
        <a:p>
          <a:endParaRPr lang="en-IN"/>
        </a:p>
      </dgm:t>
    </dgm:pt>
    <dgm:pt modelId="{51E75D73-C8F1-4AA6-967D-126EC63ED5F6}" type="sibTrans" cxnId="{129276DD-1BE6-4E48-B632-EC2D24E9C5F1}">
      <dgm:prSet/>
      <dgm:spPr/>
      <dgm:t>
        <a:bodyPr/>
        <a:lstStyle/>
        <a:p>
          <a:endParaRPr lang="en-IN"/>
        </a:p>
      </dgm:t>
    </dgm:pt>
    <dgm:pt modelId="{E3B87AF8-C9AC-4C75-B77C-F0AA574BF6EF}">
      <dgm:prSet phldrT="[Text]"/>
      <dgm:spPr/>
      <dgm:t>
        <a:bodyPr/>
        <a:lstStyle/>
        <a:p>
          <a:r>
            <a:rPr lang="en-US" dirty="0"/>
            <a:t>Jeet Patel</a:t>
          </a:r>
        </a:p>
        <a:p>
          <a:r>
            <a:rPr lang="en-US" dirty="0"/>
            <a:t>Engineer &amp; Supervisor</a:t>
          </a:r>
          <a:endParaRPr lang="en-IN" dirty="0"/>
        </a:p>
      </dgm:t>
    </dgm:pt>
    <dgm:pt modelId="{04362DB4-1CD9-4FEF-B21D-F6AD8B71BB5D}" type="parTrans" cxnId="{A135E620-FC91-4790-9F0D-57329A5D9C11}">
      <dgm:prSet/>
      <dgm:spPr/>
      <dgm:t>
        <a:bodyPr/>
        <a:lstStyle/>
        <a:p>
          <a:endParaRPr lang="en-IN"/>
        </a:p>
      </dgm:t>
    </dgm:pt>
    <dgm:pt modelId="{48AF40A5-BFB6-438E-B03C-D12401C6F167}" type="sibTrans" cxnId="{A135E620-FC91-4790-9F0D-57329A5D9C11}">
      <dgm:prSet/>
      <dgm:spPr/>
      <dgm:t>
        <a:bodyPr/>
        <a:lstStyle/>
        <a:p>
          <a:endParaRPr lang="en-IN"/>
        </a:p>
      </dgm:t>
    </dgm:pt>
    <dgm:pt modelId="{0D8F6DF7-7F12-413C-9F38-DBC79FBF9BE8}">
      <dgm:prSet phldrT="[Text]"/>
      <dgm:spPr/>
      <dgm:t>
        <a:bodyPr/>
        <a:lstStyle/>
        <a:p>
          <a:r>
            <a:rPr lang="en-US" dirty="0"/>
            <a:t>MD &amp; Senior engineer</a:t>
          </a:r>
        </a:p>
        <a:p>
          <a:r>
            <a:rPr lang="en-US" dirty="0" err="1"/>
            <a:t>Sneh</a:t>
          </a:r>
          <a:r>
            <a:rPr lang="en-US" dirty="0"/>
            <a:t> Patel</a:t>
          </a:r>
          <a:endParaRPr lang="en-IN" dirty="0"/>
        </a:p>
      </dgm:t>
    </dgm:pt>
    <dgm:pt modelId="{C3D2EE27-2856-4ADF-A017-5D782C869039}" type="parTrans" cxnId="{2AB38EAF-CB48-4BAC-801F-F76836E3E112}">
      <dgm:prSet/>
      <dgm:spPr/>
      <dgm:t>
        <a:bodyPr/>
        <a:lstStyle/>
        <a:p>
          <a:endParaRPr lang="en-IN"/>
        </a:p>
      </dgm:t>
    </dgm:pt>
    <dgm:pt modelId="{0140E919-5459-4C6C-B131-4AF821D3DA9A}" type="sibTrans" cxnId="{2AB38EAF-CB48-4BAC-801F-F76836E3E112}">
      <dgm:prSet/>
      <dgm:spPr/>
      <dgm:t>
        <a:bodyPr/>
        <a:lstStyle/>
        <a:p>
          <a:endParaRPr lang="en-IN"/>
        </a:p>
      </dgm:t>
    </dgm:pt>
    <dgm:pt modelId="{F047E3CE-C2C7-46E6-8609-C858D0704806}">
      <dgm:prSet phldrT="[Text]"/>
      <dgm:spPr/>
      <dgm:t>
        <a:bodyPr/>
        <a:lstStyle/>
        <a:p>
          <a:r>
            <a:rPr lang="en-US" dirty="0"/>
            <a:t>Engineer </a:t>
          </a:r>
        </a:p>
        <a:p>
          <a:r>
            <a:rPr lang="en-US" dirty="0"/>
            <a:t>Surendra Patel</a:t>
          </a:r>
          <a:endParaRPr lang="en-IN" dirty="0"/>
        </a:p>
      </dgm:t>
    </dgm:pt>
    <dgm:pt modelId="{502EA28F-4FE2-4B97-ABBF-4DC400DFB9AA}" type="parTrans" cxnId="{F0D627C1-1F0D-45E2-A449-395F48928F98}">
      <dgm:prSet/>
      <dgm:spPr/>
      <dgm:t>
        <a:bodyPr/>
        <a:lstStyle/>
        <a:p>
          <a:endParaRPr lang="en-IN"/>
        </a:p>
      </dgm:t>
    </dgm:pt>
    <dgm:pt modelId="{21CCCEAC-2797-4A23-98A8-700DFAD84EE6}" type="sibTrans" cxnId="{F0D627C1-1F0D-45E2-A449-395F48928F98}">
      <dgm:prSet/>
      <dgm:spPr/>
      <dgm:t>
        <a:bodyPr/>
        <a:lstStyle/>
        <a:p>
          <a:endParaRPr lang="en-IN"/>
        </a:p>
      </dgm:t>
    </dgm:pt>
    <dgm:pt modelId="{F007429B-780C-4750-B56A-68EAB6D9890C}">
      <dgm:prSet/>
      <dgm:spPr/>
      <dgm:t>
        <a:bodyPr/>
        <a:lstStyle/>
        <a:p>
          <a:r>
            <a:rPr lang="en-US" dirty="0"/>
            <a:t>Skilled Labor</a:t>
          </a:r>
          <a:endParaRPr lang="en-IN" dirty="0"/>
        </a:p>
      </dgm:t>
    </dgm:pt>
    <dgm:pt modelId="{FF40F341-E5C1-49E6-AC4D-C1F255AA5EDA}" type="parTrans" cxnId="{030224E2-CA85-4603-B801-574BF9A8FEDC}">
      <dgm:prSet/>
      <dgm:spPr/>
      <dgm:t>
        <a:bodyPr/>
        <a:lstStyle/>
        <a:p>
          <a:endParaRPr lang="en-IN"/>
        </a:p>
      </dgm:t>
    </dgm:pt>
    <dgm:pt modelId="{9C95ED48-2F94-4922-A31F-0D66FC0CFC31}" type="sibTrans" cxnId="{030224E2-CA85-4603-B801-574BF9A8FEDC}">
      <dgm:prSet/>
      <dgm:spPr/>
      <dgm:t>
        <a:bodyPr/>
        <a:lstStyle/>
        <a:p>
          <a:endParaRPr lang="en-IN"/>
        </a:p>
      </dgm:t>
    </dgm:pt>
    <dgm:pt modelId="{BDB49A94-3D0C-4985-8323-780EC5CA1B32}">
      <dgm:prSet/>
      <dgm:spPr/>
      <dgm:t>
        <a:bodyPr/>
        <a:lstStyle/>
        <a:p>
          <a:r>
            <a:rPr lang="en-US" dirty="0"/>
            <a:t>Skilled labor</a:t>
          </a:r>
          <a:endParaRPr lang="en-IN" dirty="0"/>
        </a:p>
      </dgm:t>
    </dgm:pt>
    <dgm:pt modelId="{AB4A2FEF-08C0-4032-BF76-E6C53A4F9545}" type="parTrans" cxnId="{AAD6CE64-517E-418C-B1D7-D02B0CE22811}">
      <dgm:prSet/>
      <dgm:spPr/>
      <dgm:t>
        <a:bodyPr/>
        <a:lstStyle/>
        <a:p>
          <a:endParaRPr lang="en-IN"/>
        </a:p>
      </dgm:t>
    </dgm:pt>
    <dgm:pt modelId="{35485DF1-9C64-457D-BCE1-01F0A7A2DDB2}" type="sibTrans" cxnId="{AAD6CE64-517E-418C-B1D7-D02B0CE22811}">
      <dgm:prSet/>
      <dgm:spPr/>
      <dgm:t>
        <a:bodyPr/>
        <a:lstStyle/>
        <a:p>
          <a:endParaRPr lang="en-IN"/>
        </a:p>
      </dgm:t>
    </dgm:pt>
    <dgm:pt modelId="{05DF8F26-407D-49BC-B75B-1EEBE2E4A553}">
      <dgm:prSet/>
      <dgm:spPr/>
      <dgm:t>
        <a:bodyPr/>
        <a:lstStyle/>
        <a:p>
          <a:r>
            <a:rPr lang="en-US" dirty="0"/>
            <a:t>Skilled labor</a:t>
          </a:r>
          <a:endParaRPr lang="en-IN" dirty="0"/>
        </a:p>
      </dgm:t>
    </dgm:pt>
    <dgm:pt modelId="{36722019-F267-4707-9652-01AB3BCAF28C}" type="parTrans" cxnId="{094774F8-4D85-464A-B77A-B3092865DADB}">
      <dgm:prSet/>
      <dgm:spPr/>
      <dgm:t>
        <a:bodyPr/>
        <a:lstStyle/>
        <a:p>
          <a:endParaRPr lang="en-IN"/>
        </a:p>
      </dgm:t>
    </dgm:pt>
    <dgm:pt modelId="{7D768CD3-7A1C-4EB8-A15E-78E5E13925D6}" type="sibTrans" cxnId="{094774F8-4D85-464A-B77A-B3092865DADB}">
      <dgm:prSet/>
      <dgm:spPr/>
      <dgm:t>
        <a:bodyPr/>
        <a:lstStyle/>
        <a:p>
          <a:endParaRPr lang="en-IN"/>
        </a:p>
      </dgm:t>
    </dgm:pt>
    <dgm:pt modelId="{E9F3D359-FF82-4488-BF93-74B8E0F8E260}">
      <dgm:prSet/>
      <dgm:spPr/>
      <dgm:t>
        <a:bodyPr/>
        <a:lstStyle/>
        <a:p>
          <a:r>
            <a:rPr lang="en-US" dirty="0"/>
            <a:t>Unskilled labor</a:t>
          </a:r>
          <a:endParaRPr lang="en-IN" dirty="0"/>
        </a:p>
      </dgm:t>
    </dgm:pt>
    <dgm:pt modelId="{6256A001-BA81-445C-A073-00B2578DC726}" type="parTrans" cxnId="{23633A46-1FF1-4E7C-9DDE-47A8160D2E46}">
      <dgm:prSet/>
      <dgm:spPr/>
      <dgm:t>
        <a:bodyPr/>
        <a:lstStyle/>
        <a:p>
          <a:endParaRPr lang="en-IN"/>
        </a:p>
      </dgm:t>
    </dgm:pt>
    <dgm:pt modelId="{29384ED8-B5F1-4E58-BC22-278B99BA645A}" type="sibTrans" cxnId="{23633A46-1FF1-4E7C-9DDE-47A8160D2E46}">
      <dgm:prSet/>
      <dgm:spPr/>
      <dgm:t>
        <a:bodyPr/>
        <a:lstStyle/>
        <a:p>
          <a:endParaRPr lang="en-IN"/>
        </a:p>
      </dgm:t>
    </dgm:pt>
    <dgm:pt modelId="{61AC3419-1857-4391-8A46-4E13C3553868}">
      <dgm:prSet/>
      <dgm:spPr/>
      <dgm:t>
        <a:bodyPr/>
        <a:lstStyle/>
        <a:p>
          <a:r>
            <a:rPr lang="en-US" dirty="0"/>
            <a:t>Unskilled labor</a:t>
          </a:r>
          <a:endParaRPr lang="en-IN" dirty="0"/>
        </a:p>
      </dgm:t>
    </dgm:pt>
    <dgm:pt modelId="{1C0B25AE-B7B7-40A9-9EAE-BE261AFB544F}" type="parTrans" cxnId="{2CC804B1-16A8-465C-9269-A522E7A20B47}">
      <dgm:prSet/>
      <dgm:spPr/>
      <dgm:t>
        <a:bodyPr/>
        <a:lstStyle/>
        <a:p>
          <a:endParaRPr lang="en-IN"/>
        </a:p>
      </dgm:t>
    </dgm:pt>
    <dgm:pt modelId="{00FDC734-2A69-43E1-AF5C-568E30615F62}" type="sibTrans" cxnId="{2CC804B1-16A8-465C-9269-A522E7A20B47}">
      <dgm:prSet/>
      <dgm:spPr/>
      <dgm:t>
        <a:bodyPr/>
        <a:lstStyle/>
        <a:p>
          <a:endParaRPr lang="en-IN"/>
        </a:p>
      </dgm:t>
    </dgm:pt>
    <dgm:pt modelId="{67094CE3-D0A0-437C-9F20-4602442C3D86}">
      <dgm:prSet/>
      <dgm:spPr/>
      <dgm:t>
        <a:bodyPr/>
        <a:lstStyle/>
        <a:p>
          <a:r>
            <a:rPr lang="en-US" dirty="0"/>
            <a:t>Unskilled labor</a:t>
          </a:r>
          <a:endParaRPr lang="en-IN" dirty="0"/>
        </a:p>
      </dgm:t>
    </dgm:pt>
    <dgm:pt modelId="{4E6E56AD-65F7-4D2F-A910-EAB5B21EC5CF}" type="parTrans" cxnId="{B258D93A-1DDF-417A-B52F-53A88CA509C7}">
      <dgm:prSet/>
      <dgm:spPr/>
      <dgm:t>
        <a:bodyPr/>
        <a:lstStyle/>
        <a:p>
          <a:endParaRPr lang="en-IN"/>
        </a:p>
      </dgm:t>
    </dgm:pt>
    <dgm:pt modelId="{18F1049D-AA5C-47CA-9246-D1851B2498C9}" type="sibTrans" cxnId="{B258D93A-1DDF-417A-B52F-53A88CA509C7}">
      <dgm:prSet/>
      <dgm:spPr/>
      <dgm:t>
        <a:bodyPr/>
        <a:lstStyle/>
        <a:p>
          <a:endParaRPr lang="en-IN"/>
        </a:p>
      </dgm:t>
    </dgm:pt>
    <dgm:pt modelId="{6FBCCD7B-36E1-4A61-858E-96E06AA890DE}">
      <dgm:prSet/>
      <dgm:spPr/>
      <dgm:t>
        <a:bodyPr/>
        <a:lstStyle/>
        <a:p>
          <a:r>
            <a:rPr lang="en-US" dirty="0"/>
            <a:t>Supervisor</a:t>
          </a:r>
        </a:p>
        <a:p>
          <a:r>
            <a:rPr lang="en-US" dirty="0" err="1"/>
            <a:t>Govindbhai</a:t>
          </a:r>
          <a:r>
            <a:rPr lang="en-US" dirty="0"/>
            <a:t> </a:t>
          </a:r>
          <a:r>
            <a:rPr lang="en-US" dirty="0" err="1"/>
            <a:t>Rathva</a:t>
          </a:r>
          <a:endParaRPr lang="en-IN" dirty="0"/>
        </a:p>
      </dgm:t>
    </dgm:pt>
    <dgm:pt modelId="{61CE204C-4770-45E9-B8B9-10329F77A5E5}" type="parTrans" cxnId="{2AD80BBC-494B-45DB-8AC2-25BC343ACAD2}">
      <dgm:prSet/>
      <dgm:spPr/>
      <dgm:t>
        <a:bodyPr/>
        <a:lstStyle/>
        <a:p>
          <a:endParaRPr lang="en-IN"/>
        </a:p>
      </dgm:t>
    </dgm:pt>
    <dgm:pt modelId="{6410ACEE-DFD1-4C84-883A-7CF4439D1A5C}" type="sibTrans" cxnId="{2AD80BBC-494B-45DB-8AC2-25BC343ACAD2}">
      <dgm:prSet/>
      <dgm:spPr/>
      <dgm:t>
        <a:bodyPr/>
        <a:lstStyle/>
        <a:p>
          <a:endParaRPr lang="en-IN"/>
        </a:p>
      </dgm:t>
    </dgm:pt>
    <dgm:pt modelId="{C17C6780-8C05-40E2-A3D9-09135AFDA616}">
      <dgm:prSet/>
      <dgm:spPr/>
      <dgm:t>
        <a:bodyPr/>
        <a:lstStyle/>
        <a:p>
          <a:r>
            <a:rPr lang="en-US" dirty="0"/>
            <a:t>Skilled </a:t>
          </a:r>
          <a:r>
            <a:rPr lang="en-US" dirty="0" err="1"/>
            <a:t>labour</a:t>
          </a:r>
          <a:endParaRPr lang="en-IN" dirty="0"/>
        </a:p>
      </dgm:t>
    </dgm:pt>
    <dgm:pt modelId="{E3FA0766-F538-46B6-86B9-4F8CB37E42B2}" type="parTrans" cxnId="{F8C173CF-6CA6-45BA-B0BB-B547C2BA9EBD}">
      <dgm:prSet/>
      <dgm:spPr/>
      <dgm:t>
        <a:bodyPr/>
        <a:lstStyle/>
        <a:p>
          <a:endParaRPr lang="en-IN"/>
        </a:p>
      </dgm:t>
    </dgm:pt>
    <dgm:pt modelId="{BD737431-7934-44F6-BD46-EA2BA3A0A15A}" type="sibTrans" cxnId="{F8C173CF-6CA6-45BA-B0BB-B547C2BA9EBD}">
      <dgm:prSet/>
      <dgm:spPr/>
      <dgm:t>
        <a:bodyPr/>
        <a:lstStyle/>
        <a:p>
          <a:endParaRPr lang="en-IN"/>
        </a:p>
      </dgm:t>
    </dgm:pt>
    <dgm:pt modelId="{8D11886C-DC16-4744-9BC8-40D78736CA65}">
      <dgm:prSet/>
      <dgm:spPr/>
      <dgm:t>
        <a:bodyPr/>
        <a:lstStyle/>
        <a:p>
          <a:r>
            <a:rPr lang="en-US" dirty="0"/>
            <a:t>Unskilled labor</a:t>
          </a:r>
          <a:endParaRPr lang="en-IN" dirty="0"/>
        </a:p>
      </dgm:t>
    </dgm:pt>
    <dgm:pt modelId="{23B108CC-9F0C-4592-86B5-E3FDE1C266A3}" type="parTrans" cxnId="{127B627B-7DE5-4CB9-AD71-CB5F90F8FF27}">
      <dgm:prSet/>
      <dgm:spPr/>
      <dgm:t>
        <a:bodyPr/>
        <a:lstStyle/>
        <a:p>
          <a:endParaRPr lang="en-IN"/>
        </a:p>
      </dgm:t>
    </dgm:pt>
    <dgm:pt modelId="{1B8163AC-0CAE-4077-91C8-8D772F4FF6C2}" type="sibTrans" cxnId="{127B627B-7DE5-4CB9-AD71-CB5F90F8FF27}">
      <dgm:prSet/>
      <dgm:spPr/>
      <dgm:t>
        <a:bodyPr/>
        <a:lstStyle/>
        <a:p>
          <a:endParaRPr lang="en-IN"/>
        </a:p>
      </dgm:t>
    </dgm:pt>
    <dgm:pt modelId="{F7AD475A-F2F9-4ED9-B0D2-2B886E48733F}" type="pres">
      <dgm:prSet presAssocID="{0D57A0A2-2EDD-43D2-B705-95EF49E657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6C017C-FF70-483B-A796-ED3EF5ABDECE}" type="pres">
      <dgm:prSet presAssocID="{7C5BA86F-B7FD-4C3D-82CD-610BA5A821BB}" presName="hierRoot1" presStyleCnt="0"/>
      <dgm:spPr/>
    </dgm:pt>
    <dgm:pt modelId="{2BB5E652-8E91-453B-A2D1-6D92040F274E}" type="pres">
      <dgm:prSet presAssocID="{7C5BA86F-B7FD-4C3D-82CD-610BA5A821BB}" presName="composite" presStyleCnt="0"/>
      <dgm:spPr/>
    </dgm:pt>
    <dgm:pt modelId="{E5C67278-453D-494D-B3B0-80A8FF125A25}" type="pres">
      <dgm:prSet presAssocID="{7C5BA86F-B7FD-4C3D-82CD-610BA5A821BB}" presName="background" presStyleLbl="node0" presStyleIdx="0" presStyleCnt="1"/>
      <dgm:spPr/>
    </dgm:pt>
    <dgm:pt modelId="{1B046047-F726-40B8-9046-602A5AE1BEEB}" type="pres">
      <dgm:prSet presAssocID="{7C5BA86F-B7FD-4C3D-82CD-610BA5A821BB}" presName="text" presStyleLbl="fgAcc0" presStyleIdx="0" presStyleCnt="1">
        <dgm:presLayoutVars>
          <dgm:chPref val="3"/>
        </dgm:presLayoutVars>
      </dgm:prSet>
      <dgm:spPr/>
    </dgm:pt>
    <dgm:pt modelId="{792DDFD7-5735-48D1-ABC3-DB2A757774A7}" type="pres">
      <dgm:prSet presAssocID="{7C5BA86F-B7FD-4C3D-82CD-610BA5A821BB}" presName="hierChild2" presStyleCnt="0"/>
      <dgm:spPr/>
    </dgm:pt>
    <dgm:pt modelId="{9FC241BF-6CCF-47FD-A451-5C0687AFAB8E}" type="pres">
      <dgm:prSet presAssocID="{79E0CDE3-3E83-4C11-9047-166EA7375B7C}" presName="Name10" presStyleLbl="parChTrans1D2" presStyleIdx="0" presStyleCnt="2"/>
      <dgm:spPr/>
    </dgm:pt>
    <dgm:pt modelId="{68ADBA79-A4D4-48DF-A3C8-EB75AFA44A3E}" type="pres">
      <dgm:prSet presAssocID="{76F22CB7-9EC7-4D3C-8106-966AA5AE05C2}" presName="hierRoot2" presStyleCnt="0"/>
      <dgm:spPr/>
    </dgm:pt>
    <dgm:pt modelId="{FEA7C73D-B310-45A4-9AAA-1CFD764E93CA}" type="pres">
      <dgm:prSet presAssocID="{76F22CB7-9EC7-4D3C-8106-966AA5AE05C2}" presName="composite2" presStyleCnt="0"/>
      <dgm:spPr/>
    </dgm:pt>
    <dgm:pt modelId="{2CA70090-38AB-49A9-B713-4AA39BA6D9FA}" type="pres">
      <dgm:prSet presAssocID="{76F22CB7-9EC7-4D3C-8106-966AA5AE05C2}" presName="background2" presStyleLbl="node2" presStyleIdx="0" presStyleCnt="2"/>
      <dgm:spPr/>
    </dgm:pt>
    <dgm:pt modelId="{199CFCE1-D17A-459D-82B5-A1C864D9A58D}" type="pres">
      <dgm:prSet presAssocID="{76F22CB7-9EC7-4D3C-8106-966AA5AE05C2}" presName="text2" presStyleLbl="fgAcc2" presStyleIdx="0" presStyleCnt="2">
        <dgm:presLayoutVars>
          <dgm:chPref val="3"/>
        </dgm:presLayoutVars>
      </dgm:prSet>
      <dgm:spPr/>
    </dgm:pt>
    <dgm:pt modelId="{02E25804-427E-4A9A-AE0E-2B1785011A49}" type="pres">
      <dgm:prSet presAssocID="{76F22CB7-9EC7-4D3C-8106-966AA5AE05C2}" presName="hierChild3" presStyleCnt="0"/>
      <dgm:spPr/>
    </dgm:pt>
    <dgm:pt modelId="{041C76D7-8D96-426D-AC24-E25D1E0DFD9A}" type="pres">
      <dgm:prSet presAssocID="{B56051D5-CBB1-4FA6-8633-913A197D10DC}" presName="Name17" presStyleLbl="parChTrans1D3" presStyleIdx="0" presStyleCnt="4"/>
      <dgm:spPr/>
    </dgm:pt>
    <dgm:pt modelId="{A3787338-6579-4320-BABE-62E5ACE4EF83}" type="pres">
      <dgm:prSet presAssocID="{3E1502E8-4631-43F2-B3F9-D6B6754F2599}" presName="hierRoot3" presStyleCnt="0"/>
      <dgm:spPr/>
    </dgm:pt>
    <dgm:pt modelId="{4F5C1D07-4E57-4CE8-81C4-8CFFCDDDE2D7}" type="pres">
      <dgm:prSet presAssocID="{3E1502E8-4631-43F2-B3F9-D6B6754F2599}" presName="composite3" presStyleCnt="0"/>
      <dgm:spPr/>
    </dgm:pt>
    <dgm:pt modelId="{3357CA5E-E75B-4E46-A492-DA9435B1A966}" type="pres">
      <dgm:prSet presAssocID="{3E1502E8-4631-43F2-B3F9-D6B6754F2599}" presName="background3" presStyleLbl="node3" presStyleIdx="0" presStyleCnt="4"/>
      <dgm:spPr/>
    </dgm:pt>
    <dgm:pt modelId="{85AAB19D-8D9C-4FBF-86E1-9C45C4F45F99}" type="pres">
      <dgm:prSet presAssocID="{3E1502E8-4631-43F2-B3F9-D6B6754F2599}" presName="text3" presStyleLbl="fgAcc3" presStyleIdx="0" presStyleCnt="4">
        <dgm:presLayoutVars>
          <dgm:chPref val="3"/>
        </dgm:presLayoutVars>
      </dgm:prSet>
      <dgm:spPr/>
    </dgm:pt>
    <dgm:pt modelId="{8C34DD7D-467B-4264-9D20-ED07EF32911E}" type="pres">
      <dgm:prSet presAssocID="{3E1502E8-4631-43F2-B3F9-D6B6754F2599}" presName="hierChild4" presStyleCnt="0"/>
      <dgm:spPr/>
    </dgm:pt>
    <dgm:pt modelId="{EEC7FC5C-FFDE-4252-A64B-F577FB04026F}" type="pres">
      <dgm:prSet presAssocID="{FF40F341-E5C1-49E6-AC4D-C1F255AA5EDA}" presName="Name23" presStyleLbl="parChTrans1D4" presStyleIdx="0" presStyleCnt="8"/>
      <dgm:spPr/>
    </dgm:pt>
    <dgm:pt modelId="{FEC415CA-0EE9-4C22-9D3F-C292DCDA2B5C}" type="pres">
      <dgm:prSet presAssocID="{F007429B-780C-4750-B56A-68EAB6D9890C}" presName="hierRoot4" presStyleCnt="0"/>
      <dgm:spPr/>
    </dgm:pt>
    <dgm:pt modelId="{37592619-CCB8-4620-9808-AD4825E03B20}" type="pres">
      <dgm:prSet presAssocID="{F007429B-780C-4750-B56A-68EAB6D9890C}" presName="composite4" presStyleCnt="0"/>
      <dgm:spPr/>
    </dgm:pt>
    <dgm:pt modelId="{17ADF863-CE17-4398-9465-39AFEFC7C7E5}" type="pres">
      <dgm:prSet presAssocID="{F007429B-780C-4750-B56A-68EAB6D9890C}" presName="background4" presStyleLbl="node4" presStyleIdx="0" presStyleCnt="8"/>
      <dgm:spPr/>
    </dgm:pt>
    <dgm:pt modelId="{88842039-EED1-4233-BCCB-E82B916FCBBC}" type="pres">
      <dgm:prSet presAssocID="{F007429B-780C-4750-B56A-68EAB6D9890C}" presName="text4" presStyleLbl="fgAcc4" presStyleIdx="0" presStyleCnt="8">
        <dgm:presLayoutVars>
          <dgm:chPref val="3"/>
        </dgm:presLayoutVars>
      </dgm:prSet>
      <dgm:spPr/>
    </dgm:pt>
    <dgm:pt modelId="{71D163F7-A0EC-45BD-A333-94DF73151353}" type="pres">
      <dgm:prSet presAssocID="{F007429B-780C-4750-B56A-68EAB6D9890C}" presName="hierChild5" presStyleCnt="0"/>
      <dgm:spPr/>
    </dgm:pt>
    <dgm:pt modelId="{444D865F-93D0-40AE-BA98-0846CF2DFAA9}" type="pres">
      <dgm:prSet presAssocID="{6256A001-BA81-445C-A073-00B2578DC726}" presName="Name23" presStyleLbl="parChTrans1D4" presStyleIdx="1" presStyleCnt="8"/>
      <dgm:spPr/>
    </dgm:pt>
    <dgm:pt modelId="{A72F2E2B-9B11-4605-986D-C89F3ACDA671}" type="pres">
      <dgm:prSet presAssocID="{E9F3D359-FF82-4488-BF93-74B8E0F8E260}" presName="hierRoot4" presStyleCnt="0"/>
      <dgm:spPr/>
    </dgm:pt>
    <dgm:pt modelId="{E291331A-AC20-4C2C-8343-B5727371C453}" type="pres">
      <dgm:prSet presAssocID="{E9F3D359-FF82-4488-BF93-74B8E0F8E260}" presName="composite4" presStyleCnt="0"/>
      <dgm:spPr/>
    </dgm:pt>
    <dgm:pt modelId="{13860182-8CFA-4C21-8223-FBB418E67BDB}" type="pres">
      <dgm:prSet presAssocID="{E9F3D359-FF82-4488-BF93-74B8E0F8E260}" presName="background4" presStyleLbl="node4" presStyleIdx="1" presStyleCnt="8"/>
      <dgm:spPr/>
    </dgm:pt>
    <dgm:pt modelId="{7D27A559-BFC6-4931-9BCA-2C389F46061D}" type="pres">
      <dgm:prSet presAssocID="{E9F3D359-FF82-4488-BF93-74B8E0F8E260}" presName="text4" presStyleLbl="fgAcc4" presStyleIdx="1" presStyleCnt="8">
        <dgm:presLayoutVars>
          <dgm:chPref val="3"/>
        </dgm:presLayoutVars>
      </dgm:prSet>
      <dgm:spPr/>
    </dgm:pt>
    <dgm:pt modelId="{EEA5D2C8-6EB4-4A72-B6C4-5066EC9E2138}" type="pres">
      <dgm:prSet presAssocID="{E9F3D359-FF82-4488-BF93-74B8E0F8E260}" presName="hierChild5" presStyleCnt="0"/>
      <dgm:spPr/>
    </dgm:pt>
    <dgm:pt modelId="{26DB8754-14F5-455E-8A03-1F8525512B7B}" type="pres">
      <dgm:prSet presAssocID="{04362DB4-1CD9-4FEF-B21D-F6AD8B71BB5D}" presName="Name17" presStyleLbl="parChTrans1D3" presStyleIdx="1" presStyleCnt="4"/>
      <dgm:spPr/>
    </dgm:pt>
    <dgm:pt modelId="{78FAC8C8-1F67-4994-84F7-07B66373073D}" type="pres">
      <dgm:prSet presAssocID="{E3B87AF8-C9AC-4C75-B77C-F0AA574BF6EF}" presName="hierRoot3" presStyleCnt="0"/>
      <dgm:spPr/>
    </dgm:pt>
    <dgm:pt modelId="{E53EA0CF-D277-4660-BFEE-894DEC9555BD}" type="pres">
      <dgm:prSet presAssocID="{E3B87AF8-C9AC-4C75-B77C-F0AA574BF6EF}" presName="composite3" presStyleCnt="0"/>
      <dgm:spPr/>
    </dgm:pt>
    <dgm:pt modelId="{51E84538-6D5B-40F4-B9CF-289098CD0B7C}" type="pres">
      <dgm:prSet presAssocID="{E3B87AF8-C9AC-4C75-B77C-F0AA574BF6EF}" presName="background3" presStyleLbl="node3" presStyleIdx="1" presStyleCnt="4"/>
      <dgm:spPr/>
    </dgm:pt>
    <dgm:pt modelId="{7747F642-E941-4344-9A80-5CFDDA2B3D6E}" type="pres">
      <dgm:prSet presAssocID="{E3B87AF8-C9AC-4C75-B77C-F0AA574BF6EF}" presName="text3" presStyleLbl="fgAcc3" presStyleIdx="1" presStyleCnt="4">
        <dgm:presLayoutVars>
          <dgm:chPref val="3"/>
        </dgm:presLayoutVars>
      </dgm:prSet>
      <dgm:spPr/>
    </dgm:pt>
    <dgm:pt modelId="{E099DFF3-E290-437E-ABA1-F8973D05BECB}" type="pres">
      <dgm:prSet presAssocID="{E3B87AF8-C9AC-4C75-B77C-F0AA574BF6EF}" presName="hierChild4" presStyleCnt="0"/>
      <dgm:spPr/>
    </dgm:pt>
    <dgm:pt modelId="{40B7755E-7E45-416F-B456-B84599982EEF}" type="pres">
      <dgm:prSet presAssocID="{AB4A2FEF-08C0-4032-BF76-E6C53A4F9545}" presName="Name23" presStyleLbl="parChTrans1D4" presStyleIdx="2" presStyleCnt="8"/>
      <dgm:spPr/>
    </dgm:pt>
    <dgm:pt modelId="{3C62DBFE-EAE4-454F-84B9-B80E706F95E1}" type="pres">
      <dgm:prSet presAssocID="{BDB49A94-3D0C-4985-8323-780EC5CA1B32}" presName="hierRoot4" presStyleCnt="0"/>
      <dgm:spPr/>
    </dgm:pt>
    <dgm:pt modelId="{2596FAB0-BBDE-4DA6-98C9-AF037E47F2AE}" type="pres">
      <dgm:prSet presAssocID="{BDB49A94-3D0C-4985-8323-780EC5CA1B32}" presName="composite4" presStyleCnt="0"/>
      <dgm:spPr/>
    </dgm:pt>
    <dgm:pt modelId="{3515D794-1D52-49F1-B309-4F469C0C86D5}" type="pres">
      <dgm:prSet presAssocID="{BDB49A94-3D0C-4985-8323-780EC5CA1B32}" presName="background4" presStyleLbl="node4" presStyleIdx="2" presStyleCnt="8"/>
      <dgm:spPr/>
    </dgm:pt>
    <dgm:pt modelId="{48565E80-5CE1-401D-B719-1BD9EF1D3350}" type="pres">
      <dgm:prSet presAssocID="{BDB49A94-3D0C-4985-8323-780EC5CA1B32}" presName="text4" presStyleLbl="fgAcc4" presStyleIdx="2" presStyleCnt="8">
        <dgm:presLayoutVars>
          <dgm:chPref val="3"/>
        </dgm:presLayoutVars>
      </dgm:prSet>
      <dgm:spPr/>
    </dgm:pt>
    <dgm:pt modelId="{6CFA5943-0A6D-42ED-BC86-162C39E2B87F}" type="pres">
      <dgm:prSet presAssocID="{BDB49A94-3D0C-4985-8323-780EC5CA1B32}" presName="hierChild5" presStyleCnt="0"/>
      <dgm:spPr/>
    </dgm:pt>
    <dgm:pt modelId="{8A38C07E-9895-4590-9B94-462D3838B0AE}" type="pres">
      <dgm:prSet presAssocID="{1C0B25AE-B7B7-40A9-9EAE-BE261AFB544F}" presName="Name23" presStyleLbl="parChTrans1D4" presStyleIdx="3" presStyleCnt="8"/>
      <dgm:spPr/>
    </dgm:pt>
    <dgm:pt modelId="{366B94EC-751A-4850-A7D0-A2A5BCE41349}" type="pres">
      <dgm:prSet presAssocID="{61AC3419-1857-4391-8A46-4E13C3553868}" presName="hierRoot4" presStyleCnt="0"/>
      <dgm:spPr/>
    </dgm:pt>
    <dgm:pt modelId="{A38D5650-1B5F-46A7-A115-8219FFAEC8F7}" type="pres">
      <dgm:prSet presAssocID="{61AC3419-1857-4391-8A46-4E13C3553868}" presName="composite4" presStyleCnt="0"/>
      <dgm:spPr/>
    </dgm:pt>
    <dgm:pt modelId="{D146C654-4E4E-4E53-8422-A409D0010A58}" type="pres">
      <dgm:prSet presAssocID="{61AC3419-1857-4391-8A46-4E13C3553868}" presName="background4" presStyleLbl="node4" presStyleIdx="3" presStyleCnt="8"/>
      <dgm:spPr/>
    </dgm:pt>
    <dgm:pt modelId="{A1C634DA-1523-4C47-A3C9-E87DD7C45C9C}" type="pres">
      <dgm:prSet presAssocID="{61AC3419-1857-4391-8A46-4E13C3553868}" presName="text4" presStyleLbl="fgAcc4" presStyleIdx="3" presStyleCnt="8">
        <dgm:presLayoutVars>
          <dgm:chPref val="3"/>
        </dgm:presLayoutVars>
      </dgm:prSet>
      <dgm:spPr/>
    </dgm:pt>
    <dgm:pt modelId="{A97BDCB7-C719-479F-BBEF-24E92CBFBC58}" type="pres">
      <dgm:prSet presAssocID="{61AC3419-1857-4391-8A46-4E13C3553868}" presName="hierChild5" presStyleCnt="0"/>
      <dgm:spPr/>
    </dgm:pt>
    <dgm:pt modelId="{7262349F-8878-4421-B00D-C9983298122B}" type="pres">
      <dgm:prSet presAssocID="{C3D2EE27-2856-4ADF-A017-5D782C869039}" presName="Name10" presStyleLbl="parChTrans1D2" presStyleIdx="1" presStyleCnt="2"/>
      <dgm:spPr/>
    </dgm:pt>
    <dgm:pt modelId="{68C4048B-9645-4EAE-AF64-D26DF3FABA33}" type="pres">
      <dgm:prSet presAssocID="{0D8F6DF7-7F12-413C-9F38-DBC79FBF9BE8}" presName="hierRoot2" presStyleCnt="0"/>
      <dgm:spPr/>
    </dgm:pt>
    <dgm:pt modelId="{305C5269-5325-47DC-9F7D-5EF29DE10844}" type="pres">
      <dgm:prSet presAssocID="{0D8F6DF7-7F12-413C-9F38-DBC79FBF9BE8}" presName="composite2" presStyleCnt="0"/>
      <dgm:spPr/>
    </dgm:pt>
    <dgm:pt modelId="{36EB0BB0-6446-45F8-9CD3-42366ACCCFB9}" type="pres">
      <dgm:prSet presAssocID="{0D8F6DF7-7F12-413C-9F38-DBC79FBF9BE8}" presName="background2" presStyleLbl="node2" presStyleIdx="1" presStyleCnt="2"/>
      <dgm:spPr/>
    </dgm:pt>
    <dgm:pt modelId="{A6C13220-2CF0-4578-B69A-51FDB405E907}" type="pres">
      <dgm:prSet presAssocID="{0D8F6DF7-7F12-413C-9F38-DBC79FBF9BE8}" presName="text2" presStyleLbl="fgAcc2" presStyleIdx="1" presStyleCnt="2">
        <dgm:presLayoutVars>
          <dgm:chPref val="3"/>
        </dgm:presLayoutVars>
      </dgm:prSet>
      <dgm:spPr/>
    </dgm:pt>
    <dgm:pt modelId="{EA96D523-902B-4BF9-B37E-F0EEB5C5317A}" type="pres">
      <dgm:prSet presAssocID="{0D8F6DF7-7F12-413C-9F38-DBC79FBF9BE8}" presName="hierChild3" presStyleCnt="0"/>
      <dgm:spPr/>
    </dgm:pt>
    <dgm:pt modelId="{7C38980D-5C51-44A3-8D19-C0F106A1F2C2}" type="pres">
      <dgm:prSet presAssocID="{502EA28F-4FE2-4B97-ABBF-4DC400DFB9AA}" presName="Name17" presStyleLbl="parChTrans1D3" presStyleIdx="2" presStyleCnt="4"/>
      <dgm:spPr/>
    </dgm:pt>
    <dgm:pt modelId="{297AAAF9-A002-497C-9720-EADFFA8E01B1}" type="pres">
      <dgm:prSet presAssocID="{F047E3CE-C2C7-46E6-8609-C858D0704806}" presName="hierRoot3" presStyleCnt="0"/>
      <dgm:spPr/>
    </dgm:pt>
    <dgm:pt modelId="{28A015D6-2705-4FA0-8BA3-19FC6269F8B0}" type="pres">
      <dgm:prSet presAssocID="{F047E3CE-C2C7-46E6-8609-C858D0704806}" presName="composite3" presStyleCnt="0"/>
      <dgm:spPr/>
    </dgm:pt>
    <dgm:pt modelId="{5E82D7D7-FEBA-409A-9277-6F49CD19C606}" type="pres">
      <dgm:prSet presAssocID="{F047E3CE-C2C7-46E6-8609-C858D0704806}" presName="background3" presStyleLbl="node3" presStyleIdx="2" presStyleCnt="4"/>
      <dgm:spPr/>
    </dgm:pt>
    <dgm:pt modelId="{5AE117E6-DAD1-463C-B74D-0DFA7490440F}" type="pres">
      <dgm:prSet presAssocID="{F047E3CE-C2C7-46E6-8609-C858D0704806}" presName="text3" presStyleLbl="fgAcc3" presStyleIdx="2" presStyleCnt="4">
        <dgm:presLayoutVars>
          <dgm:chPref val="3"/>
        </dgm:presLayoutVars>
      </dgm:prSet>
      <dgm:spPr/>
    </dgm:pt>
    <dgm:pt modelId="{6407F982-7C20-470F-9E8A-A1FB489AAD6F}" type="pres">
      <dgm:prSet presAssocID="{F047E3CE-C2C7-46E6-8609-C858D0704806}" presName="hierChild4" presStyleCnt="0"/>
      <dgm:spPr/>
    </dgm:pt>
    <dgm:pt modelId="{3768633F-2168-4E2F-A314-B5DAD6B1AC06}" type="pres">
      <dgm:prSet presAssocID="{36722019-F267-4707-9652-01AB3BCAF28C}" presName="Name23" presStyleLbl="parChTrans1D4" presStyleIdx="4" presStyleCnt="8"/>
      <dgm:spPr/>
    </dgm:pt>
    <dgm:pt modelId="{29F486C4-6949-4C8D-BD55-15F11F8F3017}" type="pres">
      <dgm:prSet presAssocID="{05DF8F26-407D-49BC-B75B-1EEBE2E4A553}" presName="hierRoot4" presStyleCnt="0"/>
      <dgm:spPr/>
    </dgm:pt>
    <dgm:pt modelId="{F14F3DF7-56A0-464E-B30D-37E3006DB3CC}" type="pres">
      <dgm:prSet presAssocID="{05DF8F26-407D-49BC-B75B-1EEBE2E4A553}" presName="composite4" presStyleCnt="0"/>
      <dgm:spPr/>
    </dgm:pt>
    <dgm:pt modelId="{42DF6DC7-32D6-49C2-825C-0308FA2F1EC9}" type="pres">
      <dgm:prSet presAssocID="{05DF8F26-407D-49BC-B75B-1EEBE2E4A553}" presName="background4" presStyleLbl="node4" presStyleIdx="4" presStyleCnt="8"/>
      <dgm:spPr/>
    </dgm:pt>
    <dgm:pt modelId="{BE801301-73A1-4622-AB32-B75232198105}" type="pres">
      <dgm:prSet presAssocID="{05DF8F26-407D-49BC-B75B-1EEBE2E4A553}" presName="text4" presStyleLbl="fgAcc4" presStyleIdx="4" presStyleCnt="8">
        <dgm:presLayoutVars>
          <dgm:chPref val="3"/>
        </dgm:presLayoutVars>
      </dgm:prSet>
      <dgm:spPr/>
    </dgm:pt>
    <dgm:pt modelId="{399BFAFC-A223-42F4-BE4B-787314AC4AD1}" type="pres">
      <dgm:prSet presAssocID="{05DF8F26-407D-49BC-B75B-1EEBE2E4A553}" presName="hierChild5" presStyleCnt="0"/>
      <dgm:spPr/>
    </dgm:pt>
    <dgm:pt modelId="{C560582C-26C6-4D45-8714-45E9F4BB0225}" type="pres">
      <dgm:prSet presAssocID="{4E6E56AD-65F7-4D2F-A910-EAB5B21EC5CF}" presName="Name23" presStyleLbl="parChTrans1D4" presStyleIdx="5" presStyleCnt="8"/>
      <dgm:spPr/>
    </dgm:pt>
    <dgm:pt modelId="{603C16D6-C3F4-4694-B721-54C6607E6ECC}" type="pres">
      <dgm:prSet presAssocID="{67094CE3-D0A0-437C-9F20-4602442C3D86}" presName="hierRoot4" presStyleCnt="0"/>
      <dgm:spPr/>
    </dgm:pt>
    <dgm:pt modelId="{43CEE5C8-BC9A-4453-B706-15129E18EC57}" type="pres">
      <dgm:prSet presAssocID="{67094CE3-D0A0-437C-9F20-4602442C3D86}" presName="composite4" presStyleCnt="0"/>
      <dgm:spPr/>
    </dgm:pt>
    <dgm:pt modelId="{BA576491-BA8B-4FE8-8B4E-9055DD6C0514}" type="pres">
      <dgm:prSet presAssocID="{67094CE3-D0A0-437C-9F20-4602442C3D86}" presName="background4" presStyleLbl="node4" presStyleIdx="5" presStyleCnt="8"/>
      <dgm:spPr/>
    </dgm:pt>
    <dgm:pt modelId="{5F27E4DA-E736-44B1-AC33-B15A5E29DF7B}" type="pres">
      <dgm:prSet presAssocID="{67094CE3-D0A0-437C-9F20-4602442C3D86}" presName="text4" presStyleLbl="fgAcc4" presStyleIdx="5" presStyleCnt="8">
        <dgm:presLayoutVars>
          <dgm:chPref val="3"/>
        </dgm:presLayoutVars>
      </dgm:prSet>
      <dgm:spPr/>
    </dgm:pt>
    <dgm:pt modelId="{A8C23C6A-B45B-46DB-BE49-935B285D09F2}" type="pres">
      <dgm:prSet presAssocID="{67094CE3-D0A0-437C-9F20-4602442C3D86}" presName="hierChild5" presStyleCnt="0"/>
      <dgm:spPr/>
    </dgm:pt>
    <dgm:pt modelId="{9BB02B21-8E60-4DB9-AB4C-105DC9E2A85B}" type="pres">
      <dgm:prSet presAssocID="{61CE204C-4770-45E9-B8B9-10329F77A5E5}" presName="Name17" presStyleLbl="parChTrans1D3" presStyleIdx="3" presStyleCnt="4"/>
      <dgm:spPr/>
    </dgm:pt>
    <dgm:pt modelId="{3537FC63-A796-4334-AA4D-2701A91F4C55}" type="pres">
      <dgm:prSet presAssocID="{6FBCCD7B-36E1-4A61-858E-96E06AA890DE}" presName="hierRoot3" presStyleCnt="0"/>
      <dgm:spPr/>
    </dgm:pt>
    <dgm:pt modelId="{99055F28-B134-4776-89B5-1C7F7419100F}" type="pres">
      <dgm:prSet presAssocID="{6FBCCD7B-36E1-4A61-858E-96E06AA890DE}" presName="composite3" presStyleCnt="0"/>
      <dgm:spPr/>
    </dgm:pt>
    <dgm:pt modelId="{09FD580C-D8EB-4578-A65D-F91F31B8E7B4}" type="pres">
      <dgm:prSet presAssocID="{6FBCCD7B-36E1-4A61-858E-96E06AA890DE}" presName="background3" presStyleLbl="node3" presStyleIdx="3" presStyleCnt="4"/>
      <dgm:spPr/>
    </dgm:pt>
    <dgm:pt modelId="{48E2BCAA-3529-4056-AF82-A87B92943D26}" type="pres">
      <dgm:prSet presAssocID="{6FBCCD7B-36E1-4A61-858E-96E06AA890DE}" presName="text3" presStyleLbl="fgAcc3" presStyleIdx="3" presStyleCnt="4">
        <dgm:presLayoutVars>
          <dgm:chPref val="3"/>
        </dgm:presLayoutVars>
      </dgm:prSet>
      <dgm:spPr/>
    </dgm:pt>
    <dgm:pt modelId="{95368AD5-C690-46A4-B416-F0C17FA265C1}" type="pres">
      <dgm:prSet presAssocID="{6FBCCD7B-36E1-4A61-858E-96E06AA890DE}" presName="hierChild4" presStyleCnt="0"/>
      <dgm:spPr/>
    </dgm:pt>
    <dgm:pt modelId="{9D34F02C-A2FA-4A96-BA76-AA6764E390BA}" type="pres">
      <dgm:prSet presAssocID="{E3FA0766-F538-46B6-86B9-4F8CB37E42B2}" presName="Name23" presStyleLbl="parChTrans1D4" presStyleIdx="6" presStyleCnt="8"/>
      <dgm:spPr/>
    </dgm:pt>
    <dgm:pt modelId="{814C80F7-8AAB-4D52-B28C-45B63C8EB4BA}" type="pres">
      <dgm:prSet presAssocID="{C17C6780-8C05-40E2-A3D9-09135AFDA616}" presName="hierRoot4" presStyleCnt="0"/>
      <dgm:spPr/>
    </dgm:pt>
    <dgm:pt modelId="{B20E9E2F-BC37-4375-8140-D0B92AC53083}" type="pres">
      <dgm:prSet presAssocID="{C17C6780-8C05-40E2-A3D9-09135AFDA616}" presName="composite4" presStyleCnt="0"/>
      <dgm:spPr/>
    </dgm:pt>
    <dgm:pt modelId="{F4C727A0-B055-4A5B-BDC2-BB78A4651BFD}" type="pres">
      <dgm:prSet presAssocID="{C17C6780-8C05-40E2-A3D9-09135AFDA616}" presName="background4" presStyleLbl="node4" presStyleIdx="6" presStyleCnt="8"/>
      <dgm:spPr/>
    </dgm:pt>
    <dgm:pt modelId="{C5DE1705-9C2B-4BAA-8AF2-6E3B271ED326}" type="pres">
      <dgm:prSet presAssocID="{C17C6780-8C05-40E2-A3D9-09135AFDA616}" presName="text4" presStyleLbl="fgAcc4" presStyleIdx="6" presStyleCnt="8">
        <dgm:presLayoutVars>
          <dgm:chPref val="3"/>
        </dgm:presLayoutVars>
      </dgm:prSet>
      <dgm:spPr/>
    </dgm:pt>
    <dgm:pt modelId="{999E1DCD-4CED-4B92-9E25-FC6E4F388266}" type="pres">
      <dgm:prSet presAssocID="{C17C6780-8C05-40E2-A3D9-09135AFDA616}" presName="hierChild5" presStyleCnt="0"/>
      <dgm:spPr/>
    </dgm:pt>
    <dgm:pt modelId="{568D281E-8CF1-475A-9573-829220C6F729}" type="pres">
      <dgm:prSet presAssocID="{23B108CC-9F0C-4592-86B5-E3FDE1C266A3}" presName="Name23" presStyleLbl="parChTrans1D4" presStyleIdx="7" presStyleCnt="8"/>
      <dgm:spPr/>
    </dgm:pt>
    <dgm:pt modelId="{EA96BB85-E937-4090-9C38-BAFD2EBFAE50}" type="pres">
      <dgm:prSet presAssocID="{8D11886C-DC16-4744-9BC8-40D78736CA65}" presName="hierRoot4" presStyleCnt="0"/>
      <dgm:spPr/>
    </dgm:pt>
    <dgm:pt modelId="{BF97423E-64D4-4DD0-A3D8-2EB375033771}" type="pres">
      <dgm:prSet presAssocID="{8D11886C-DC16-4744-9BC8-40D78736CA65}" presName="composite4" presStyleCnt="0"/>
      <dgm:spPr/>
    </dgm:pt>
    <dgm:pt modelId="{AFF04B1F-5804-4890-ABD7-C8D8B821A2E0}" type="pres">
      <dgm:prSet presAssocID="{8D11886C-DC16-4744-9BC8-40D78736CA65}" presName="background4" presStyleLbl="node4" presStyleIdx="7" presStyleCnt="8"/>
      <dgm:spPr/>
    </dgm:pt>
    <dgm:pt modelId="{88946D9D-FC58-4837-8C9D-BAA5CA0FEA7F}" type="pres">
      <dgm:prSet presAssocID="{8D11886C-DC16-4744-9BC8-40D78736CA65}" presName="text4" presStyleLbl="fgAcc4" presStyleIdx="7" presStyleCnt="8">
        <dgm:presLayoutVars>
          <dgm:chPref val="3"/>
        </dgm:presLayoutVars>
      </dgm:prSet>
      <dgm:spPr/>
    </dgm:pt>
    <dgm:pt modelId="{76D630B8-67E7-4610-9145-F21DF518F434}" type="pres">
      <dgm:prSet presAssocID="{8D11886C-DC16-4744-9BC8-40D78736CA65}" presName="hierChild5" presStyleCnt="0"/>
      <dgm:spPr/>
    </dgm:pt>
  </dgm:ptLst>
  <dgm:cxnLst>
    <dgm:cxn modelId="{F1851305-F831-4B8F-8AC2-841C6861C08E}" type="presOf" srcId="{4E6E56AD-65F7-4D2F-A910-EAB5B21EC5CF}" destId="{C560582C-26C6-4D45-8714-45E9F4BB0225}" srcOrd="0" destOrd="0" presId="urn:microsoft.com/office/officeart/2005/8/layout/hierarchy1"/>
    <dgm:cxn modelId="{6F008A08-EB7C-4C3C-BFC7-04C2A13649A2}" type="presOf" srcId="{79E0CDE3-3E83-4C11-9047-166EA7375B7C}" destId="{9FC241BF-6CCF-47FD-A451-5C0687AFAB8E}" srcOrd="0" destOrd="0" presId="urn:microsoft.com/office/officeart/2005/8/layout/hierarchy1"/>
    <dgm:cxn modelId="{8F4CC814-4258-4F33-B1B6-93210BC4759A}" type="presOf" srcId="{61AC3419-1857-4391-8A46-4E13C3553868}" destId="{A1C634DA-1523-4C47-A3C9-E87DD7C45C9C}" srcOrd="0" destOrd="0" presId="urn:microsoft.com/office/officeart/2005/8/layout/hierarchy1"/>
    <dgm:cxn modelId="{7046301D-D5CB-4125-9902-DE8EBBF67DEB}" type="presOf" srcId="{FF40F341-E5C1-49E6-AC4D-C1F255AA5EDA}" destId="{EEC7FC5C-FFDE-4252-A64B-F577FB04026F}" srcOrd="0" destOrd="0" presId="urn:microsoft.com/office/officeart/2005/8/layout/hierarchy1"/>
    <dgm:cxn modelId="{8A00851F-800E-4378-BC57-BA8EA04CAC26}" type="presOf" srcId="{F007429B-780C-4750-B56A-68EAB6D9890C}" destId="{88842039-EED1-4233-BCCB-E82B916FCBBC}" srcOrd="0" destOrd="0" presId="urn:microsoft.com/office/officeart/2005/8/layout/hierarchy1"/>
    <dgm:cxn modelId="{A135E620-FC91-4790-9F0D-57329A5D9C11}" srcId="{76F22CB7-9EC7-4D3C-8106-966AA5AE05C2}" destId="{E3B87AF8-C9AC-4C75-B77C-F0AA574BF6EF}" srcOrd="1" destOrd="0" parTransId="{04362DB4-1CD9-4FEF-B21D-F6AD8B71BB5D}" sibTransId="{48AF40A5-BFB6-438E-B03C-D12401C6F167}"/>
    <dgm:cxn modelId="{2E7A1622-B5BC-4F49-982F-E36F572C85BA}" srcId="{0D57A0A2-2EDD-43D2-B705-95EF49E65702}" destId="{7C5BA86F-B7FD-4C3D-82CD-610BA5A821BB}" srcOrd="0" destOrd="0" parTransId="{22B02B77-F0F8-4337-906B-B01DB5EBC8E6}" sibTransId="{1C32B734-2F24-42D1-A7EE-97A7570BDFD1}"/>
    <dgm:cxn modelId="{3BE27122-AD63-4970-AB42-D0579B0C5276}" srcId="{7C5BA86F-B7FD-4C3D-82CD-610BA5A821BB}" destId="{76F22CB7-9EC7-4D3C-8106-966AA5AE05C2}" srcOrd="0" destOrd="0" parTransId="{79E0CDE3-3E83-4C11-9047-166EA7375B7C}" sibTransId="{06D40C9D-4887-4760-A1CB-59FB1E61DE7F}"/>
    <dgm:cxn modelId="{E0C63923-2459-46F3-9986-B30AC7066C63}" type="presOf" srcId="{6FBCCD7B-36E1-4A61-858E-96E06AA890DE}" destId="{48E2BCAA-3529-4056-AF82-A87B92943D26}" srcOrd="0" destOrd="0" presId="urn:microsoft.com/office/officeart/2005/8/layout/hierarchy1"/>
    <dgm:cxn modelId="{2C8CDD31-C86D-4635-896C-90F6CA7EB8A5}" type="presOf" srcId="{3E1502E8-4631-43F2-B3F9-D6B6754F2599}" destId="{85AAB19D-8D9C-4FBF-86E1-9C45C4F45F99}" srcOrd="0" destOrd="0" presId="urn:microsoft.com/office/officeart/2005/8/layout/hierarchy1"/>
    <dgm:cxn modelId="{9E8D4136-DFAA-4B70-B449-B2E49CDC2F45}" type="presOf" srcId="{8D11886C-DC16-4744-9BC8-40D78736CA65}" destId="{88946D9D-FC58-4837-8C9D-BAA5CA0FEA7F}" srcOrd="0" destOrd="0" presId="urn:microsoft.com/office/officeart/2005/8/layout/hierarchy1"/>
    <dgm:cxn modelId="{B258D93A-1DDF-417A-B52F-53A88CA509C7}" srcId="{05DF8F26-407D-49BC-B75B-1EEBE2E4A553}" destId="{67094CE3-D0A0-437C-9F20-4602442C3D86}" srcOrd="0" destOrd="0" parTransId="{4E6E56AD-65F7-4D2F-A910-EAB5B21EC5CF}" sibTransId="{18F1049D-AA5C-47CA-9246-D1851B2498C9}"/>
    <dgm:cxn modelId="{6503FE3F-70DD-4EF6-AA06-AB0CA0FAAB30}" type="presOf" srcId="{E9F3D359-FF82-4488-BF93-74B8E0F8E260}" destId="{7D27A559-BFC6-4931-9BCA-2C389F46061D}" srcOrd="0" destOrd="0" presId="urn:microsoft.com/office/officeart/2005/8/layout/hierarchy1"/>
    <dgm:cxn modelId="{214CBE5E-A485-4A2D-8DBF-0E83FAB7B8C8}" type="presOf" srcId="{61CE204C-4770-45E9-B8B9-10329F77A5E5}" destId="{9BB02B21-8E60-4DB9-AB4C-105DC9E2A85B}" srcOrd="0" destOrd="0" presId="urn:microsoft.com/office/officeart/2005/8/layout/hierarchy1"/>
    <dgm:cxn modelId="{AAD6CE64-517E-418C-B1D7-D02B0CE22811}" srcId="{E3B87AF8-C9AC-4C75-B77C-F0AA574BF6EF}" destId="{BDB49A94-3D0C-4985-8323-780EC5CA1B32}" srcOrd="0" destOrd="0" parTransId="{AB4A2FEF-08C0-4032-BF76-E6C53A4F9545}" sibTransId="{35485DF1-9C64-457D-BCE1-01F0A7A2DDB2}"/>
    <dgm:cxn modelId="{23633A46-1FF1-4E7C-9DDE-47A8160D2E46}" srcId="{F007429B-780C-4750-B56A-68EAB6D9890C}" destId="{E9F3D359-FF82-4488-BF93-74B8E0F8E260}" srcOrd="0" destOrd="0" parTransId="{6256A001-BA81-445C-A073-00B2578DC726}" sibTransId="{29384ED8-B5F1-4E58-BC22-278B99BA645A}"/>
    <dgm:cxn modelId="{91516F6A-8056-4675-9A09-28289426049B}" type="presOf" srcId="{E3B87AF8-C9AC-4C75-B77C-F0AA574BF6EF}" destId="{7747F642-E941-4344-9A80-5CFDDA2B3D6E}" srcOrd="0" destOrd="0" presId="urn:microsoft.com/office/officeart/2005/8/layout/hierarchy1"/>
    <dgm:cxn modelId="{D544E14C-9A01-4C67-84D7-3C801DA55062}" type="presOf" srcId="{502EA28F-4FE2-4B97-ABBF-4DC400DFB9AA}" destId="{7C38980D-5C51-44A3-8D19-C0F106A1F2C2}" srcOrd="0" destOrd="0" presId="urn:microsoft.com/office/officeart/2005/8/layout/hierarchy1"/>
    <dgm:cxn modelId="{B5C93470-9BD8-4699-9D13-4757A415B540}" type="presOf" srcId="{C17C6780-8C05-40E2-A3D9-09135AFDA616}" destId="{C5DE1705-9C2B-4BAA-8AF2-6E3B271ED326}" srcOrd="0" destOrd="0" presId="urn:microsoft.com/office/officeart/2005/8/layout/hierarchy1"/>
    <dgm:cxn modelId="{3E6B7B73-0678-44CD-B0D8-0D1CA7308381}" type="presOf" srcId="{7C5BA86F-B7FD-4C3D-82CD-610BA5A821BB}" destId="{1B046047-F726-40B8-9046-602A5AE1BEEB}" srcOrd="0" destOrd="0" presId="urn:microsoft.com/office/officeart/2005/8/layout/hierarchy1"/>
    <dgm:cxn modelId="{7B442174-C84F-4909-8B27-404EB96DC623}" type="presOf" srcId="{1C0B25AE-B7B7-40A9-9EAE-BE261AFB544F}" destId="{8A38C07E-9895-4590-9B94-462D3838B0AE}" srcOrd="0" destOrd="0" presId="urn:microsoft.com/office/officeart/2005/8/layout/hierarchy1"/>
    <dgm:cxn modelId="{11FCC758-E671-4A9D-9C4A-0DAD2738B099}" type="presOf" srcId="{E3FA0766-F538-46B6-86B9-4F8CB37E42B2}" destId="{9D34F02C-A2FA-4A96-BA76-AA6764E390BA}" srcOrd="0" destOrd="0" presId="urn:microsoft.com/office/officeart/2005/8/layout/hierarchy1"/>
    <dgm:cxn modelId="{127B627B-7DE5-4CB9-AD71-CB5F90F8FF27}" srcId="{C17C6780-8C05-40E2-A3D9-09135AFDA616}" destId="{8D11886C-DC16-4744-9BC8-40D78736CA65}" srcOrd="0" destOrd="0" parTransId="{23B108CC-9F0C-4592-86B5-E3FDE1C266A3}" sibTransId="{1B8163AC-0CAE-4077-91C8-8D772F4FF6C2}"/>
    <dgm:cxn modelId="{B9DC097F-D33F-4827-BBDC-85AC17981919}" type="presOf" srcId="{0D57A0A2-2EDD-43D2-B705-95EF49E65702}" destId="{F7AD475A-F2F9-4ED9-B0D2-2B886E48733F}" srcOrd="0" destOrd="0" presId="urn:microsoft.com/office/officeart/2005/8/layout/hierarchy1"/>
    <dgm:cxn modelId="{33760083-96F7-4970-82CD-3F25E73C50DD}" type="presOf" srcId="{BDB49A94-3D0C-4985-8323-780EC5CA1B32}" destId="{48565E80-5CE1-401D-B719-1BD9EF1D3350}" srcOrd="0" destOrd="0" presId="urn:microsoft.com/office/officeart/2005/8/layout/hierarchy1"/>
    <dgm:cxn modelId="{F7048688-E901-47E3-AAF0-C2B9514BCF47}" type="presOf" srcId="{0D8F6DF7-7F12-413C-9F38-DBC79FBF9BE8}" destId="{A6C13220-2CF0-4578-B69A-51FDB405E907}" srcOrd="0" destOrd="0" presId="urn:microsoft.com/office/officeart/2005/8/layout/hierarchy1"/>
    <dgm:cxn modelId="{64BFD388-4C81-43AC-8468-013A8E777095}" type="presOf" srcId="{6256A001-BA81-445C-A073-00B2578DC726}" destId="{444D865F-93D0-40AE-BA98-0846CF2DFAA9}" srcOrd="0" destOrd="0" presId="urn:microsoft.com/office/officeart/2005/8/layout/hierarchy1"/>
    <dgm:cxn modelId="{1B37C790-B887-492B-A04C-E46F936B72C9}" type="presOf" srcId="{05DF8F26-407D-49BC-B75B-1EEBE2E4A553}" destId="{BE801301-73A1-4622-AB32-B75232198105}" srcOrd="0" destOrd="0" presId="urn:microsoft.com/office/officeart/2005/8/layout/hierarchy1"/>
    <dgm:cxn modelId="{C925F991-8AFB-4663-A5F7-3B8458A549D7}" type="presOf" srcId="{67094CE3-D0A0-437C-9F20-4602442C3D86}" destId="{5F27E4DA-E736-44B1-AC33-B15A5E29DF7B}" srcOrd="0" destOrd="0" presId="urn:microsoft.com/office/officeart/2005/8/layout/hierarchy1"/>
    <dgm:cxn modelId="{8B557594-D259-40BA-BCD3-891B9617FB1E}" type="presOf" srcId="{F047E3CE-C2C7-46E6-8609-C858D0704806}" destId="{5AE117E6-DAD1-463C-B74D-0DFA7490440F}" srcOrd="0" destOrd="0" presId="urn:microsoft.com/office/officeart/2005/8/layout/hierarchy1"/>
    <dgm:cxn modelId="{6042D696-EC49-46BF-A2CB-ADC06DE17A36}" type="presOf" srcId="{C3D2EE27-2856-4ADF-A017-5D782C869039}" destId="{7262349F-8878-4421-B00D-C9983298122B}" srcOrd="0" destOrd="0" presId="urn:microsoft.com/office/officeart/2005/8/layout/hierarchy1"/>
    <dgm:cxn modelId="{2AB38EAF-CB48-4BAC-801F-F76836E3E112}" srcId="{7C5BA86F-B7FD-4C3D-82CD-610BA5A821BB}" destId="{0D8F6DF7-7F12-413C-9F38-DBC79FBF9BE8}" srcOrd="1" destOrd="0" parTransId="{C3D2EE27-2856-4ADF-A017-5D782C869039}" sibTransId="{0140E919-5459-4C6C-B131-4AF821D3DA9A}"/>
    <dgm:cxn modelId="{2CC804B1-16A8-465C-9269-A522E7A20B47}" srcId="{BDB49A94-3D0C-4985-8323-780EC5CA1B32}" destId="{61AC3419-1857-4391-8A46-4E13C3553868}" srcOrd="0" destOrd="0" parTransId="{1C0B25AE-B7B7-40A9-9EAE-BE261AFB544F}" sibTransId="{00FDC734-2A69-43E1-AF5C-568E30615F62}"/>
    <dgm:cxn modelId="{85AC84B4-976B-4472-B3BE-CB09961065E7}" type="presOf" srcId="{36722019-F267-4707-9652-01AB3BCAF28C}" destId="{3768633F-2168-4E2F-A314-B5DAD6B1AC06}" srcOrd="0" destOrd="0" presId="urn:microsoft.com/office/officeart/2005/8/layout/hierarchy1"/>
    <dgm:cxn modelId="{2AD80BBC-494B-45DB-8AC2-25BC343ACAD2}" srcId="{0D8F6DF7-7F12-413C-9F38-DBC79FBF9BE8}" destId="{6FBCCD7B-36E1-4A61-858E-96E06AA890DE}" srcOrd="1" destOrd="0" parTransId="{61CE204C-4770-45E9-B8B9-10329F77A5E5}" sibTransId="{6410ACEE-DFD1-4C84-883A-7CF4439D1A5C}"/>
    <dgm:cxn modelId="{F0D627C1-1F0D-45E2-A449-395F48928F98}" srcId="{0D8F6DF7-7F12-413C-9F38-DBC79FBF9BE8}" destId="{F047E3CE-C2C7-46E6-8609-C858D0704806}" srcOrd="0" destOrd="0" parTransId="{502EA28F-4FE2-4B97-ABBF-4DC400DFB9AA}" sibTransId="{21CCCEAC-2797-4A23-98A8-700DFAD84EE6}"/>
    <dgm:cxn modelId="{48E450C8-FFEB-4FB0-8688-DBF0C735B133}" type="presOf" srcId="{AB4A2FEF-08C0-4032-BF76-E6C53A4F9545}" destId="{40B7755E-7E45-416F-B456-B84599982EEF}" srcOrd="0" destOrd="0" presId="urn:microsoft.com/office/officeart/2005/8/layout/hierarchy1"/>
    <dgm:cxn modelId="{F8C173CF-6CA6-45BA-B0BB-B547C2BA9EBD}" srcId="{6FBCCD7B-36E1-4A61-858E-96E06AA890DE}" destId="{C17C6780-8C05-40E2-A3D9-09135AFDA616}" srcOrd="0" destOrd="0" parTransId="{E3FA0766-F538-46B6-86B9-4F8CB37E42B2}" sibTransId="{BD737431-7934-44F6-BD46-EA2BA3A0A15A}"/>
    <dgm:cxn modelId="{9911CCD5-F371-40AD-97E8-CE57280C7197}" type="presOf" srcId="{23B108CC-9F0C-4592-86B5-E3FDE1C266A3}" destId="{568D281E-8CF1-475A-9573-829220C6F729}" srcOrd="0" destOrd="0" presId="urn:microsoft.com/office/officeart/2005/8/layout/hierarchy1"/>
    <dgm:cxn modelId="{129276DD-1BE6-4E48-B632-EC2D24E9C5F1}" srcId="{76F22CB7-9EC7-4D3C-8106-966AA5AE05C2}" destId="{3E1502E8-4631-43F2-B3F9-D6B6754F2599}" srcOrd="0" destOrd="0" parTransId="{B56051D5-CBB1-4FA6-8633-913A197D10DC}" sibTransId="{51E75D73-C8F1-4AA6-967D-126EC63ED5F6}"/>
    <dgm:cxn modelId="{030224E2-CA85-4603-B801-574BF9A8FEDC}" srcId="{3E1502E8-4631-43F2-B3F9-D6B6754F2599}" destId="{F007429B-780C-4750-B56A-68EAB6D9890C}" srcOrd="0" destOrd="0" parTransId="{FF40F341-E5C1-49E6-AC4D-C1F255AA5EDA}" sibTransId="{9C95ED48-2F94-4922-A31F-0D66FC0CFC31}"/>
    <dgm:cxn modelId="{9B7B84E2-BEC2-4269-A161-631A6027A09C}" type="presOf" srcId="{B56051D5-CBB1-4FA6-8633-913A197D10DC}" destId="{041C76D7-8D96-426D-AC24-E25D1E0DFD9A}" srcOrd="0" destOrd="0" presId="urn:microsoft.com/office/officeart/2005/8/layout/hierarchy1"/>
    <dgm:cxn modelId="{477C6DE3-1FE0-42A9-9E65-47757628F50F}" type="presOf" srcId="{76F22CB7-9EC7-4D3C-8106-966AA5AE05C2}" destId="{199CFCE1-D17A-459D-82B5-A1C864D9A58D}" srcOrd="0" destOrd="0" presId="urn:microsoft.com/office/officeart/2005/8/layout/hierarchy1"/>
    <dgm:cxn modelId="{094774F8-4D85-464A-B77A-B3092865DADB}" srcId="{F047E3CE-C2C7-46E6-8609-C858D0704806}" destId="{05DF8F26-407D-49BC-B75B-1EEBE2E4A553}" srcOrd="0" destOrd="0" parTransId="{36722019-F267-4707-9652-01AB3BCAF28C}" sibTransId="{7D768CD3-7A1C-4EB8-A15E-78E5E13925D6}"/>
    <dgm:cxn modelId="{E31645FB-84F8-4113-A6D9-0AF9DF253FA3}" type="presOf" srcId="{04362DB4-1CD9-4FEF-B21D-F6AD8B71BB5D}" destId="{26DB8754-14F5-455E-8A03-1F8525512B7B}" srcOrd="0" destOrd="0" presId="urn:microsoft.com/office/officeart/2005/8/layout/hierarchy1"/>
    <dgm:cxn modelId="{8F127B17-EEC1-4F32-BC4B-E704E17D064C}" type="presParOf" srcId="{F7AD475A-F2F9-4ED9-B0D2-2B886E48733F}" destId="{1C6C017C-FF70-483B-A796-ED3EF5ABDECE}" srcOrd="0" destOrd="0" presId="urn:microsoft.com/office/officeart/2005/8/layout/hierarchy1"/>
    <dgm:cxn modelId="{7F4DBBB8-75FE-4434-B6EF-1014AA40E7ED}" type="presParOf" srcId="{1C6C017C-FF70-483B-A796-ED3EF5ABDECE}" destId="{2BB5E652-8E91-453B-A2D1-6D92040F274E}" srcOrd="0" destOrd="0" presId="urn:microsoft.com/office/officeart/2005/8/layout/hierarchy1"/>
    <dgm:cxn modelId="{648D9B34-5598-4865-BFDC-1037EB28E13D}" type="presParOf" srcId="{2BB5E652-8E91-453B-A2D1-6D92040F274E}" destId="{E5C67278-453D-494D-B3B0-80A8FF125A25}" srcOrd="0" destOrd="0" presId="urn:microsoft.com/office/officeart/2005/8/layout/hierarchy1"/>
    <dgm:cxn modelId="{80031063-C3AD-44DE-B85D-108B383A844C}" type="presParOf" srcId="{2BB5E652-8E91-453B-A2D1-6D92040F274E}" destId="{1B046047-F726-40B8-9046-602A5AE1BEEB}" srcOrd="1" destOrd="0" presId="urn:microsoft.com/office/officeart/2005/8/layout/hierarchy1"/>
    <dgm:cxn modelId="{DA98F14F-1E8B-477C-921E-986C87B25547}" type="presParOf" srcId="{1C6C017C-FF70-483B-A796-ED3EF5ABDECE}" destId="{792DDFD7-5735-48D1-ABC3-DB2A757774A7}" srcOrd="1" destOrd="0" presId="urn:microsoft.com/office/officeart/2005/8/layout/hierarchy1"/>
    <dgm:cxn modelId="{F116F016-82F6-4D30-AEF8-F3379E4E01BA}" type="presParOf" srcId="{792DDFD7-5735-48D1-ABC3-DB2A757774A7}" destId="{9FC241BF-6CCF-47FD-A451-5C0687AFAB8E}" srcOrd="0" destOrd="0" presId="urn:microsoft.com/office/officeart/2005/8/layout/hierarchy1"/>
    <dgm:cxn modelId="{6AA0F78B-53EA-4CAF-BB33-AF8D1DE5C91A}" type="presParOf" srcId="{792DDFD7-5735-48D1-ABC3-DB2A757774A7}" destId="{68ADBA79-A4D4-48DF-A3C8-EB75AFA44A3E}" srcOrd="1" destOrd="0" presId="urn:microsoft.com/office/officeart/2005/8/layout/hierarchy1"/>
    <dgm:cxn modelId="{F274B2A2-60EE-464E-ACAE-41C4303E6637}" type="presParOf" srcId="{68ADBA79-A4D4-48DF-A3C8-EB75AFA44A3E}" destId="{FEA7C73D-B310-45A4-9AAA-1CFD764E93CA}" srcOrd="0" destOrd="0" presId="urn:microsoft.com/office/officeart/2005/8/layout/hierarchy1"/>
    <dgm:cxn modelId="{29C97E0E-EEAA-4541-BA34-A31370D29027}" type="presParOf" srcId="{FEA7C73D-B310-45A4-9AAA-1CFD764E93CA}" destId="{2CA70090-38AB-49A9-B713-4AA39BA6D9FA}" srcOrd="0" destOrd="0" presId="urn:microsoft.com/office/officeart/2005/8/layout/hierarchy1"/>
    <dgm:cxn modelId="{BC1DED99-FD6A-45C2-8561-40F4EC2DAF76}" type="presParOf" srcId="{FEA7C73D-B310-45A4-9AAA-1CFD764E93CA}" destId="{199CFCE1-D17A-459D-82B5-A1C864D9A58D}" srcOrd="1" destOrd="0" presId="urn:microsoft.com/office/officeart/2005/8/layout/hierarchy1"/>
    <dgm:cxn modelId="{E59F1B8E-A71B-4E22-8B19-F99AC537B420}" type="presParOf" srcId="{68ADBA79-A4D4-48DF-A3C8-EB75AFA44A3E}" destId="{02E25804-427E-4A9A-AE0E-2B1785011A49}" srcOrd="1" destOrd="0" presId="urn:microsoft.com/office/officeart/2005/8/layout/hierarchy1"/>
    <dgm:cxn modelId="{5CF298F3-528E-44A9-A549-13B008A98B56}" type="presParOf" srcId="{02E25804-427E-4A9A-AE0E-2B1785011A49}" destId="{041C76D7-8D96-426D-AC24-E25D1E0DFD9A}" srcOrd="0" destOrd="0" presId="urn:microsoft.com/office/officeart/2005/8/layout/hierarchy1"/>
    <dgm:cxn modelId="{83567DEA-1BD8-4E8A-8E4D-009EDCAD494E}" type="presParOf" srcId="{02E25804-427E-4A9A-AE0E-2B1785011A49}" destId="{A3787338-6579-4320-BABE-62E5ACE4EF83}" srcOrd="1" destOrd="0" presId="urn:microsoft.com/office/officeart/2005/8/layout/hierarchy1"/>
    <dgm:cxn modelId="{85B5B92D-37F5-44B2-9125-21344B0903FC}" type="presParOf" srcId="{A3787338-6579-4320-BABE-62E5ACE4EF83}" destId="{4F5C1D07-4E57-4CE8-81C4-8CFFCDDDE2D7}" srcOrd="0" destOrd="0" presId="urn:microsoft.com/office/officeart/2005/8/layout/hierarchy1"/>
    <dgm:cxn modelId="{61281CE1-C23E-4037-8CDA-F43C26531783}" type="presParOf" srcId="{4F5C1D07-4E57-4CE8-81C4-8CFFCDDDE2D7}" destId="{3357CA5E-E75B-4E46-A492-DA9435B1A966}" srcOrd="0" destOrd="0" presId="urn:microsoft.com/office/officeart/2005/8/layout/hierarchy1"/>
    <dgm:cxn modelId="{246C481B-4518-4F78-9DD0-4DB2D2EB4287}" type="presParOf" srcId="{4F5C1D07-4E57-4CE8-81C4-8CFFCDDDE2D7}" destId="{85AAB19D-8D9C-4FBF-86E1-9C45C4F45F99}" srcOrd="1" destOrd="0" presId="urn:microsoft.com/office/officeart/2005/8/layout/hierarchy1"/>
    <dgm:cxn modelId="{0C8EA9DA-CFA9-4D11-AA9E-F03841D350C9}" type="presParOf" srcId="{A3787338-6579-4320-BABE-62E5ACE4EF83}" destId="{8C34DD7D-467B-4264-9D20-ED07EF32911E}" srcOrd="1" destOrd="0" presId="urn:microsoft.com/office/officeart/2005/8/layout/hierarchy1"/>
    <dgm:cxn modelId="{7D243C57-E12E-426B-A644-510167260E6F}" type="presParOf" srcId="{8C34DD7D-467B-4264-9D20-ED07EF32911E}" destId="{EEC7FC5C-FFDE-4252-A64B-F577FB04026F}" srcOrd="0" destOrd="0" presId="urn:microsoft.com/office/officeart/2005/8/layout/hierarchy1"/>
    <dgm:cxn modelId="{03FAC3BB-A7B3-49D3-A30B-024AD3CA841D}" type="presParOf" srcId="{8C34DD7D-467B-4264-9D20-ED07EF32911E}" destId="{FEC415CA-0EE9-4C22-9D3F-C292DCDA2B5C}" srcOrd="1" destOrd="0" presId="urn:microsoft.com/office/officeart/2005/8/layout/hierarchy1"/>
    <dgm:cxn modelId="{1C76B7A9-4846-43FB-9709-C8F4A7724376}" type="presParOf" srcId="{FEC415CA-0EE9-4C22-9D3F-C292DCDA2B5C}" destId="{37592619-CCB8-4620-9808-AD4825E03B20}" srcOrd="0" destOrd="0" presId="urn:microsoft.com/office/officeart/2005/8/layout/hierarchy1"/>
    <dgm:cxn modelId="{570EB788-84BD-4A14-9D47-E418D2A4F442}" type="presParOf" srcId="{37592619-CCB8-4620-9808-AD4825E03B20}" destId="{17ADF863-CE17-4398-9465-39AFEFC7C7E5}" srcOrd="0" destOrd="0" presId="urn:microsoft.com/office/officeart/2005/8/layout/hierarchy1"/>
    <dgm:cxn modelId="{FCCAC68B-261E-430E-BB20-FD0430E1A29E}" type="presParOf" srcId="{37592619-CCB8-4620-9808-AD4825E03B20}" destId="{88842039-EED1-4233-BCCB-E82B916FCBBC}" srcOrd="1" destOrd="0" presId="urn:microsoft.com/office/officeart/2005/8/layout/hierarchy1"/>
    <dgm:cxn modelId="{756C311C-612F-4D27-90B7-DBD5515F074C}" type="presParOf" srcId="{FEC415CA-0EE9-4C22-9D3F-C292DCDA2B5C}" destId="{71D163F7-A0EC-45BD-A333-94DF73151353}" srcOrd="1" destOrd="0" presId="urn:microsoft.com/office/officeart/2005/8/layout/hierarchy1"/>
    <dgm:cxn modelId="{152A81DA-270E-4367-9DFB-7F8DDA8DEF13}" type="presParOf" srcId="{71D163F7-A0EC-45BD-A333-94DF73151353}" destId="{444D865F-93D0-40AE-BA98-0846CF2DFAA9}" srcOrd="0" destOrd="0" presId="urn:microsoft.com/office/officeart/2005/8/layout/hierarchy1"/>
    <dgm:cxn modelId="{81998B0B-CC9D-4A8A-894D-5F60A26827F7}" type="presParOf" srcId="{71D163F7-A0EC-45BD-A333-94DF73151353}" destId="{A72F2E2B-9B11-4605-986D-C89F3ACDA671}" srcOrd="1" destOrd="0" presId="urn:microsoft.com/office/officeart/2005/8/layout/hierarchy1"/>
    <dgm:cxn modelId="{46F40ABE-8597-4C52-B373-910688A5CF5F}" type="presParOf" srcId="{A72F2E2B-9B11-4605-986D-C89F3ACDA671}" destId="{E291331A-AC20-4C2C-8343-B5727371C453}" srcOrd="0" destOrd="0" presId="urn:microsoft.com/office/officeart/2005/8/layout/hierarchy1"/>
    <dgm:cxn modelId="{3DE44C42-C6DE-49C8-B316-1A018D95F48F}" type="presParOf" srcId="{E291331A-AC20-4C2C-8343-B5727371C453}" destId="{13860182-8CFA-4C21-8223-FBB418E67BDB}" srcOrd="0" destOrd="0" presId="urn:microsoft.com/office/officeart/2005/8/layout/hierarchy1"/>
    <dgm:cxn modelId="{7DA5B824-D8BE-41CF-9C1D-BC0C82BCD2C7}" type="presParOf" srcId="{E291331A-AC20-4C2C-8343-B5727371C453}" destId="{7D27A559-BFC6-4931-9BCA-2C389F46061D}" srcOrd="1" destOrd="0" presId="urn:microsoft.com/office/officeart/2005/8/layout/hierarchy1"/>
    <dgm:cxn modelId="{3695EE1B-4744-4A6B-BA78-F00EF52D18E8}" type="presParOf" srcId="{A72F2E2B-9B11-4605-986D-C89F3ACDA671}" destId="{EEA5D2C8-6EB4-4A72-B6C4-5066EC9E2138}" srcOrd="1" destOrd="0" presId="urn:microsoft.com/office/officeart/2005/8/layout/hierarchy1"/>
    <dgm:cxn modelId="{4C4A38A5-FFAC-49C6-A4CA-DDFC03E7CBD5}" type="presParOf" srcId="{02E25804-427E-4A9A-AE0E-2B1785011A49}" destId="{26DB8754-14F5-455E-8A03-1F8525512B7B}" srcOrd="2" destOrd="0" presId="urn:microsoft.com/office/officeart/2005/8/layout/hierarchy1"/>
    <dgm:cxn modelId="{93C965AA-90DC-4F05-A074-3FA7811F34F1}" type="presParOf" srcId="{02E25804-427E-4A9A-AE0E-2B1785011A49}" destId="{78FAC8C8-1F67-4994-84F7-07B66373073D}" srcOrd="3" destOrd="0" presId="urn:microsoft.com/office/officeart/2005/8/layout/hierarchy1"/>
    <dgm:cxn modelId="{416D4EE1-0855-41F9-8DD0-D4624B76280D}" type="presParOf" srcId="{78FAC8C8-1F67-4994-84F7-07B66373073D}" destId="{E53EA0CF-D277-4660-BFEE-894DEC9555BD}" srcOrd="0" destOrd="0" presId="urn:microsoft.com/office/officeart/2005/8/layout/hierarchy1"/>
    <dgm:cxn modelId="{CEB4B65B-353A-4595-A948-EBC41459EC21}" type="presParOf" srcId="{E53EA0CF-D277-4660-BFEE-894DEC9555BD}" destId="{51E84538-6D5B-40F4-B9CF-289098CD0B7C}" srcOrd="0" destOrd="0" presId="urn:microsoft.com/office/officeart/2005/8/layout/hierarchy1"/>
    <dgm:cxn modelId="{C543F896-3E30-4677-95EF-414A354CF338}" type="presParOf" srcId="{E53EA0CF-D277-4660-BFEE-894DEC9555BD}" destId="{7747F642-E941-4344-9A80-5CFDDA2B3D6E}" srcOrd="1" destOrd="0" presId="urn:microsoft.com/office/officeart/2005/8/layout/hierarchy1"/>
    <dgm:cxn modelId="{7F9C375D-5A59-47AB-8C0C-2D673B8E1C13}" type="presParOf" srcId="{78FAC8C8-1F67-4994-84F7-07B66373073D}" destId="{E099DFF3-E290-437E-ABA1-F8973D05BECB}" srcOrd="1" destOrd="0" presId="urn:microsoft.com/office/officeart/2005/8/layout/hierarchy1"/>
    <dgm:cxn modelId="{208D1C75-C7AF-4022-8519-A7947A3D9064}" type="presParOf" srcId="{E099DFF3-E290-437E-ABA1-F8973D05BECB}" destId="{40B7755E-7E45-416F-B456-B84599982EEF}" srcOrd="0" destOrd="0" presId="urn:microsoft.com/office/officeart/2005/8/layout/hierarchy1"/>
    <dgm:cxn modelId="{75436A3E-350E-4A2D-A919-F3B980E41FDB}" type="presParOf" srcId="{E099DFF3-E290-437E-ABA1-F8973D05BECB}" destId="{3C62DBFE-EAE4-454F-84B9-B80E706F95E1}" srcOrd="1" destOrd="0" presId="urn:microsoft.com/office/officeart/2005/8/layout/hierarchy1"/>
    <dgm:cxn modelId="{3BAD7E43-DBF8-42DB-9BFA-9E4A7C7C615F}" type="presParOf" srcId="{3C62DBFE-EAE4-454F-84B9-B80E706F95E1}" destId="{2596FAB0-BBDE-4DA6-98C9-AF037E47F2AE}" srcOrd="0" destOrd="0" presId="urn:microsoft.com/office/officeart/2005/8/layout/hierarchy1"/>
    <dgm:cxn modelId="{CD73DD11-6F01-44C6-9578-C97B1F45CF26}" type="presParOf" srcId="{2596FAB0-BBDE-4DA6-98C9-AF037E47F2AE}" destId="{3515D794-1D52-49F1-B309-4F469C0C86D5}" srcOrd="0" destOrd="0" presId="urn:microsoft.com/office/officeart/2005/8/layout/hierarchy1"/>
    <dgm:cxn modelId="{50946FE4-5A46-4482-9F14-4C0D8A19E908}" type="presParOf" srcId="{2596FAB0-BBDE-4DA6-98C9-AF037E47F2AE}" destId="{48565E80-5CE1-401D-B719-1BD9EF1D3350}" srcOrd="1" destOrd="0" presId="urn:microsoft.com/office/officeart/2005/8/layout/hierarchy1"/>
    <dgm:cxn modelId="{D5B915B5-1E4D-4E38-91E4-9CF4A961A5C0}" type="presParOf" srcId="{3C62DBFE-EAE4-454F-84B9-B80E706F95E1}" destId="{6CFA5943-0A6D-42ED-BC86-162C39E2B87F}" srcOrd="1" destOrd="0" presId="urn:microsoft.com/office/officeart/2005/8/layout/hierarchy1"/>
    <dgm:cxn modelId="{58E3D94A-FCAC-462E-B785-1C191A1FEDE9}" type="presParOf" srcId="{6CFA5943-0A6D-42ED-BC86-162C39E2B87F}" destId="{8A38C07E-9895-4590-9B94-462D3838B0AE}" srcOrd="0" destOrd="0" presId="urn:microsoft.com/office/officeart/2005/8/layout/hierarchy1"/>
    <dgm:cxn modelId="{9FAE1E0F-1E11-4775-88B3-C22F3EBA8AE2}" type="presParOf" srcId="{6CFA5943-0A6D-42ED-BC86-162C39E2B87F}" destId="{366B94EC-751A-4850-A7D0-A2A5BCE41349}" srcOrd="1" destOrd="0" presId="urn:microsoft.com/office/officeart/2005/8/layout/hierarchy1"/>
    <dgm:cxn modelId="{40F31032-AD13-4E8B-A55B-AF9F6BB8917A}" type="presParOf" srcId="{366B94EC-751A-4850-A7D0-A2A5BCE41349}" destId="{A38D5650-1B5F-46A7-A115-8219FFAEC8F7}" srcOrd="0" destOrd="0" presId="urn:microsoft.com/office/officeart/2005/8/layout/hierarchy1"/>
    <dgm:cxn modelId="{E1C2789A-AE72-4A6C-AE62-5B3687E41132}" type="presParOf" srcId="{A38D5650-1B5F-46A7-A115-8219FFAEC8F7}" destId="{D146C654-4E4E-4E53-8422-A409D0010A58}" srcOrd="0" destOrd="0" presId="urn:microsoft.com/office/officeart/2005/8/layout/hierarchy1"/>
    <dgm:cxn modelId="{66ABC2C7-B76F-4BBB-AAA4-80B8F9A7C902}" type="presParOf" srcId="{A38D5650-1B5F-46A7-A115-8219FFAEC8F7}" destId="{A1C634DA-1523-4C47-A3C9-E87DD7C45C9C}" srcOrd="1" destOrd="0" presId="urn:microsoft.com/office/officeart/2005/8/layout/hierarchy1"/>
    <dgm:cxn modelId="{B06C23FA-2440-41FA-BB2E-E9A081B73F86}" type="presParOf" srcId="{366B94EC-751A-4850-A7D0-A2A5BCE41349}" destId="{A97BDCB7-C719-479F-BBEF-24E92CBFBC58}" srcOrd="1" destOrd="0" presId="urn:microsoft.com/office/officeart/2005/8/layout/hierarchy1"/>
    <dgm:cxn modelId="{DDE431FF-F7D0-422B-95C9-6778A2B7863C}" type="presParOf" srcId="{792DDFD7-5735-48D1-ABC3-DB2A757774A7}" destId="{7262349F-8878-4421-B00D-C9983298122B}" srcOrd="2" destOrd="0" presId="urn:microsoft.com/office/officeart/2005/8/layout/hierarchy1"/>
    <dgm:cxn modelId="{F64C1CA5-9AD7-41E2-AF0D-9C68FA75851F}" type="presParOf" srcId="{792DDFD7-5735-48D1-ABC3-DB2A757774A7}" destId="{68C4048B-9645-4EAE-AF64-D26DF3FABA33}" srcOrd="3" destOrd="0" presId="urn:microsoft.com/office/officeart/2005/8/layout/hierarchy1"/>
    <dgm:cxn modelId="{2AF992AA-3D42-4CA0-954E-95A6E387E829}" type="presParOf" srcId="{68C4048B-9645-4EAE-AF64-D26DF3FABA33}" destId="{305C5269-5325-47DC-9F7D-5EF29DE10844}" srcOrd="0" destOrd="0" presId="urn:microsoft.com/office/officeart/2005/8/layout/hierarchy1"/>
    <dgm:cxn modelId="{F915CB29-E858-4D7C-9770-57988D74B9AF}" type="presParOf" srcId="{305C5269-5325-47DC-9F7D-5EF29DE10844}" destId="{36EB0BB0-6446-45F8-9CD3-42366ACCCFB9}" srcOrd="0" destOrd="0" presId="urn:microsoft.com/office/officeart/2005/8/layout/hierarchy1"/>
    <dgm:cxn modelId="{E158C53E-CA0B-4E0B-8405-931F6DA97FD4}" type="presParOf" srcId="{305C5269-5325-47DC-9F7D-5EF29DE10844}" destId="{A6C13220-2CF0-4578-B69A-51FDB405E907}" srcOrd="1" destOrd="0" presId="urn:microsoft.com/office/officeart/2005/8/layout/hierarchy1"/>
    <dgm:cxn modelId="{215CFAE2-D708-4F6F-94CB-BCB519051C9F}" type="presParOf" srcId="{68C4048B-9645-4EAE-AF64-D26DF3FABA33}" destId="{EA96D523-902B-4BF9-B37E-F0EEB5C5317A}" srcOrd="1" destOrd="0" presId="urn:microsoft.com/office/officeart/2005/8/layout/hierarchy1"/>
    <dgm:cxn modelId="{4FE48D3E-A006-4738-9798-70C9441080AC}" type="presParOf" srcId="{EA96D523-902B-4BF9-B37E-F0EEB5C5317A}" destId="{7C38980D-5C51-44A3-8D19-C0F106A1F2C2}" srcOrd="0" destOrd="0" presId="urn:microsoft.com/office/officeart/2005/8/layout/hierarchy1"/>
    <dgm:cxn modelId="{3807651B-FCBF-4AD4-B162-4B2F8FA26038}" type="presParOf" srcId="{EA96D523-902B-4BF9-B37E-F0EEB5C5317A}" destId="{297AAAF9-A002-497C-9720-EADFFA8E01B1}" srcOrd="1" destOrd="0" presId="urn:microsoft.com/office/officeart/2005/8/layout/hierarchy1"/>
    <dgm:cxn modelId="{8D386842-3137-4E51-93EF-1A594FA808CC}" type="presParOf" srcId="{297AAAF9-A002-497C-9720-EADFFA8E01B1}" destId="{28A015D6-2705-4FA0-8BA3-19FC6269F8B0}" srcOrd="0" destOrd="0" presId="urn:microsoft.com/office/officeart/2005/8/layout/hierarchy1"/>
    <dgm:cxn modelId="{6DE576B6-5A07-4AAF-A38E-581D54CEE732}" type="presParOf" srcId="{28A015D6-2705-4FA0-8BA3-19FC6269F8B0}" destId="{5E82D7D7-FEBA-409A-9277-6F49CD19C606}" srcOrd="0" destOrd="0" presId="urn:microsoft.com/office/officeart/2005/8/layout/hierarchy1"/>
    <dgm:cxn modelId="{3A9C3E75-F28B-4279-B5D9-5E801209E590}" type="presParOf" srcId="{28A015D6-2705-4FA0-8BA3-19FC6269F8B0}" destId="{5AE117E6-DAD1-463C-B74D-0DFA7490440F}" srcOrd="1" destOrd="0" presId="urn:microsoft.com/office/officeart/2005/8/layout/hierarchy1"/>
    <dgm:cxn modelId="{2A6D0420-969C-4863-A746-86CE2229675E}" type="presParOf" srcId="{297AAAF9-A002-497C-9720-EADFFA8E01B1}" destId="{6407F982-7C20-470F-9E8A-A1FB489AAD6F}" srcOrd="1" destOrd="0" presId="urn:microsoft.com/office/officeart/2005/8/layout/hierarchy1"/>
    <dgm:cxn modelId="{5D33D397-3A1C-40EF-884A-94B641090DD3}" type="presParOf" srcId="{6407F982-7C20-470F-9E8A-A1FB489AAD6F}" destId="{3768633F-2168-4E2F-A314-B5DAD6B1AC06}" srcOrd="0" destOrd="0" presId="urn:microsoft.com/office/officeart/2005/8/layout/hierarchy1"/>
    <dgm:cxn modelId="{564D95ED-BE00-4F51-8155-6461DF641346}" type="presParOf" srcId="{6407F982-7C20-470F-9E8A-A1FB489AAD6F}" destId="{29F486C4-6949-4C8D-BD55-15F11F8F3017}" srcOrd="1" destOrd="0" presId="urn:microsoft.com/office/officeart/2005/8/layout/hierarchy1"/>
    <dgm:cxn modelId="{CC997988-C2C3-4F34-B835-A9E4E62E181C}" type="presParOf" srcId="{29F486C4-6949-4C8D-BD55-15F11F8F3017}" destId="{F14F3DF7-56A0-464E-B30D-37E3006DB3CC}" srcOrd="0" destOrd="0" presId="urn:microsoft.com/office/officeart/2005/8/layout/hierarchy1"/>
    <dgm:cxn modelId="{A80E19CE-F960-40C8-B08E-C06F09DE280D}" type="presParOf" srcId="{F14F3DF7-56A0-464E-B30D-37E3006DB3CC}" destId="{42DF6DC7-32D6-49C2-825C-0308FA2F1EC9}" srcOrd="0" destOrd="0" presId="urn:microsoft.com/office/officeart/2005/8/layout/hierarchy1"/>
    <dgm:cxn modelId="{C9B28048-C95A-4EDE-9FCF-30A57B59AEB6}" type="presParOf" srcId="{F14F3DF7-56A0-464E-B30D-37E3006DB3CC}" destId="{BE801301-73A1-4622-AB32-B75232198105}" srcOrd="1" destOrd="0" presId="urn:microsoft.com/office/officeart/2005/8/layout/hierarchy1"/>
    <dgm:cxn modelId="{3C27E8ED-0A3C-48DF-9345-A956E45C32C9}" type="presParOf" srcId="{29F486C4-6949-4C8D-BD55-15F11F8F3017}" destId="{399BFAFC-A223-42F4-BE4B-787314AC4AD1}" srcOrd="1" destOrd="0" presId="urn:microsoft.com/office/officeart/2005/8/layout/hierarchy1"/>
    <dgm:cxn modelId="{BE2787A2-706D-4377-99FA-9BC5CEFAF683}" type="presParOf" srcId="{399BFAFC-A223-42F4-BE4B-787314AC4AD1}" destId="{C560582C-26C6-4D45-8714-45E9F4BB0225}" srcOrd="0" destOrd="0" presId="urn:microsoft.com/office/officeart/2005/8/layout/hierarchy1"/>
    <dgm:cxn modelId="{7CB9017E-6B8D-4017-B595-9A3D95C09577}" type="presParOf" srcId="{399BFAFC-A223-42F4-BE4B-787314AC4AD1}" destId="{603C16D6-C3F4-4694-B721-54C6607E6ECC}" srcOrd="1" destOrd="0" presId="urn:microsoft.com/office/officeart/2005/8/layout/hierarchy1"/>
    <dgm:cxn modelId="{459CA7BB-11BA-434C-8BF9-60B895977800}" type="presParOf" srcId="{603C16D6-C3F4-4694-B721-54C6607E6ECC}" destId="{43CEE5C8-BC9A-4453-B706-15129E18EC57}" srcOrd="0" destOrd="0" presId="urn:microsoft.com/office/officeart/2005/8/layout/hierarchy1"/>
    <dgm:cxn modelId="{33A458D4-C98C-4152-9EBB-977D58BD982D}" type="presParOf" srcId="{43CEE5C8-BC9A-4453-B706-15129E18EC57}" destId="{BA576491-BA8B-4FE8-8B4E-9055DD6C0514}" srcOrd="0" destOrd="0" presId="urn:microsoft.com/office/officeart/2005/8/layout/hierarchy1"/>
    <dgm:cxn modelId="{9EA8D665-B386-48F3-A949-C67B53496857}" type="presParOf" srcId="{43CEE5C8-BC9A-4453-B706-15129E18EC57}" destId="{5F27E4DA-E736-44B1-AC33-B15A5E29DF7B}" srcOrd="1" destOrd="0" presId="urn:microsoft.com/office/officeart/2005/8/layout/hierarchy1"/>
    <dgm:cxn modelId="{9195605E-7878-4C5B-B772-4AFCCA1B1CDD}" type="presParOf" srcId="{603C16D6-C3F4-4694-B721-54C6607E6ECC}" destId="{A8C23C6A-B45B-46DB-BE49-935B285D09F2}" srcOrd="1" destOrd="0" presId="urn:microsoft.com/office/officeart/2005/8/layout/hierarchy1"/>
    <dgm:cxn modelId="{1B6CC328-0A55-4408-B80B-E8F20B662C1F}" type="presParOf" srcId="{EA96D523-902B-4BF9-B37E-F0EEB5C5317A}" destId="{9BB02B21-8E60-4DB9-AB4C-105DC9E2A85B}" srcOrd="2" destOrd="0" presId="urn:microsoft.com/office/officeart/2005/8/layout/hierarchy1"/>
    <dgm:cxn modelId="{3E40C3B4-8CAB-40E5-8D4C-FB693524FECF}" type="presParOf" srcId="{EA96D523-902B-4BF9-B37E-F0EEB5C5317A}" destId="{3537FC63-A796-4334-AA4D-2701A91F4C55}" srcOrd="3" destOrd="0" presId="urn:microsoft.com/office/officeart/2005/8/layout/hierarchy1"/>
    <dgm:cxn modelId="{931E5FEC-5DAD-4B4F-A184-32AA8854187D}" type="presParOf" srcId="{3537FC63-A796-4334-AA4D-2701A91F4C55}" destId="{99055F28-B134-4776-89B5-1C7F7419100F}" srcOrd="0" destOrd="0" presId="urn:microsoft.com/office/officeart/2005/8/layout/hierarchy1"/>
    <dgm:cxn modelId="{391258DC-7594-4E1D-B4FD-E43E48B248D8}" type="presParOf" srcId="{99055F28-B134-4776-89B5-1C7F7419100F}" destId="{09FD580C-D8EB-4578-A65D-F91F31B8E7B4}" srcOrd="0" destOrd="0" presId="urn:microsoft.com/office/officeart/2005/8/layout/hierarchy1"/>
    <dgm:cxn modelId="{5361FB28-A3AF-45BD-A76E-F3E04D014022}" type="presParOf" srcId="{99055F28-B134-4776-89B5-1C7F7419100F}" destId="{48E2BCAA-3529-4056-AF82-A87B92943D26}" srcOrd="1" destOrd="0" presId="urn:microsoft.com/office/officeart/2005/8/layout/hierarchy1"/>
    <dgm:cxn modelId="{6C005392-E9CC-42C0-BB84-FE6AAB170BA6}" type="presParOf" srcId="{3537FC63-A796-4334-AA4D-2701A91F4C55}" destId="{95368AD5-C690-46A4-B416-F0C17FA265C1}" srcOrd="1" destOrd="0" presId="urn:microsoft.com/office/officeart/2005/8/layout/hierarchy1"/>
    <dgm:cxn modelId="{4981781A-2D75-45C6-B2DA-9D3239B1F378}" type="presParOf" srcId="{95368AD5-C690-46A4-B416-F0C17FA265C1}" destId="{9D34F02C-A2FA-4A96-BA76-AA6764E390BA}" srcOrd="0" destOrd="0" presId="urn:microsoft.com/office/officeart/2005/8/layout/hierarchy1"/>
    <dgm:cxn modelId="{3C741AF5-D66C-4844-8C1F-1D2D71D5544E}" type="presParOf" srcId="{95368AD5-C690-46A4-B416-F0C17FA265C1}" destId="{814C80F7-8AAB-4D52-B28C-45B63C8EB4BA}" srcOrd="1" destOrd="0" presId="urn:microsoft.com/office/officeart/2005/8/layout/hierarchy1"/>
    <dgm:cxn modelId="{D79E1937-9575-4DBA-8AEE-0E1D1EC17FDF}" type="presParOf" srcId="{814C80F7-8AAB-4D52-B28C-45B63C8EB4BA}" destId="{B20E9E2F-BC37-4375-8140-D0B92AC53083}" srcOrd="0" destOrd="0" presId="urn:microsoft.com/office/officeart/2005/8/layout/hierarchy1"/>
    <dgm:cxn modelId="{68A1D26C-42F2-45CC-9EAA-4D2AE03AEED0}" type="presParOf" srcId="{B20E9E2F-BC37-4375-8140-D0B92AC53083}" destId="{F4C727A0-B055-4A5B-BDC2-BB78A4651BFD}" srcOrd="0" destOrd="0" presId="urn:microsoft.com/office/officeart/2005/8/layout/hierarchy1"/>
    <dgm:cxn modelId="{D3C47BAF-5BA4-4ACF-A583-0749CBC9F067}" type="presParOf" srcId="{B20E9E2F-BC37-4375-8140-D0B92AC53083}" destId="{C5DE1705-9C2B-4BAA-8AF2-6E3B271ED326}" srcOrd="1" destOrd="0" presId="urn:microsoft.com/office/officeart/2005/8/layout/hierarchy1"/>
    <dgm:cxn modelId="{692E35A6-74DF-4C93-B5EF-3C2B76AF6808}" type="presParOf" srcId="{814C80F7-8AAB-4D52-B28C-45B63C8EB4BA}" destId="{999E1DCD-4CED-4B92-9E25-FC6E4F388266}" srcOrd="1" destOrd="0" presId="urn:microsoft.com/office/officeart/2005/8/layout/hierarchy1"/>
    <dgm:cxn modelId="{2C8F1E89-51AB-4CEC-8148-2FC9AE2F59AC}" type="presParOf" srcId="{999E1DCD-4CED-4B92-9E25-FC6E4F388266}" destId="{568D281E-8CF1-475A-9573-829220C6F729}" srcOrd="0" destOrd="0" presId="urn:microsoft.com/office/officeart/2005/8/layout/hierarchy1"/>
    <dgm:cxn modelId="{E0BF56A8-051E-4612-B93F-2F5A31EA244C}" type="presParOf" srcId="{999E1DCD-4CED-4B92-9E25-FC6E4F388266}" destId="{EA96BB85-E937-4090-9C38-BAFD2EBFAE50}" srcOrd="1" destOrd="0" presId="urn:microsoft.com/office/officeart/2005/8/layout/hierarchy1"/>
    <dgm:cxn modelId="{1BF8CB38-7100-430C-9F4F-E72FE60109DB}" type="presParOf" srcId="{EA96BB85-E937-4090-9C38-BAFD2EBFAE50}" destId="{BF97423E-64D4-4DD0-A3D8-2EB375033771}" srcOrd="0" destOrd="0" presId="urn:microsoft.com/office/officeart/2005/8/layout/hierarchy1"/>
    <dgm:cxn modelId="{FB79BB46-DA30-4A8B-A7F6-CE3DFD8CB614}" type="presParOf" srcId="{BF97423E-64D4-4DD0-A3D8-2EB375033771}" destId="{AFF04B1F-5804-4890-ABD7-C8D8B821A2E0}" srcOrd="0" destOrd="0" presId="urn:microsoft.com/office/officeart/2005/8/layout/hierarchy1"/>
    <dgm:cxn modelId="{03C6A05E-B7DA-47C1-9A10-38BFD42C97CD}" type="presParOf" srcId="{BF97423E-64D4-4DD0-A3D8-2EB375033771}" destId="{88946D9D-FC58-4837-8C9D-BAA5CA0FEA7F}" srcOrd="1" destOrd="0" presId="urn:microsoft.com/office/officeart/2005/8/layout/hierarchy1"/>
    <dgm:cxn modelId="{F454DD73-CBE2-47C2-8F6B-735811786EB2}" type="presParOf" srcId="{EA96BB85-E937-4090-9C38-BAFD2EBFAE50}" destId="{76D630B8-67E7-4610-9145-F21DF518F4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D281E-8CF1-475A-9573-829220C6F729}">
      <dsp:nvSpPr>
        <dsp:cNvPr id="0" name=""/>
        <dsp:cNvSpPr/>
      </dsp:nvSpPr>
      <dsp:spPr>
        <a:xfrm>
          <a:off x="6393700" y="4135208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4F02C-A2FA-4A96-BA76-AA6764E390BA}">
      <dsp:nvSpPr>
        <dsp:cNvPr id="0" name=""/>
        <dsp:cNvSpPr/>
      </dsp:nvSpPr>
      <dsp:spPr>
        <a:xfrm>
          <a:off x="6393700" y="3013877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02B21-8E60-4DB9-AB4C-105DC9E2A85B}">
      <dsp:nvSpPr>
        <dsp:cNvPr id="0" name=""/>
        <dsp:cNvSpPr/>
      </dsp:nvSpPr>
      <dsp:spPr>
        <a:xfrm>
          <a:off x="5699268" y="1892546"/>
          <a:ext cx="740152" cy="35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044"/>
              </a:lnTo>
              <a:lnTo>
                <a:pt x="740152" y="240044"/>
              </a:lnTo>
              <a:lnTo>
                <a:pt x="740152" y="35224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0582C-26C6-4D45-8714-45E9F4BB0225}">
      <dsp:nvSpPr>
        <dsp:cNvPr id="0" name=""/>
        <dsp:cNvSpPr/>
      </dsp:nvSpPr>
      <dsp:spPr>
        <a:xfrm>
          <a:off x="4913395" y="4135208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8633F-2168-4E2F-A314-B5DAD6B1AC06}">
      <dsp:nvSpPr>
        <dsp:cNvPr id="0" name=""/>
        <dsp:cNvSpPr/>
      </dsp:nvSpPr>
      <dsp:spPr>
        <a:xfrm>
          <a:off x="4913395" y="3013877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8980D-5C51-44A3-8D19-C0F106A1F2C2}">
      <dsp:nvSpPr>
        <dsp:cNvPr id="0" name=""/>
        <dsp:cNvSpPr/>
      </dsp:nvSpPr>
      <dsp:spPr>
        <a:xfrm>
          <a:off x="4959115" y="1892546"/>
          <a:ext cx="740152" cy="352245"/>
        </a:xfrm>
        <a:custGeom>
          <a:avLst/>
          <a:gdLst/>
          <a:ahLst/>
          <a:cxnLst/>
          <a:rect l="0" t="0" r="0" b="0"/>
          <a:pathLst>
            <a:path>
              <a:moveTo>
                <a:pt x="740152" y="0"/>
              </a:moveTo>
              <a:lnTo>
                <a:pt x="740152" y="240044"/>
              </a:lnTo>
              <a:lnTo>
                <a:pt x="0" y="240044"/>
              </a:lnTo>
              <a:lnTo>
                <a:pt x="0" y="35224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62349F-8878-4421-B00D-C9983298122B}">
      <dsp:nvSpPr>
        <dsp:cNvPr id="0" name=""/>
        <dsp:cNvSpPr/>
      </dsp:nvSpPr>
      <dsp:spPr>
        <a:xfrm>
          <a:off x="4218963" y="771215"/>
          <a:ext cx="1480304" cy="35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044"/>
              </a:lnTo>
              <a:lnTo>
                <a:pt x="1480304" y="240044"/>
              </a:lnTo>
              <a:lnTo>
                <a:pt x="1480304" y="35224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8C07E-9895-4590-9B94-462D3838B0AE}">
      <dsp:nvSpPr>
        <dsp:cNvPr id="0" name=""/>
        <dsp:cNvSpPr/>
      </dsp:nvSpPr>
      <dsp:spPr>
        <a:xfrm>
          <a:off x="3433090" y="4135208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7755E-7E45-416F-B456-B84599982EEF}">
      <dsp:nvSpPr>
        <dsp:cNvPr id="0" name=""/>
        <dsp:cNvSpPr/>
      </dsp:nvSpPr>
      <dsp:spPr>
        <a:xfrm>
          <a:off x="3433090" y="3013877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DB8754-14F5-455E-8A03-1F8525512B7B}">
      <dsp:nvSpPr>
        <dsp:cNvPr id="0" name=""/>
        <dsp:cNvSpPr/>
      </dsp:nvSpPr>
      <dsp:spPr>
        <a:xfrm>
          <a:off x="2738658" y="1892546"/>
          <a:ext cx="740152" cy="35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044"/>
              </a:lnTo>
              <a:lnTo>
                <a:pt x="740152" y="240044"/>
              </a:lnTo>
              <a:lnTo>
                <a:pt x="740152" y="35224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D865F-93D0-40AE-BA98-0846CF2DFAA9}">
      <dsp:nvSpPr>
        <dsp:cNvPr id="0" name=""/>
        <dsp:cNvSpPr/>
      </dsp:nvSpPr>
      <dsp:spPr>
        <a:xfrm>
          <a:off x="1952785" y="4135208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7FC5C-FFDE-4252-A64B-F577FB04026F}">
      <dsp:nvSpPr>
        <dsp:cNvPr id="0" name=""/>
        <dsp:cNvSpPr/>
      </dsp:nvSpPr>
      <dsp:spPr>
        <a:xfrm>
          <a:off x="1952785" y="3013877"/>
          <a:ext cx="91440" cy="35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2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C76D7-8D96-426D-AC24-E25D1E0DFD9A}">
      <dsp:nvSpPr>
        <dsp:cNvPr id="0" name=""/>
        <dsp:cNvSpPr/>
      </dsp:nvSpPr>
      <dsp:spPr>
        <a:xfrm>
          <a:off x="1998505" y="1892546"/>
          <a:ext cx="740152" cy="352245"/>
        </a:xfrm>
        <a:custGeom>
          <a:avLst/>
          <a:gdLst/>
          <a:ahLst/>
          <a:cxnLst/>
          <a:rect l="0" t="0" r="0" b="0"/>
          <a:pathLst>
            <a:path>
              <a:moveTo>
                <a:pt x="740152" y="0"/>
              </a:moveTo>
              <a:lnTo>
                <a:pt x="740152" y="240044"/>
              </a:lnTo>
              <a:lnTo>
                <a:pt x="0" y="240044"/>
              </a:lnTo>
              <a:lnTo>
                <a:pt x="0" y="35224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241BF-6CCF-47FD-A451-5C0687AFAB8E}">
      <dsp:nvSpPr>
        <dsp:cNvPr id="0" name=""/>
        <dsp:cNvSpPr/>
      </dsp:nvSpPr>
      <dsp:spPr>
        <a:xfrm>
          <a:off x="2738658" y="771215"/>
          <a:ext cx="1480304" cy="352245"/>
        </a:xfrm>
        <a:custGeom>
          <a:avLst/>
          <a:gdLst/>
          <a:ahLst/>
          <a:cxnLst/>
          <a:rect l="0" t="0" r="0" b="0"/>
          <a:pathLst>
            <a:path>
              <a:moveTo>
                <a:pt x="1480304" y="0"/>
              </a:moveTo>
              <a:lnTo>
                <a:pt x="1480304" y="240044"/>
              </a:lnTo>
              <a:lnTo>
                <a:pt x="0" y="240044"/>
              </a:lnTo>
              <a:lnTo>
                <a:pt x="0" y="35224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67278-453D-494D-B3B0-80A8FF125A25}">
      <dsp:nvSpPr>
        <dsp:cNvPr id="0" name=""/>
        <dsp:cNvSpPr/>
      </dsp:nvSpPr>
      <dsp:spPr>
        <a:xfrm>
          <a:off x="3613384" y="2129"/>
          <a:ext cx="1211158" cy="7690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46047-F726-40B8-9046-602A5AE1BEEB}">
      <dsp:nvSpPr>
        <dsp:cNvPr id="0" name=""/>
        <dsp:cNvSpPr/>
      </dsp:nvSpPr>
      <dsp:spPr>
        <a:xfrm>
          <a:off x="3747957" y="129973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Ms. </a:t>
          </a:r>
          <a:r>
            <a:rPr lang="en-US" sz="1300" kern="1200" dirty="0"/>
            <a:t>Yogita </a:t>
          </a:r>
          <a:r>
            <a:rPr lang="en-US" sz="1300" kern="1200" dirty="0" err="1"/>
            <a:t>Digraskar</a:t>
          </a:r>
          <a:endParaRPr lang="en-IN" sz="1300" kern="1200" dirty="0"/>
        </a:p>
      </dsp:txBody>
      <dsp:txXfrm>
        <a:off x="3770483" y="152499"/>
        <a:ext cx="1166106" cy="724033"/>
      </dsp:txXfrm>
    </dsp:sp>
    <dsp:sp modelId="{2CA70090-38AB-49A9-B713-4AA39BA6D9FA}">
      <dsp:nvSpPr>
        <dsp:cNvPr id="0" name=""/>
        <dsp:cNvSpPr/>
      </dsp:nvSpPr>
      <dsp:spPr>
        <a:xfrm>
          <a:off x="2133079" y="1123460"/>
          <a:ext cx="1211158" cy="769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CFCE1-D17A-459D-82B5-A1C864D9A58D}">
      <dsp:nvSpPr>
        <dsp:cNvPr id="0" name=""/>
        <dsp:cNvSpPr/>
      </dsp:nvSpPr>
      <dsp:spPr>
        <a:xfrm>
          <a:off x="2267652" y="1251304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MD &amp;GM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Prakash </a:t>
          </a:r>
          <a:r>
            <a:rPr lang="en-US" sz="1300" kern="1200" dirty="0" err="1"/>
            <a:t>Digraskar</a:t>
          </a:r>
          <a:endParaRPr lang="en-IN" sz="1300" kern="1200" dirty="0"/>
        </a:p>
      </dsp:txBody>
      <dsp:txXfrm>
        <a:off x="2290178" y="1273830"/>
        <a:ext cx="1166106" cy="724033"/>
      </dsp:txXfrm>
    </dsp:sp>
    <dsp:sp modelId="{3357CA5E-E75B-4E46-A492-DA9435B1A966}">
      <dsp:nvSpPr>
        <dsp:cNvPr id="0" name=""/>
        <dsp:cNvSpPr/>
      </dsp:nvSpPr>
      <dsp:spPr>
        <a:xfrm>
          <a:off x="1392926" y="2244791"/>
          <a:ext cx="1211158" cy="769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AAB19D-8D9C-4FBF-86E1-9C45C4F45F99}">
      <dsp:nvSpPr>
        <dsp:cNvPr id="0" name=""/>
        <dsp:cNvSpPr/>
      </dsp:nvSpPr>
      <dsp:spPr>
        <a:xfrm>
          <a:off x="1527499" y="2372635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Engineer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Hitendra </a:t>
          </a:r>
          <a:r>
            <a:rPr lang="en-US" sz="1300" kern="1200" dirty="0" err="1"/>
            <a:t>Vankar</a:t>
          </a:r>
          <a:endParaRPr lang="en-IN" sz="1300" kern="1200" dirty="0"/>
        </a:p>
      </dsp:txBody>
      <dsp:txXfrm>
        <a:off x="1550025" y="2395161"/>
        <a:ext cx="1166106" cy="724033"/>
      </dsp:txXfrm>
    </dsp:sp>
    <dsp:sp modelId="{17ADF863-CE17-4398-9465-39AFEFC7C7E5}">
      <dsp:nvSpPr>
        <dsp:cNvPr id="0" name=""/>
        <dsp:cNvSpPr/>
      </dsp:nvSpPr>
      <dsp:spPr>
        <a:xfrm>
          <a:off x="1392926" y="3366122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842039-EED1-4233-BCCB-E82B916FCBBC}">
      <dsp:nvSpPr>
        <dsp:cNvPr id="0" name=""/>
        <dsp:cNvSpPr/>
      </dsp:nvSpPr>
      <dsp:spPr>
        <a:xfrm>
          <a:off x="1527499" y="3493966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Skilled Labor</a:t>
          </a:r>
          <a:endParaRPr lang="en-IN" sz="1300" kern="1200" dirty="0"/>
        </a:p>
      </dsp:txBody>
      <dsp:txXfrm>
        <a:off x="1550025" y="3516492"/>
        <a:ext cx="1166106" cy="724033"/>
      </dsp:txXfrm>
    </dsp:sp>
    <dsp:sp modelId="{13860182-8CFA-4C21-8223-FBB418E67BDB}">
      <dsp:nvSpPr>
        <dsp:cNvPr id="0" name=""/>
        <dsp:cNvSpPr/>
      </dsp:nvSpPr>
      <dsp:spPr>
        <a:xfrm>
          <a:off x="1392926" y="4487453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7A559-BFC6-4931-9BCA-2C389F46061D}">
      <dsp:nvSpPr>
        <dsp:cNvPr id="0" name=""/>
        <dsp:cNvSpPr/>
      </dsp:nvSpPr>
      <dsp:spPr>
        <a:xfrm>
          <a:off x="1527499" y="4615297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Unskilled labor</a:t>
          </a:r>
          <a:endParaRPr lang="en-IN" sz="1300" kern="1200" dirty="0"/>
        </a:p>
      </dsp:txBody>
      <dsp:txXfrm>
        <a:off x="1550025" y="4637823"/>
        <a:ext cx="1166106" cy="724033"/>
      </dsp:txXfrm>
    </dsp:sp>
    <dsp:sp modelId="{51E84538-6D5B-40F4-B9CF-289098CD0B7C}">
      <dsp:nvSpPr>
        <dsp:cNvPr id="0" name=""/>
        <dsp:cNvSpPr/>
      </dsp:nvSpPr>
      <dsp:spPr>
        <a:xfrm>
          <a:off x="2873231" y="2244791"/>
          <a:ext cx="1211158" cy="769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7F642-E941-4344-9A80-5CFDDA2B3D6E}">
      <dsp:nvSpPr>
        <dsp:cNvPr id="0" name=""/>
        <dsp:cNvSpPr/>
      </dsp:nvSpPr>
      <dsp:spPr>
        <a:xfrm>
          <a:off x="3007804" y="2372635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Jeet Patel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Engineer &amp; Supervisor</a:t>
          </a:r>
          <a:endParaRPr lang="en-IN" sz="1300" kern="1200" dirty="0"/>
        </a:p>
      </dsp:txBody>
      <dsp:txXfrm>
        <a:off x="3030330" y="2395161"/>
        <a:ext cx="1166106" cy="724033"/>
      </dsp:txXfrm>
    </dsp:sp>
    <dsp:sp modelId="{3515D794-1D52-49F1-B309-4F469C0C86D5}">
      <dsp:nvSpPr>
        <dsp:cNvPr id="0" name=""/>
        <dsp:cNvSpPr/>
      </dsp:nvSpPr>
      <dsp:spPr>
        <a:xfrm>
          <a:off x="2873231" y="3366122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65E80-5CE1-401D-B719-1BD9EF1D3350}">
      <dsp:nvSpPr>
        <dsp:cNvPr id="0" name=""/>
        <dsp:cNvSpPr/>
      </dsp:nvSpPr>
      <dsp:spPr>
        <a:xfrm>
          <a:off x="3007804" y="3493966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Skilled labor</a:t>
          </a:r>
          <a:endParaRPr lang="en-IN" sz="1300" kern="1200" dirty="0"/>
        </a:p>
      </dsp:txBody>
      <dsp:txXfrm>
        <a:off x="3030330" y="3516492"/>
        <a:ext cx="1166106" cy="724033"/>
      </dsp:txXfrm>
    </dsp:sp>
    <dsp:sp modelId="{D146C654-4E4E-4E53-8422-A409D0010A58}">
      <dsp:nvSpPr>
        <dsp:cNvPr id="0" name=""/>
        <dsp:cNvSpPr/>
      </dsp:nvSpPr>
      <dsp:spPr>
        <a:xfrm>
          <a:off x="2873231" y="4487453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634DA-1523-4C47-A3C9-E87DD7C45C9C}">
      <dsp:nvSpPr>
        <dsp:cNvPr id="0" name=""/>
        <dsp:cNvSpPr/>
      </dsp:nvSpPr>
      <dsp:spPr>
        <a:xfrm>
          <a:off x="3007804" y="4615297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Unskilled labor</a:t>
          </a:r>
          <a:endParaRPr lang="en-IN" sz="1300" kern="1200" dirty="0"/>
        </a:p>
      </dsp:txBody>
      <dsp:txXfrm>
        <a:off x="3030330" y="4637823"/>
        <a:ext cx="1166106" cy="724033"/>
      </dsp:txXfrm>
    </dsp:sp>
    <dsp:sp modelId="{36EB0BB0-6446-45F8-9CD3-42366ACCCFB9}">
      <dsp:nvSpPr>
        <dsp:cNvPr id="0" name=""/>
        <dsp:cNvSpPr/>
      </dsp:nvSpPr>
      <dsp:spPr>
        <a:xfrm>
          <a:off x="5093689" y="1123460"/>
          <a:ext cx="1211158" cy="769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13220-2CF0-4578-B69A-51FDB405E907}">
      <dsp:nvSpPr>
        <dsp:cNvPr id="0" name=""/>
        <dsp:cNvSpPr/>
      </dsp:nvSpPr>
      <dsp:spPr>
        <a:xfrm>
          <a:off x="5228262" y="1251304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MD &amp; Senior engineer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Sneh</a:t>
          </a:r>
          <a:r>
            <a:rPr lang="en-US" sz="1300" kern="1200" dirty="0"/>
            <a:t> Patel</a:t>
          </a:r>
          <a:endParaRPr lang="en-IN" sz="1300" kern="1200" dirty="0"/>
        </a:p>
      </dsp:txBody>
      <dsp:txXfrm>
        <a:off x="5250788" y="1273830"/>
        <a:ext cx="1166106" cy="724033"/>
      </dsp:txXfrm>
    </dsp:sp>
    <dsp:sp modelId="{5E82D7D7-FEBA-409A-9277-6F49CD19C606}">
      <dsp:nvSpPr>
        <dsp:cNvPr id="0" name=""/>
        <dsp:cNvSpPr/>
      </dsp:nvSpPr>
      <dsp:spPr>
        <a:xfrm>
          <a:off x="4353536" y="2244791"/>
          <a:ext cx="1211158" cy="769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117E6-DAD1-463C-B74D-0DFA7490440F}">
      <dsp:nvSpPr>
        <dsp:cNvPr id="0" name=""/>
        <dsp:cNvSpPr/>
      </dsp:nvSpPr>
      <dsp:spPr>
        <a:xfrm>
          <a:off x="4488109" y="2372635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Engineer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Surendra Patel</a:t>
          </a:r>
          <a:endParaRPr lang="en-IN" sz="1300" kern="1200" dirty="0"/>
        </a:p>
      </dsp:txBody>
      <dsp:txXfrm>
        <a:off x="4510635" y="2395161"/>
        <a:ext cx="1166106" cy="724033"/>
      </dsp:txXfrm>
    </dsp:sp>
    <dsp:sp modelId="{42DF6DC7-32D6-49C2-825C-0308FA2F1EC9}">
      <dsp:nvSpPr>
        <dsp:cNvPr id="0" name=""/>
        <dsp:cNvSpPr/>
      </dsp:nvSpPr>
      <dsp:spPr>
        <a:xfrm>
          <a:off x="4353536" y="3366122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01301-73A1-4622-AB32-B75232198105}">
      <dsp:nvSpPr>
        <dsp:cNvPr id="0" name=""/>
        <dsp:cNvSpPr/>
      </dsp:nvSpPr>
      <dsp:spPr>
        <a:xfrm>
          <a:off x="4488109" y="3493966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Skilled labor</a:t>
          </a:r>
          <a:endParaRPr lang="en-IN" sz="1300" kern="1200" dirty="0"/>
        </a:p>
      </dsp:txBody>
      <dsp:txXfrm>
        <a:off x="4510635" y="3516492"/>
        <a:ext cx="1166106" cy="724033"/>
      </dsp:txXfrm>
    </dsp:sp>
    <dsp:sp modelId="{BA576491-BA8B-4FE8-8B4E-9055DD6C0514}">
      <dsp:nvSpPr>
        <dsp:cNvPr id="0" name=""/>
        <dsp:cNvSpPr/>
      </dsp:nvSpPr>
      <dsp:spPr>
        <a:xfrm>
          <a:off x="4353536" y="4487453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7E4DA-E736-44B1-AC33-B15A5E29DF7B}">
      <dsp:nvSpPr>
        <dsp:cNvPr id="0" name=""/>
        <dsp:cNvSpPr/>
      </dsp:nvSpPr>
      <dsp:spPr>
        <a:xfrm>
          <a:off x="4488109" y="4615297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Unskilled labor</a:t>
          </a:r>
          <a:endParaRPr lang="en-IN" sz="1300" kern="1200" dirty="0"/>
        </a:p>
      </dsp:txBody>
      <dsp:txXfrm>
        <a:off x="4510635" y="4637823"/>
        <a:ext cx="1166106" cy="724033"/>
      </dsp:txXfrm>
    </dsp:sp>
    <dsp:sp modelId="{09FD580C-D8EB-4578-A65D-F91F31B8E7B4}">
      <dsp:nvSpPr>
        <dsp:cNvPr id="0" name=""/>
        <dsp:cNvSpPr/>
      </dsp:nvSpPr>
      <dsp:spPr>
        <a:xfrm>
          <a:off x="5833841" y="2244791"/>
          <a:ext cx="1211158" cy="7690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E2BCAA-3529-4056-AF82-A87B92943D26}">
      <dsp:nvSpPr>
        <dsp:cNvPr id="0" name=""/>
        <dsp:cNvSpPr/>
      </dsp:nvSpPr>
      <dsp:spPr>
        <a:xfrm>
          <a:off x="5968414" y="2372635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Supervisor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Govindbhai</a:t>
          </a:r>
          <a:r>
            <a:rPr lang="en-US" sz="1300" kern="1200" dirty="0"/>
            <a:t> </a:t>
          </a:r>
          <a:r>
            <a:rPr lang="en-US" sz="1300" kern="1200" dirty="0" err="1"/>
            <a:t>Rathva</a:t>
          </a:r>
          <a:endParaRPr lang="en-IN" sz="1300" kern="1200" dirty="0"/>
        </a:p>
      </dsp:txBody>
      <dsp:txXfrm>
        <a:off x="5990940" y="2395161"/>
        <a:ext cx="1166106" cy="724033"/>
      </dsp:txXfrm>
    </dsp:sp>
    <dsp:sp modelId="{F4C727A0-B055-4A5B-BDC2-BB78A4651BFD}">
      <dsp:nvSpPr>
        <dsp:cNvPr id="0" name=""/>
        <dsp:cNvSpPr/>
      </dsp:nvSpPr>
      <dsp:spPr>
        <a:xfrm>
          <a:off x="5833841" y="3366122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DE1705-9C2B-4BAA-8AF2-6E3B271ED326}">
      <dsp:nvSpPr>
        <dsp:cNvPr id="0" name=""/>
        <dsp:cNvSpPr/>
      </dsp:nvSpPr>
      <dsp:spPr>
        <a:xfrm>
          <a:off x="5968414" y="3493966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Skilled </a:t>
          </a:r>
          <a:r>
            <a:rPr lang="en-US" sz="1300" kern="1200" dirty="0" err="1"/>
            <a:t>labour</a:t>
          </a:r>
          <a:endParaRPr lang="en-IN" sz="1300" kern="1200" dirty="0"/>
        </a:p>
      </dsp:txBody>
      <dsp:txXfrm>
        <a:off x="5990940" y="3516492"/>
        <a:ext cx="1166106" cy="724033"/>
      </dsp:txXfrm>
    </dsp:sp>
    <dsp:sp modelId="{AFF04B1F-5804-4890-ABD7-C8D8B821A2E0}">
      <dsp:nvSpPr>
        <dsp:cNvPr id="0" name=""/>
        <dsp:cNvSpPr/>
      </dsp:nvSpPr>
      <dsp:spPr>
        <a:xfrm>
          <a:off x="5833841" y="4487453"/>
          <a:ext cx="1211158" cy="76908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46D9D-FC58-4837-8C9D-BAA5CA0FEA7F}">
      <dsp:nvSpPr>
        <dsp:cNvPr id="0" name=""/>
        <dsp:cNvSpPr/>
      </dsp:nvSpPr>
      <dsp:spPr>
        <a:xfrm>
          <a:off x="5968414" y="4615297"/>
          <a:ext cx="1211158" cy="76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Unskilled labor</a:t>
          </a:r>
          <a:endParaRPr lang="en-IN" sz="1300" kern="1200" dirty="0"/>
        </a:p>
      </dsp:txBody>
      <dsp:txXfrm>
        <a:off x="5990940" y="4637823"/>
        <a:ext cx="1166106" cy="7240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17"/>
            <a:ext cx="2890542" cy="498365"/>
          </a:xfrm>
          <a:prstGeom prst="rect">
            <a:avLst/>
          </a:prstGeom>
        </p:spPr>
        <p:txBody>
          <a:bodyPr vert="horz" lIns="90651" tIns="45329" rIns="90651" bIns="45329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547" y="17"/>
            <a:ext cx="2889032" cy="498365"/>
          </a:xfrm>
          <a:prstGeom prst="rect">
            <a:avLst/>
          </a:prstGeom>
        </p:spPr>
        <p:txBody>
          <a:bodyPr vert="horz" lIns="90651" tIns="45329" rIns="90651" bIns="45329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5CCA5BA-921C-43D2-86FB-6759A2D0E732}" type="datetime1">
              <a:rPr lang="en-IN" smtClean="0"/>
              <a:t>12-08-2024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9428288"/>
            <a:ext cx="2890542" cy="498365"/>
          </a:xfrm>
          <a:prstGeom prst="rect">
            <a:avLst/>
          </a:prstGeom>
        </p:spPr>
        <p:txBody>
          <a:bodyPr vert="horz" lIns="90651" tIns="45329" rIns="90651" bIns="45329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547" y="9428288"/>
            <a:ext cx="2889032" cy="498365"/>
          </a:xfrm>
          <a:prstGeom prst="rect">
            <a:avLst/>
          </a:prstGeom>
        </p:spPr>
        <p:txBody>
          <a:bodyPr vert="horz" wrap="square" lIns="90651" tIns="45329" rIns="90651" bIns="453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74724B-9355-4A1C-9505-BDF6EF414574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165927114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2890542" cy="496672"/>
          </a:xfrm>
          <a:prstGeom prst="rect">
            <a:avLst/>
          </a:prstGeom>
        </p:spPr>
        <p:txBody>
          <a:bodyPr vert="horz" lIns="90651" tIns="45329" rIns="90651" bIns="4532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47" y="1"/>
            <a:ext cx="2889032" cy="496672"/>
          </a:xfrm>
          <a:prstGeom prst="rect">
            <a:avLst/>
          </a:prstGeom>
        </p:spPr>
        <p:txBody>
          <a:bodyPr vert="horz" lIns="90651" tIns="45329" rIns="90651" bIns="4532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D15177-E2BA-44EB-8591-B2E516DC9DC5}" type="datetime1">
              <a:rPr lang="en-IN" smtClean="0"/>
              <a:t>12-08-2024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1" tIns="45329" rIns="90651" bIns="45329" rtlCol="0" anchor="ctr"/>
          <a:lstStyle/>
          <a:p>
            <a:pPr lvl="0"/>
            <a:endParaRPr lang="en-IN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019" y="4714140"/>
            <a:ext cx="5337081" cy="4468344"/>
          </a:xfrm>
          <a:prstGeom prst="rect">
            <a:avLst/>
          </a:prstGeom>
        </p:spPr>
        <p:txBody>
          <a:bodyPr vert="horz" lIns="90651" tIns="45329" rIns="90651" bIns="4532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28285"/>
            <a:ext cx="2890542" cy="496672"/>
          </a:xfrm>
          <a:prstGeom prst="rect">
            <a:avLst/>
          </a:prstGeom>
        </p:spPr>
        <p:txBody>
          <a:bodyPr vert="horz" lIns="90651" tIns="45329" rIns="90651" bIns="4532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47" y="9428285"/>
            <a:ext cx="2889032" cy="496672"/>
          </a:xfrm>
          <a:prstGeom prst="rect">
            <a:avLst/>
          </a:prstGeom>
        </p:spPr>
        <p:txBody>
          <a:bodyPr vert="horz" wrap="square" lIns="90651" tIns="45329" rIns="90651" bIns="453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9CE70D8-4DFE-4B16-931E-85F86C0548BE}" type="slidenum">
              <a:rPr lang="en-IN" altLang="en-US"/>
              <a:pPr>
                <a:defRPr/>
              </a:pPr>
              <a:t>‹#›</a:t>
            </a:fld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106015225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026" indent="-28173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1659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4953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46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53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833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8125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141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12A75E-00DB-4D39-8DEE-05B7000878A9}" type="slidenum">
              <a:rPr lang="en-IN" altLang="en-US" smtClean="0">
                <a:latin typeface="Calibri" panose="020F0502020204030204" pitchFamily="34" charset="0"/>
              </a:rPr>
              <a:pPr/>
              <a:t>1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5299A901-9568-49A7-8FF7-5C813D07A0E8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4285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08D1B14B-01E2-4388-89D6-40F740D221C9}" type="datetime1">
              <a:rPr lang="en-IN" smtClean="0"/>
              <a:t>12-08-2024</a:t>
            </a:fld>
            <a:endParaRPr lang="en-IN" dirty="0"/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599" indent="-28330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3234" indent="-22664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6527" indent="-22664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9819" indent="-22664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3114" indent="-226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6405" indent="-226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9699" indent="-226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2991" indent="-2266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2B4001-EF9A-4607-BE6D-8426895BF2EE}" type="slidenum">
              <a:rPr lang="en-IN" altLang="en-US" smtClean="0">
                <a:latin typeface="Calibri" panose="020F0502020204030204" pitchFamily="34" charset="0"/>
              </a:rPr>
              <a:pPr/>
              <a:t>10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6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025" indent="-28173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1657" indent="-22507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4951" indent="-22507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43" indent="-22507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536" indent="-2250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829" indent="-2250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8120" indent="-2250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1413" indent="-2250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12A75E-00DB-4D39-8DEE-05B7000878A9}" type="slidenum">
              <a:rPr lang="en-IN" altLang="en-US" smtClean="0">
                <a:latin typeface="Calibri" panose="020F0502020204030204" pitchFamily="34" charset="0"/>
              </a:rPr>
              <a:pPr/>
              <a:t>2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AE4E6E6-AD62-4C91-B170-C84B099228E1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7394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026" indent="-28173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1659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4953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46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53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833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8125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141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0E1FAC-5CDF-4445-A6F8-FA0192AF6B72}" type="slidenum">
              <a:rPr lang="en-IN" altLang="en-US" smtClean="0">
                <a:latin typeface="Calibri" panose="020F0502020204030204" pitchFamily="34" charset="0"/>
              </a:rPr>
              <a:pPr/>
              <a:t>3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54847550-5EE4-40D1-9AE6-B3A94E047067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625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68213" indent="-40944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44640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03412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962183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620954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4279726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938495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5597267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0E1FAC-5CDF-4445-A6F8-FA0192AF6B72}" type="slidenum">
              <a:rPr lang="en-IN" altLang="en-US" smtClean="0">
                <a:latin typeface="Calibri" panose="020F0502020204030204" pitchFamily="34" charset="0"/>
              </a:rPr>
              <a:pPr/>
              <a:t>4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C25A14B3-AEF0-49D6-BD5D-024D59689045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4235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68213" indent="-40944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44640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03412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962183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620954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4279726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938495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5597267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0E1FAC-5CDF-4445-A6F8-FA0192AF6B72}" type="slidenum">
              <a:rPr lang="en-IN" altLang="en-US" smtClean="0">
                <a:latin typeface="Calibri" panose="020F0502020204030204" pitchFamily="34" charset="0"/>
              </a:rPr>
              <a:pPr/>
              <a:t>5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C25A14B3-AEF0-49D6-BD5D-024D59689045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1936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026" indent="-28173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1659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4953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46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53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833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8125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141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0E1FAC-5CDF-4445-A6F8-FA0192AF6B72}" type="slidenum">
              <a:rPr lang="en-IN" altLang="en-US" smtClean="0">
                <a:latin typeface="Calibri" panose="020F0502020204030204" pitchFamily="34" charset="0"/>
              </a:rPr>
              <a:pPr/>
              <a:t>6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C73676F6-596D-4EC7-A756-02EF8928316A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6698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026" indent="-28173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1659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4953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46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53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833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8125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141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0E1FAC-5CDF-4445-A6F8-FA0192AF6B72}" type="slidenum">
              <a:rPr lang="en-IN" altLang="en-US" smtClean="0">
                <a:latin typeface="Calibri" panose="020F0502020204030204" pitchFamily="34" charset="0"/>
              </a:rPr>
              <a:pPr/>
              <a:t>7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54A839D-3AB9-4647-8BAC-DD2A9A230CC3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106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68213" indent="-40944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44640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303412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962183" indent="-3271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3620954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4279726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4938495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5597267" indent="-3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0E1FAC-5CDF-4445-A6F8-FA0192AF6B72}" type="slidenum">
              <a:rPr lang="en-IN" altLang="en-US" smtClean="0">
                <a:latin typeface="Calibri" panose="020F0502020204030204" pitchFamily="34" charset="0"/>
              </a:rPr>
              <a:pPr/>
              <a:t>8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2D720D8-485A-4437-AB81-F7B97218CB2A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6851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026" indent="-28173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1659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4953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246" indent="-225074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53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833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8125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1419" indent="-2250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0E1FAC-5CDF-4445-A6F8-FA0192AF6B72}" type="slidenum">
              <a:rPr lang="en-IN" altLang="en-US" smtClean="0">
                <a:latin typeface="Calibri" panose="020F0502020204030204" pitchFamily="34" charset="0"/>
              </a:rPr>
              <a:pPr/>
              <a:t>9</a:t>
            </a:fld>
            <a:endParaRPr lang="en-IN" altLang="en-US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4F3057B3-06C1-413C-97ED-1249904471BB}" type="datetime1">
              <a:rPr lang="en-IN" smtClean="0"/>
              <a:t>12-08-2024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484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85800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 dirty="0"/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800" y="76200"/>
            <a:ext cx="15716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381000" y="6172200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1C36E-48EA-4904-85A7-ACC98E247A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2956884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39E7-187A-4E15-9A37-8783A672236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684685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37C26-6F0C-45B5-8A48-B9BC1C933B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4167600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0397F-E59D-4068-BBA5-D439ED82A73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1117098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B2A8A-1DA4-43EB-85F8-280E5DB66F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7862333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8530F-64F7-46F2-A290-92A99663288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299626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78D7A-2E90-466B-AA59-E4664BB564F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3466702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DCA6-8515-4F42-86E1-2C237DA12E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9324008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ABAB-1416-41C2-9E4A-A7A864CAF6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675872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7315B-A2B5-4A73-93C8-113D3D1281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0718934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57648-7FD7-4D76-B98A-3F256A9D22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7491034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Civil Project work status  : January ,2023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121311-A7CF-4FE1-B990-A231C6BB35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6" r:id="rId1"/>
    <p:sldLayoutId id="2147485876" r:id="rId2"/>
    <p:sldLayoutId id="2147485877" r:id="rId3"/>
    <p:sldLayoutId id="2147485878" r:id="rId4"/>
    <p:sldLayoutId id="2147485879" r:id="rId5"/>
    <p:sldLayoutId id="2147485880" r:id="rId6"/>
    <p:sldLayoutId id="2147485881" r:id="rId7"/>
    <p:sldLayoutId id="2147485882" r:id="rId8"/>
    <p:sldLayoutId id="2147485883" r:id="rId9"/>
    <p:sldLayoutId id="2147485884" r:id="rId10"/>
    <p:sldLayoutId id="2147485885" r:id="rId11"/>
  </p:sldLayoutIdLst>
  <p:transition spd="med">
    <p:pull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../OneDrive/Desktop/Endurance/Wages.docx" TargetMode="External"/><Relationship Id="rId3" Type="http://schemas.openxmlformats.org/officeDocument/2006/relationships/hyperlink" Target="file:///D:\Print%20_%20Udyam%20Registration%20Certificate%20JEEL.pdf" TargetMode="External"/><Relationship Id="rId7" Type="http://schemas.openxmlformats.org/officeDocument/2006/relationships/hyperlink" Target="../OneDrive/Desktop/Endurance/Working%20hour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../OneDrive/Desktop/jeel%20all%20documents/GST.pdf" TargetMode="External"/><Relationship Id="rId5" Type="http://schemas.openxmlformats.org/officeDocument/2006/relationships/hyperlink" Target="../OneDrive/Desktop/jeel%20all%20documents/ESIC-11.pdf" TargetMode="External"/><Relationship Id="rId10" Type="http://schemas.openxmlformats.org/officeDocument/2006/relationships/hyperlink" Target="../OneDrive/Desktop/Endurance/Complaint%20letter.docx" TargetMode="External"/><Relationship Id="rId4" Type="http://schemas.openxmlformats.org/officeDocument/2006/relationships/hyperlink" Target="../OneDrive/Desktop/jeel%20all%20documents/JEEL%20PF%20CODE%20COPY.pdf" TargetMode="External"/><Relationship Id="rId9" Type="http://schemas.openxmlformats.org/officeDocument/2006/relationships/hyperlink" Target="../OneDrive/Desktop/Endurance/Electric%20suoervisor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../OneDrive/Desktop/Endurance/EHS.docx" TargetMode="External"/><Relationship Id="rId3" Type="http://schemas.openxmlformats.org/officeDocument/2006/relationships/hyperlink" Target="https://www.endurancegroup.com/Portal/data/contractor/%C2%A0" TargetMode="External"/><Relationship Id="rId7" Type="http://schemas.openxmlformats.org/officeDocument/2006/relationships/hyperlink" Target="../OneDrive/Desktop/Endurance/Fire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../OneDrive/Desktop/Endurance/No%20injuries.docx" TargetMode="External"/><Relationship Id="rId5" Type="http://schemas.openxmlformats.org/officeDocument/2006/relationships/hyperlink" Target="../OneDrive/Desktop/Endurance/No%20of%20fetalities.docx" TargetMode="External"/><Relationship Id="rId4" Type="http://schemas.openxmlformats.org/officeDocument/2006/relationships/hyperlink" Target="../OneDrive/Desktop/Endurance/Med%20Treatment%20letter.doc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OneDrive/Desktop/Endurance/Checkup%20doc.docx" TargetMode="External"/><Relationship Id="rId7" Type="http://schemas.openxmlformats.org/officeDocument/2006/relationships/hyperlink" Target="../OneDrive/Desktop/Endurance/PPE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../OneDrive/Desktop/Endurance/Taraining%20doc.docx" TargetMode="External"/><Relationship Id="rId5" Type="http://schemas.openxmlformats.org/officeDocument/2006/relationships/hyperlink" Target="../OneDrive/Desktop/Endurance/EHS.docx" TargetMode="External"/><Relationship Id="rId4" Type="http://schemas.openxmlformats.org/officeDocument/2006/relationships/hyperlink" Target="../OneDrive/Desktop/Endurance/Tools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OneDrive/Desktop/Endurance/WP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../OneDrive/Desktop/Endurance/RM.docx" TargetMode="External"/><Relationship Id="rId5" Type="http://schemas.openxmlformats.org/officeDocument/2006/relationships/hyperlink" Target="../OneDrive/Desktop/Endurance/EMERGENCY.docx" TargetMode="External"/><Relationship Id="rId4" Type="http://schemas.openxmlformats.org/officeDocument/2006/relationships/hyperlink" Target="../OneDrive/Desktop/Endurance/SM%20DOC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OneDrive/Desktop/Endurance/T%20M%20I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ndurancegroup.com/Portal/data/contractor/%C2%A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4859E-3275-4E92-8623-7A71079C568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517716"/>
            <a:ext cx="9105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en-IN" altLang="en-US" sz="3800" b="1" dirty="0">
                <a:latin typeface="Bodoni MT Black" panose="02070A03080606020203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Online Evaluation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1800" y="1279147"/>
            <a:ext cx="4038600" cy="210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46548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88175" y="6380163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157276-246E-45F0-8739-A16AFB5E89E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544561"/>
            <a:ext cx="7239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Submit to Civil Department</a:t>
            </a:r>
          </a:p>
        </p:txBody>
      </p:sp>
    </p:spTree>
    <p:extLst>
      <p:ext uri="{BB962C8B-B14F-4D97-AF65-F5344CB8AC3E}">
        <p14:creationId xmlns:p14="http://schemas.microsoft.com/office/powerpoint/2010/main" val="2464485508"/>
      </p:ext>
    </p:extLst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" y="228600"/>
            <a:ext cx="53721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2800" b="1" dirty="0"/>
              <a:t>Organizational Chart</a:t>
            </a:r>
            <a:endParaRPr lang="en-US" sz="2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173787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4859E-3275-4E92-8623-7A71079C568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9080" cy="317405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FF50F2F-23D7-74C7-FAA5-CC48634521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3095506"/>
              </p:ext>
            </p:extLst>
          </p:nvPr>
        </p:nvGraphicFramePr>
        <p:xfrm>
          <a:off x="838200" y="751820"/>
          <a:ext cx="8572500" cy="5386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029201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CF44-90F9-459A-8D85-4234C3C2B6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304800" y="304800"/>
            <a:ext cx="6324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">
              <a:spcBef>
                <a:spcPct val="0"/>
              </a:spcBef>
              <a:buFontTx/>
              <a:buNone/>
            </a:pPr>
            <a:r>
              <a:rPr lang="en-IN" sz="1800" b="1" dirty="0"/>
              <a:t>C A Certificate</a:t>
            </a:r>
            <a:endParaRPr lang="en-IN" altLang="en-US" sz="18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4169" y="3244334"/>
            <a:ext cx="1757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FFFFFF"/>
                </a:solidFill>
                <a:latin typeface="Roboto"/>
              </a:rPr>
              <a:t>C A Certificate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514600" y="2133600"/>
            <a:ext cx="6172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IN" sz="4400" b="1" dirty="0"/>
              <a:t>C A Certificate</a:t>
            </a:r>
            <a:endParaRPr lang="en-IN" altLang="en-US" sz="44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AAE0270-AEB5-6CDF-836C-20FFF912E8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57840"/>
              </p:ext>
            </p:extLst>
          </p:nvPr>
        </p:nvGraphicFramePr>
        <p:xfrm>
          <a:off x="3581400" y="2874466"/>
          <a:ext cx="2438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3" imgW="2438258" imgH="517956" progId="Package">
                  <p:embed/>
                </p:oleObj>
              </mc:Choice>
              <mc:Fallback>
                <p:oleObj name="Packager Shell Object" showAsIcon="1" r:id="rId3" imgW="2438258" imgH="517956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2874466"/>
                        <a:ext cx="24384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462762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05650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CF44-90F9-459A-8D85-4234C3C2B6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488803" y="381000"/>
            <a:ext cx="81291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">
              <a:spcBef>
                <a:spcPct val="0"/>
              </a:spcBef>
              <a:buFontTx/>
              <a:buNone/>
            </a:pPr>
            <a:r>
              <a:rPr lang="en-IN" sz="1800" b="1" dirty="0"/>
              <a:t>Balance Sheet</a:t>
            </a:r>
            <a:endParaRPr lang="en-IN" altLang="en-US" sz="2000" b="1" dirty="0">
              <a:solidFill>
                <a:srgbClr val="00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91248" y="5757447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IN" sz="1600" dirty="0"/>
          </a:p>
        </p:txBody>
      </p:sp>
      <p:sp>
        <p:nvSpPr>
          <p:cNvPr id="21" name="Rectangle 20"/>
          <p:cNvSpPr/>
          <p:nvPr/>
        </p:nvSpPr>
        <p:spPr>
          <a:xfrm>
            <a:off x="7826229" y="5826238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1" y="2438401"/>
            <a:ext cx="73825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IN" sz="6000" b="1" dirty="0"/>
              <a:t>Balance Sheet</a:t>
            </a:r>
            <a:endParaRPr lang="en-IN" altLang="en-US" sz="6600" b="1" dirty="0">
              <a:solidFill>
                <a:srgbClr val="00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869E6B3-F847-4343-B0C2-2CD9D98307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397785"/>
              </p:ext>
            </p:extLst>
          </p:nvPr>
        </p:nvGraphicFramePr>
        <p:xfrm>
          <a:off x="4013053" y="3657600"/>
          <a:ext cx="8763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3" imgW="876123" imgH="517956" progId="Package">
                  <p:embed/>
                </p:oleObj>
              </mc:Choice>
              <mc:Fallback>
                <p:oleObj name="Packager Shell Object" showAsIcon="1" r:id="rId3" imgW="876123" imgH="517956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13053" y="3657600"/>
                        <a:ext cx="8763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517784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05650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CF44-90F9-459A-8D85-4234C3C2B6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91248" y="5757447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IN" sz="1600" dirty="0"/>
          </a:p>
        </p:txBody>
      </p:sp>
      <p:sp>
        <p:nvSpPr>
          <p:cNvPr id="21" name="Rectangle 20"/>
          <p:cNvSpPr/>
          <p:nvPr/>
        </p:nvSpPr>
        <p:spPr>
          <a:xfrm>
            <a:off x="7826229" y="5826238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7FD53379-8327-3092-5234-FD188B92F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718698"/>
              </p:ext>
            </p:extLst>
          </p:nvPr>
        </p:nvGraphicFramePr>
        <p:xfrm>
          <a:off x="495300" y="761999"/>
          <a:ext cx="8724900" cy="8248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3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3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8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54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71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10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Sr.No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71B0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b="1" spc="-2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Requirement</a:t>
                      </a:r>
                      <a:r>
                        <a:rPr sz="800" b="1" spc="45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Text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71B0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Options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71B0D2"/>
                    </a:solidFill>
                  </a:tcPr>
                </a:tc>
                <a:tc>
                  <a:txBody>
                    <a:bodyPr/>
                    <a:lstStyle/>
                    <a:p>
                      <a:pPr marL="89535" marR="195580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License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 /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Registration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No.</a:t>
                      </a:r>
                      <a:r>
                        <a:rPr sz="800" b="1" spc="2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/</a:t>
                      </a:r>
                      <a:r>
                        <a:rPr sz="800" b="1" spc="25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Policy</a:t>
                      </a:r>
                      <a:r>
                        <a:rPr sz="800" b="1" spc="3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No.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71B0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Attachment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71B0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Valid</a:t>
                      </a:r>
                      <a:r>
                        <a:rPr sz="800" b="1" spc="-55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Till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71B0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Segoe UI"/>
                          <a:cs typeface="Segoe UI"/>
                        </a:rPr>
                        <a:t>Score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  <a:solidFill>
                      <a:srgbClr val="71B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1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53035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License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under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Factory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Act.1948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6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/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Contract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Labor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Act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/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Shop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Act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lang="en-US" sz="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UDYAM-GJ-17-009847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IN" sz="800" dirty="0">
                          <a:latin typeface="Times New Roman"/>
                          <a:cs typeface="Times New Roman"/>
                          <a:hlinkClick r:id="rId3" action="ppaction://hlinkfile"/>
                        </a:rPr>
                        <a:t>Udyam Registration Certificate JEEL.pdf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240029">
                        <a:lnSpc>
                          <a:spcPct val="100000"/>
                        </a:lnSpc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object 12">
            <a:extLst>
              <a:ext uri="{FF2B5EF4-FFF2-40B4-BE49-F238E27FC236}">
                <a16:creationId xmlns:a16="http://schemas.microsoft.com/office/drawing/2014/main" id="{2411C30F-263F-C205-93B7-9A8213E14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91347"/>
              </p:ext>
            </p:extLst>
          </p:nvPr>
        </p:nvGraphicFramePr>
        <p:xfrm>
          <a:off x="495300" y="1586865"/>
          <a:ext cx="8724902" cy="43330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1722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2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77470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Number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of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employees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authorized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to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deploy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as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per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license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77470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lang="en-US" sz="1100" dirty="0">
                          <a:latin typeface="Segoe UI"/>
                          <a:cs typeface="Segoe UI"/>
                        </a:rPr>
                        <a:t>6</a:t>
                      </a: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lang="en-US" sz="1100" dirty="0">
                        <a:latin typeface="Segoe UI"/>
                        <a:cs typeface="Segoe UI"/>
                      </a:endParaRPr>
                    </a:p>
                  </a:txBody>
                  <a:tcPr marL="0" marR="0" marT="77470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77470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77470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77470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18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3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Is</a:t>
                      </a:r>
                      <a:r>
                        <a:rPr sz="800" spc="-1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organization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registered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for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EPF?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en-IN" sz="1200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10000469697BRD</a:t>
                      </a:r>
                      <a:endParaRPr sz="120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0" marT="52069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9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800" dirty="0">
                          <a:latin typeface="Segoe UI"/>
                          <a:cs typeface="Segoe UI"/>
                          <a:hlinkClick r:id="rId4" action="ppaction://hlinkfile"/>
                        </a:rPr>
                        <a:t>JEEL PF CODE COPY.pdf</a:t>
                      </a:r>
                      <a:endParaRPr lang="en-IN" sz="800" dirty="0">
                        <a:latin typeface="Segoe UI"/>
                        <a:cs typeface="Segoe UI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52069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4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32105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Is</a:t>
                      </a:r>
                      <a:r>
                        <a:rPr sz="800" spc="-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organization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registered</a:t>
                      </a:r>
                      <a:r>
                        <a:rPr sz="800" spc="-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for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ESIC?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IN" sz="12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38000480240001019</a:t>
                      </a:r>
                      <a:r>
                        <a:rPr lang="en-IN" sz="1200" dirty="0"/>
                        <a:t> </a:t>
                      </a:r>
                      <a:endParaRPr lang="en-IN" sz="12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800" dirty="0">
                          <a:latin typeface="Times New Roman"/>
                          <a:cs typeface="Times New Roman"/>
                          <a:hlinkClick r:id="rId5" action="ppaction://hlinkfile"/>
                        </a:rPr>
                        <a:t>.ESIC-11.pdf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5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32105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Is</a:t>
                      </a:r>
                      <a:r>
                        <a:rPr sz="800" spc="-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organization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registered</a:t>
                      </a:r>
                      <a:r>
                        <a:rPr sz="800" spc="-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for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GSTN?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IN" sz="1200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24CKCPD2961H1ZH</a:t>
                      </a:r>
                      <a:endParaRPr sz="120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IN" sz="800" dirty="0">
                          <a:latin typeface="Times New Roman"/>
                          <a:cs typeface="Times New Roman"/>
                          <a:hlinkClick r:id="rId6" action="ppaction://hlinkfile"/>
                        </a:rPr>
                        <a:t>GST.pdf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6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53695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Workmen</a:t>
                      </a:r>
                      <a:r>
                        <a:rPr sz="800" spc="1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compensation</a:t>
                      </a:r>
                      <a:r>
                        <a:rPr sz="800" spc="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Policy</a:t>
                      </a:r>
                      <a:r>
                        <a:rPr sz="800" spc="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/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Group</a:t>
                      </a: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Insurance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100" dirty="0">
                          <a:latin typeface="Segoe UI"/>
                          <a:cs typeface="Segoe UI"/>
                        </a:rPr>
                        <a:t>N/A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7</a:t>
                      </a:r>
                      <a:endParaRPr sz="80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53035" algn="just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Are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workers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working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hours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 with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current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applicable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law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in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country?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1100" dirty="0">
                          <a:latin typeface="Segoe UI"/>
                          <a:cs typeface="Segoe UI"/>
                        </a:rPr>
                        <a:t>8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800" dirty="0">
                          <a:latin typeface="Segoe UI"/>
                          <a:cs typeface="Segoe UI"/>
                          <a:hlinkClick r:id="rId7" action="ppaction://hlinkfile"/>
                        </a:rPr>
                        <a:t>Working hours.docx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8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425450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Are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wages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paid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on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3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basis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of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Minimum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Wages</a:t>
                      </a:r>
                      <a:r>
                        <a:rPr sz="800" spc="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Act?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100" dirty="0">
                          <a:latin typeface="Segoe UI"/>
                          <a:cs typeface="Segoe UI"/>
                        </a:rPr>
                        <a:t>450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800" dirty="0">
                          <a:latin typeface="Segoe UI"/>
                          <a:cs typeface="Segoe UI"/>
                          <a:hlinkClick r:id="rId8" action="ppaction://hlinkfile"/>
                        </a:rPr>
                        <a:t>Wages.docx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9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74625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Licensed</a:t>
                      </a:r>
                      <a:r>
                        <a:rPr sz="800" spc="1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Electrical</a:t>
                      </a:r>
                      <a:r>
                        <a:rPr sz="800" spc="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Supervisor</a:t>
                      </a:r>
                      <a:r>
                        <a:rPr sz="800" spc="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5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/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Electrician</a:t>
                      </a:r>
                      <a:r>
                        <a:rPr sz="800" spc="-1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If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Applicable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﴾For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Electrical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Work﴿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Complied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1100" dirty="0">
                          <a:latin typeface="Segoe UI"/>
                          <a:cs typeface="Segoe UI"/>
                        </a:rPr>
                        <a:t>0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en-US" sz="800" dirty="0">
                          <a:latin typeface="Segoe UI"/>
                          <a:cs typeface="Segoe UI"/>
                          <a:hlinkClick r:id="rId9" action="ppaction://hlinkfile"/>
                        </a:rPr>
                        <a:t>Electric suoervisor.docx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3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</a:pP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10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53035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Any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complaint</a:t>
                      </a:r>
                      <a:r>
                        <a:rPr sz="800" spc="-1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registered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against</a:t>
                      </a:r>
                      <a:r>
                        <a:rPr sz="800" spc="-1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the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contractor</a:t>
                      </a:r>
                      <a:r>
                        <a:rPr sz="800" spc="-4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in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past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under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1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Labour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2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laws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262890">
                        <a:lnSpc>
                          <a:spcPct val="123500"/>
                        </a:lnSpc>
                        <a:spcBef>
                          <a:spcPts val="185"/>
                        </a:spcBef>
                      </a:pPr>
                      <a:r>
                        <a:rPr sz="800" spc="-2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Not</a:t>
                      </a:r>
                      <a:r>
                        <a:rPr sz="800" spc="500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 </a:t>
                      </a:r>
                      <a:r>
                        <a:rPr sz="800" spc="-35" dirty="0">
                          <a:solidFill>
                            <a:srgbClr val="202429"/>
                          </a:solidFill>
                          <a:latin typeface="Segoe UI"/>
                          <a:cs typeface="Segoe UI"/>
                        </a:rPr>
                        <a:t>Applicable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2349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1100" dirty="0">
                          <a:latin typeface="Segoe UI"/>
                          <a:cs typeface="Segoe UI"/>
                        </a:rPr>
                        <a:t>0-</a:t>
                      </a:r>
                      <a:endParaRPr sz="11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fr-FR" sz="800" dirty="0">
                          <a:latin typeface="Segoe UI"/>
                          <a:cs typeface="Segoe UI"/>
                          <a:hlinkClick r:id="rId10" action="ppaction://hlinkfile"/>
                        </a:rPr>
                        <a:t>Complaint letter.docx</a:t>
                      </a: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 dirty="0">
                        <a:latin typeface="Segoe UI"/>
                        <a:cs typeface="Segoe UI"/>
                      </a:endParaRPr>
                    </a:p>
                  </a:txBody>
                  <a:tcPr marL="0" marR="0" marT="6985" marB="0">
                    <a:lnL w="9525">
                      <a:solidFill>
                        <a:srgbClr val="DDDDDD"/>
                      </a:solidFill>
                      <a:prstDash val="solid"/>
                    </a:lnL>
                    <a:lnR w="9525">
                      <a:solidFill>
                        <a:srgbClr val="DDDDDD"/>
                      </a:solidFill>
                      <a:prstDash val="solid"/>
                    </a:lnR>
                    <a:lnT w="9525">
                      <a:solidFill>
                        <a:srgbClr val="DDDDDD"/>
                      </a:solidFill>
                      <a:prstDash val="solid"/>
                    </a:lnT>
                    <a:lnB w="9525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1882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CF44-90F9-459A-8D85-4234C3C2B6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381000" y="304800"/>
            <a:ext cx="441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sz="1800" b="1" dirty="0"/>
              <a:t>Section 2 - Safety Performance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63652"/>
              </p:ext>
            </p:extLst>
          </p:nvPr>
        </p:nvGraphicFramePr>
        <p:xfrm>
          <a:off x="495300" y="990600"/>
          <a:ext cx="8915400" cy="5069582"/>
        </p:xfrm>
        <a:graphic>
          <a:graphicData uri="http://schemas.openxmlformats.org/drawingml/2006/table">
            <a:tbl>
              <a:tblPr/>
              <a:tblGrid>
                <a:gridCol w="34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4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7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 err="1">
                          <a:effectLst/>
                        </a:rPr>
                        <a:t>Sr.No</a:t>
                      </a:r>
                      <a:r>
                        <a:rPr lang="en-IN" sz="1500" b="0" dirty="0">
                          <a:effectLst/>
                        </a:rPr>
                        <a:t>.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3F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0">
                          <a:effectLst/>
                        </a:rPr>
                        <a:t>Requirement Text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42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Answer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3D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Details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3C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Attachment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44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0">
                          <a:effectLst/>
                        </a:rPr>
                        <a:t>Score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44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372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1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0">
                          <a:effectLst/>
                        </a:rPr>
                        <a:t>No. of Accidents (Medical Treatment) in last 2 years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0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No any accident reported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u="none" strike="noStrike" dirty="0">
                          <a:solidFill>
                            <a:srgbClr val="2196F3"/>
                          </a:solidFill>
                          <a:effectLst/>
                          <a:hlinkClick r:id="rId3"/>
                        </a:rPr>
                        <a:t> </a:t>
                      </a:r>
                      <a:r>
                        <a:rPr lang="en-IN" sz="1500" b="0" u="none" strike="noStrike" dirty="0">
                          <a:solidFill>
                            <a:srgbClr val="2196F3"/>
                          </a:solidFill>
                          <a:effectLst/>
                          <a:hlinkClick r:id="rId4" action="ppaction://hlinkfile"/>
                        </a:rPr>
                        <a:t>Med Treatment letter.docx</a:t>
                      </a:r>
                      <a:endParaRPr lang="en-IN" sz="1500" b="0" dirty="0">
                        <a:effectLst/>
                      </a:endParaRP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5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372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2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0">
                          <a:effectLst/>
                        </a:rPr>
                        <a:t>No. of Fatalities (Verify from Govt. data / reference check)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0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No any fatality reported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u="none" strike="noStrike" dirty="0">
                          <a:solidFill>
                            <a:srgbClr val="2196F3"/>
                          </a:solidFill>
                          <a:effectLst/>
                        </a:rPr>
                        <a:t> </a:t>
                      </a:r>
                      <a:r>
                        <a:rPr lang="en-US" sz="1500" b="0" u="none" strike="noStrike" dirty="0">
                          <a:solidFill>
                            <a:srgbClr val="2196F3"/>
                          </a:solidFill>
                          <a:effectLst/>
                          <a:hlinkClick r:id="rId5" action="ppaction://hlinkfile"/>
                        </a:rPr>
                        <a:t>No of fetalities.docx</a:t>
                      </a:r>
                      <a:endParaRPr lang="en-IN" sz="1500" b="0" dirty="0">
                        <a:effectLst/>
                      </a:endParaRP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5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863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3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0">
                          <a:effectLst/>
                        </a:rPr>
                        <a:t>No. of Lost time injuries as per Factories Act 1948 (Injured person not able to work more than 48 hours from time of accident)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0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No any injuries reported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u="none" strike="noStrike" dirty="0">
                          <a:solidFill>
                            <a:srgbClr val="2196F3"/>
                          </a:solidFill>
                          <a:effectLst/>
                        </a:rPr>
                        <a:t> </a:t>
                      </a:r>
                      <a:r>
                        <a:rPr lang="en-IN" sz="1500" b="0" u="none" strike="noStrike" dirty="0">
                          <a:solidFill>
                            <a:srgbClr val="2196F3"/>
                          </a:solidFill>
                          <a:effectLst/>
                          <a:hlinkClick r:id="rId6" action="ppaction://hlinkfile"/>
                        </a:rPr>
                        <a:t>No injuries.docx</a:t>
                      </a:r>
                      <a:endParaRPr lang="en-IN" sz="1500" b="0" dirty="0">
                        <a:effectLst/>
                      </a:endParaRP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5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42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4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0">
                          <a:effectLst/>
                        </a:rPr>
                        <a:t>No. of Fire Incident in last 2 years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0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No any fire incidents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  <a:hlinkClick r:id="rId7" action="ppaction://hlinkfile"/>
                        </a:rPr>
                        <a:t>Fire.docx</a:t>
                      </a:r>
                      <a:endParaRPr lang="en-IN" sz="1500" b="0" dirty="0">
                        <a:effectLst/>
                      </a:endParaRP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5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0033"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5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0">
                          <a:effectLst/>
                        </a:rPr>
                        <a:t>Has the organisation been prosecuted for an HSE breach or injury to an employee? Specify nos.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>
                          <a:effectLst/>
                        </a:rPr>
                        <a:t>0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No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u="none" strike="noStrike" dirty="0">
                          <a:solidFill>
                            <a:srgbClr val="2196F3"/>
                          </a:solidFill>
                          <a:effectLst/>
                          <a:hlinkClick r:id="rId8" action="ppaction://hlinkfile"/>
                        </a:rPr>
                        <a:t>EHS.docx</a:t>
                      </a:r>
                      <a:r>
                        <a:rPr lang="en-IN" sz="1500" b="0" u="none" strike="noStrike" dirty="0">
                          <a:solidFill>
                            <a:srgbClr val="2196F3"/>
                          </a:solidFill>
                          <a:effectLst/>
                        </a:rPr>
                        <a:t> </a:t>
                      </a:r>
                      <a:endParaRPr lang="en-IN" sz="1500" b="0" dirty="0">
                        <a:effectLst/>
                      </a:endParaRP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500" b="0" dirty="0">
                          <a:effectLst/>
                        </a:rPr>
                        <a:t>5</a:t>
                      </a:r>
                    </a:p>
                  </a:txBody>
                  <a:tcPr marL="74568" marR="74568" marT="37284" marB="37284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95300" y="1697038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Roboto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Roboto"/>
              </a:rPr>
              <a:t>Total - 25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286329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CF44-90F9-459A-8D85-4234C3C2B6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228600" y="304800"/>
            <a:ext cx="4674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sz="1800" b="1" dirty="0"/>
              <a:t>Section 3 - General EHS Systems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238895"/>
              </p:ext>
            </p:extLst>
          </p:nvPr>
        </p:nvGraphicFramePr>
        <p:xfrm>
          <a:off x="495300" y="838201"/>
          <a:ext cx="9029699" cy="5287962"/>
        </p:xfrm>
        <a:graphic>
          <a:graphicData uri="http://schemas.openxmlformats.org/drawingml/2006/table">
            <a:tbl>
              <a:tblPr/>
              <a:tblGrid>
                <a:gridCol w="34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1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443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dirty="0" err="1">
                          <a:effectLst/>
                        </a:rPr>
                        <a:t>Sr.No</a:t>
                      </a:r>
                      <a:r>
                        <a:rPr lang="en-IN" sz="1200" b="0" dirty="0">
                          <a:effectLst/>
                        </a:rPr>
                        <a:t>.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0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0">
                          <a:effectLst/>
                        </a:rPr>
                        <a:t>Requirement Text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0B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dirty="0">
                          <a:effectLst/>
                        </a:rPr>
                        <a:t>Answer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11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Details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011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Attachment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0C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0">
                          <a:effectLst/>
                        </a:rPr>
                        <a:t>Score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00F4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543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1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0" dirty="0">
                          <a:effectLst/>
                        </a:rPr>
                        <a:t>Health monitoring of Employees - Medical Check Up Done for employee’s as per Form 7 (date / Fitness Certificate from AFIH doctor)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dirty="0">
                          <a:effectLst/>
                        </a:rPr>
                        <a:t>No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dirty="0">
                          <a:effectLst/>
                        </a:rPr>
                        <a:t>As we are micro level MSME so we do not have periodic medical check-up policy, on case-to-case basis medical check up proposed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u="none" strike="noStrike" dirty="0">
                          <a:solidFill>
                            <a:srgbClr val="2196F3"/>
                          </a:solidFill>
                          <a:effectLst/>
                          <a:hlinkClick r:id="rId3" action="ppaction://hlinkfile"/>
                        </a:rPr>
                        <a:t>Checkup doc.docx</a:t>
                      </a:r>
                      <a:r>
                        <a:rPr lang="en-IN" sz="1200" b="0" u="none" strike="noStrike" dirty="0">
                          <a:solidFill>
                            <a:srgbClr val="2196F3"/>
                          </a:solidFill>
                          <a:effectLst/>
                        </a:rPr>
                        <a:t> </a:t>
                      </a:r>
                      <a:endParaRPr lang="en-IN" sz="1200" b="0" dirty="0">
                        <a:effectLst/>
                      </a:endParaRP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0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77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2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0">
                          <a:effectLst/>
                        </a:rPr>
                        <a:t>Does the organization regularly inspect and maintain hand tools, machinery (cranes, vehicles, hoists/lifting tools, etc.)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Yes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Yes, we do inspect &amp; maintain hand tools &amp; machineries periodically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dirty="0">
                          <a:effectLst/>
                          <a:hlinkClick r:id="rId4" action="ppaction://hlinkfile"/>
                        </a:rPr>
                        <a:t>Tools.docx</a:t>
                      </a:r>
                      <a:endParaRPr lang="en-IN" sz="1200" b="0" dirty="0">
                        <a:effectLst/>
                      </a:endParaRP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5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43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3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0">
                          <a:effectLst/>
                        </a:rPr>
                        <a:t>HSE Policy (Provide evidence by supplying copies of relevant documents)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No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We will follow ETL safety policy at site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u="none" strike="noStrike" dirty="0">
                          <a:solidFill>
                            <a:srgbClr val="2196F3"/>
                          </a:solidFill>
                          <a:effectLst/>
                          <a:hlinkClick r:id="rId5" action="ppaction://hlinkfile"/>
                        </a:rPr>
                        <a:t>EHS.docx</a:t>
                      </a:r>
                      <a:endParaRPr lang="en-IN" sz="1200" b="0" dirty="0">
                        <a:effectLst/>
                      </a:endParaRP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0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107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4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0">
                          <a:effectLst/>
                        </a:rPr>
                        <a:t>Induction and Training (provide relevant documents)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Yes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dirty="0">
                          <a:effectLst/>
                        </a:rPr>
                        <a:t>Yes we don classroom &amp; on job training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dirty="0" err="1">
                          <a:effectLst/>
                          <a:hlinkClick r:id="rId6" action="ppaction://hlinkfile"/>
                        </a:rPr>
                        <a:t>Taraining</a:t>
                      </a:r>
                      <a:r>
                        <a:rPr lang="en-US" sz="1200" b="0" dirty="0">
                          <a:effectLst/>
                          <a:hlinkClick r:id="rId6" action="ppaction://hlinkfile"/>
                        </a:rPr>
                        <a:t> doc.docx</a:t>
                      </a:r>
                      <a:endParaRPr lang="en-IN" sz="1200" b="0" dirty="0">
                        <a:effectLst/>
                      </a:endParaRP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5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477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5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200" b="0">
                          <a:effectLst/>
                        </a:rPr>
                        <a:t>PPE’s maintained in Good Condition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Yes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>
                          <a:effectLst/>
                        </a:rPr>
                        <a:t>Yes we do maintain PPE's in good condition, on any observations same are been replaced with new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a-DK" sz="1200" b="0" u="none" strike="noStrike" dirty="0">
                          <a:solidFill>
                            <a:srgbClr val="2196F3"/>
                          </a:solidFill>
                          <a:effectLst/>
                          <a:hlinkClick r:id="rId7" action="ppaction://hlinkfile"/>
                        </a:rPr>
                        <a:t>PPE.docx</a:t>
                      </a:r>
                      <a:r>
                        <a:rPr lang="en-IN" sz="1200" b="0" u="none" strike="noStrike" dirty="0">
                          <a:solidFill>
                            <a:srgbClr val="2196F3"/>
                          </a:solidFill>
                          <a:effectLst/>
                        </a:rPr>
                        <a:t> </a:t>
                      </a:r>
                      <a:endParaRPr lang="en-IN" sz="1200" b="0" dirty="0">
                        <a:effectLst/>
                      </a:endParaRP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dirty="0">
                          <a:effectLst/>
                        </a:rPr>
                        <a:t>5</a:t>
                      </a:r>
                    </a:p>
                  </a:txBody>
                  <a:tcPr marL="62861" marR="62861" marT="31430" marB="3143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939765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099300" y="6305650"/>
            <a:ext cx="2311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CF44-90F9-459A-8D85-4234C3C2B6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488803" y="381000"/>
            <a:ext cx="812916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sz="1800" b="1" dirty="0"/>
              <a:t>Section 4 - EHS Practices</a:t>
            </a:r>
          </a:p>
          <a:p>
            <a:pPr algn="ctr" fontAlgn="b">
              <a:spcBef>
                <a:spcPct val="0"/>
              </a:spcBef>
              <a:buFontTx/>
              <a:buNone/>
            </a:pPr>
            <a:endParaRPr lang="en-IN" altLang="en-US" sz="2000" b="1" dirty="0">
              <a:solidFill>
                <a:srgbClr val="00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91248" y="5757447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IN" sz="1600" dirty="0"/>
          </a:p>
        </p:txBody>
      </p:sp>
      <p:sp>
        <p:nvSpPr>
          <p:cNvPr id="21" name="Rectangle 20"/>
          <p:cNvSpPr/>
          <p:nvPr/>
        </p:nvSpPr>
        <p:spPr>
          <a:xfrm>
            <a:off x="7826229" y="5826238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603999"/>
              </p:ext>
            </p:extLst>
          </p:nvPr>
        </p:nvGraphicFramePr>
        <p:xfrm>
          <a:off x="488802" y="838200"/>
          <a:ext cx="9112397" cy="4919247"/>
        </p:xfrm>
        <a:graphic>
          <a:graphicData uri="http://schemas.openxmlformats.org/drawingml/2006/table">
            <a:tbl>
              <a:tblPr/>
              <a:tblGrid>
                <a:gridCol w="35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8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3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5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16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 dirty="0" err="1">
                          <a:effectLst/>
                        </a:rPr>
                        <a:t>Sr.No</a:t>
                      </a:r>
                      <a:r>
                        <a:rPr lang="en-IN" sz="1000" b="0" dirty="0">
                          <a:effectLst/>
                        </a:rPr>
                        <a:t>.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29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00" b="0">
                          <a:effectLst/>
                        </a:rPr>
                        <a:t>Requirement Text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33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Answer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37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Details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34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Attachment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31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00" b="0">
                          <a:effectLst/>
                        </a:rPr>
                        <a:t>Score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34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4627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1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00" b="0">
                          <a:effectLst/>
                        </a:rPr>
                        <a:t>Is the contract employee aware of Work Permit System / Work Permit Adherence?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Yes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Work permit is a document or written permit that is used to control certain types of work that could potentially endanger workers.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 u="none" strike="noStrike" dirty="0">
                          <a:solidFill>
                            <a:srgbClr val="2196F3"/>
                          </a:solidFill>
                          <a:effectLst/>
                        </a:rPr>
                        <a:t> </a:t>
                      </a:r>
                      <a:r>
                        <a:rPr lang="en-IN" sz="1000" b="0" u="none" strike="noStrike" dirty="0">
                          <a:solidFill>
                            <a:srgbClr val="2196F3"/>
                          </a:solidFill>
                          <a:effectLst/>
                          <a:hlinkClick r:id="rId3" action="ppaction://hlinkfile"/>
                        </a:rPr>
                        <a:t>WP.docx</a:t>
                      </a:r>
                      <a:endParaRPr lang="en-IN" sz="1000" b="0" dirty="0">
                        <a:effectLst/>
                      </a:endParaRP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5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51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2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00" b="0">
                          <a:effectLst/>
                        </a:rPr>
                        <a:t>Is the organization aware of Method Statement/ Method Statement Adherence?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Yes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A method statement as its name implies is a step wise statement or method described to perform a certain activity or operation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 u="none" strike="noStrike" dirty="0">
                          <a:solidFill>
                            <a:srgbClr val="2196F3"/>
                          </a:solidFill>
                          <a:effectLst/>
                          <a:hlinkClick r:id="rId4" action="ppaction://hlinkfile"/>
                        </a:rPr>
                        <a:t>SM DOC.docx</a:t>
                      </a:r>
                      <a:r>
                        <a:rPr lang="en-IN" sz="1000" b="0" u="none" strike="noStrike" dirty="0">
                          <a:solidFill>
                            <a:srgbClr val="2196F3"/>
                          </a:solidFill>
                          <a:effectLst/>
                        </a:rPr>
                        <a:t> </a:t>
                      </a:r>
                      <a:endParaRPr lang="en-IN" sz="1000" b="0" dirty="0">
                        <a:effectLst/>
                      </a:endParaRP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5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394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3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00" b="0">
                          <a:effectLst/>
                        </a:rPr>
                        <a:t>Are the contract employees aware of Emergency Response Procedure?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Yes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An emergency response procedure is the plan of actions that are to be taken in the event of an emergency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 u="none" strike="noStrike" dirty="0">
                          <a:solidFill>
                            <a:srgbClr val="2196F3"/>
                          </a:solidFill>
                          <a:effectLst/>
                          <a:hlinkClick r:id="rId5" action="ppaction://hlinkfile"/>
                        </a:rPr>
                        <a:t>EMERGENCY.docx</a:t>
                      </a:r>
                      <a:endParaRPr lang="en-IN" sz="1000" b="0" dirty="0">
                        <a:effectLst/>
                      </a:endParaRP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5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16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4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00" b="0">
                          <a:effectLst/>
                        </a:rPr>
                        <a:t>Has the organization conducted a HIRA study in past / or as a part of current practice?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No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 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1000" b="0" dirty="0">
                        <a:effectLst/>
                      </a:endParaRP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0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394"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5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000" b="0">
                          <a:effectLst/>
                        </a:rPr>
                        <a:t>Does the organization have and follow safe work procedures, documents which define how risks relevant to the contracted activities are managed?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Yes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>
                          <a:effectLst/>
                        </a:rPr>
                        <a:t>Yes we do follow safe work proceedure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 u="none" strike="noStrike" dirty="0">
                          <a:solidFill>
                            <a:srgbClr val="2196F3"/>
                          </a:solidFill>
                          <a:effectLst/>
                          <a:hlinkClick r:id="rId6" action="ppaction://hlinkfile"/>
                        </a:rPr>
                        <a:t>RM.docx</a:t>
                      </a:r>
                      <a:endParaRPr lang="en-IN" sz="1000" b="0" dirty="0">
                        <a:effectLst/>
                      </a:endParaRP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000" b="0" dirty="0">
                          <a:effectLst/>
                        </a:rPr>
                        <a:t>5</a:t>
                      </a:r>
                    </a:p>
                  </a:txBody>
                  <a:tcPr marL="48666" marR="48666" marT="24333" marB="2433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 flipV="1">
            <a:off x="-604108" y="1330479"/>
            <a:ext cx="147353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Roboto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Roboto"/>
              </a:rPr>
              <a:t>Total - 20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55735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27-Jan-2023</a:t>
            </a:r>
            <a:endParaRPr 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51CF44-90F9-459A-8D85-4234C3C2B61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32773" name="Rectangle 1"/>
          <p:cNvSpPr>
            <a:spLocks noChangeArrowheads="1"/>
          </p:cNvSpPr>
          <p:nvPr/>
        </p:nvSpPr>
        <p:spPr bwMode="auto">
          <a:xfrm>
            <a:off x="228600" y="304800"/>
            <a:ext cx="3315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sz="1800" b="1" dirty="0"/>
              <a:t>Section 5 - Plant and Equipment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286584"/>
              </p:ext>
            </p:extLst>
          </p:nvPr>
        </p:nvGraphicFramePr>
        <p:xfrm>
          <a:off x="381000" y="914400"/>
          <a:ext cx="8915401" cy="4906858"/>
        </p:xfrm>
        <a:graphic>
          <a:graphicData uri="http://schemas.openxmlformats.org/drawingml/2006/table">
            <a:tbl>
              <a:tblPr/>
              <a:tblGrid>
                <a:gridCol w="344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6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6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9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355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 dirty="0" err="1">
                          <a:effectLst/>
                        </a:rPr>
                        <a:t>Sr.No</a:t>
                      </a:r>
                      <a:r>
                        <a:rPr lang="en-IN" sz="1100" b="0" dirty="0">
                          <a:effectLst/>
                        </a:rPr>
                        <a:t>.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7D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0">
                          <a:effectLst/>
                        </a:rPr>
                        <a:t>Requirement Text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C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Answer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9A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Details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9B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Attachment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9B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0" dirty="0">
                          <a:effectLst/>
                        </a:rPr>
                        <a:t>Score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9B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55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1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0">
                          <a:effectLst/>
                        </a:rPr>
                        <a:t>Are the tools and equipment used in good working condition?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Yes, we do have all our tools &amp; equipment in good working condition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b="0" dirty="0">
                          <a:effectLst/>
                          <a:hlinkClick r:id="rId3" action="ppaction://hlinkfile"/>
                        </a:rPr>
                        <a:t>T M I.docx</a:t>
                      </a:r>
                      <a:endParaRPr lang="en-IN" sz="1100" b="0" dirty="0">
                        <a:effectLst/>
                      </a:endParaRP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 dirty="0">
                          <a:effectLst/>
                        </a:rPr>
                        <a:t>5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24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2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0">
                          <a:effectLst/>
                        </a:rPr>
                        <a:t>Do the tools and equipment comply with standards such as ISI Mark / Energy Efficient 5 star rating guidelines?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Yes, all our tools &amp; equipment have standard like ISI mark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0" u="none" strike="noStrike" dirty="0">
                          <a:solidFill>
                            <a:srgbClr val="2196F3"/>
                          </a:solidFill>
                          <a:effectLst/>
                          <a:hlinkClick r:id="rId4"/>
                        </a:rPr>
                        <a:t> </a:t>
                      </a:r>
                      <a:r>
                        <a:rPr lang="fr-FR" sz="1100" b="0" dirty="0">
                          <a:effectLst/>
                          <a:hlinkClick r:id="rId3" action="ppaction://hlinkfile"/>
                        </a:rPr>
                        <a:t>T M I.docx</a:t>
                      </a:r>
                      <a:endParaRPr lang="en-IN" sz="1100" b="0" dirty="0">
                        <a:effectLst/>
                      </a:endParaRPr>
                    </a:p>
                    <a:p>
                      <a:pPr algn="ctr" fontAlgn="t"/>
                      <a:endParaRPr lang="en-IN" sz="1100" b="0" dirty="0">
                        <a:effectLst/>
                      </a:endParaRP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5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0633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3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0" dirty="0">
                          <a:effectLst/>
                        </a:rPr>
                        <a:t>Is the holding handle of equipment in good condition?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Yes, we keep all machineries &amp; tools holding handle in good condition and keep replacing if observed damaged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effectLst/>
                          <a:hlinkClick r:id="rId3" action="ppaction://hlinkfile"/>
                        </a:rPr>
                        <a:t>T M I.docx</a:t>
                      </a:r>
                      <a:endParaRPr lang="en-IN" sz="1100" b="0" dirty="0">
                        <a:effectLst/>
                      </a:endParaRPr>
                    </a:p>
                    <a:p>
                      <a:pPr algn="ctr" fontAlgn="t"/>
                      <a:r>
                        <a:rPr lang="en-IN" sz="1100" b="0" u="none" strike="noStrike" dirty="0">
                          <a:solidFill>
                            <a:srgbClr val="2196F3"/>
                          </a:solidFill>
                          <a:effectLst/>
                          <a:hlinkClick r:id="rId4"/>
                        </a:rPr>
                        <a:t> </a:t>
                      </a:r>
                      <a:endParaRPr lang="en-IN" sz="1100" b="0" dirty="0">
                        <a:effectLst/>
                      </a:endParaRP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5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0633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4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0">
                          <a:effectLst/>
                        </a:rPr>
                        <a:t>Are all plants and equipment compliant with the safety requirements? (including not damaged cables, no loose connections, equipped with 3 pin top)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Yes, we do care about current leakages so never allow any cut or jointed wire during work progress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effectLst/>
                          <a:hlinkClick r:id="rId3" action="ppaction://hlinkfile"/>
                        </a:rPr>
                        <a:t>T M I.docx</a:t>
                      </a:r>
                      <a:endParaRPr lang="en-IN" sz="1100" b="0" dirty="0">
                        <a:effectLst/>
                      </a:endParaRPr>
                    </a:p>
                    <a:p>
                      <a:pPr algn="ctr" fontAlgn="t"/>
                      <a:r>
                        <a:rPr lang="en-IN" sz="1100" b="0" u="none" strike="noStrike" dirty="0">
                          <a:solidFill>
                            <a:srgbClr val="2196F3"/>
                          </a:solidFill>
                          <a:effectLst/>
                          <a:hlinkClick r:id="rId4"/>
                        </a:rPr>
                        <a:t> </a:t>
                      </a:r>
                      <a:endParaRPr lang="en-IN" sz="1100" b="0" dirty="0">
                        <a:effectLst/>
                      </a:endParaRP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5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24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5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100" b="0">
                          <a:effectLst/>
                        </a:rPr>
                        <a:t>Do contract employees have correct licenses / certificates to operate the plants and equipment?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>
                          <a:effectLst/>
                        </a:rPr>
                        <a:t>Yes our skilled labor is certified for skill-based work like welding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100" b="0">
                          <a:effectLst/>
                          <a:hlinkClick r:id="rId3" action="ppaction://hlinkfile"/>
                        </a:rPr>
                        <a:t>T </a:t>
                      </a:r>
                      <a:r>
                        <a:rPr lang="fr-FR" sz="1100" b="0" dirty="0">
                          <a:effectLst/>
                          <a:hlinkClick r:id="rId3" action="ppaction://hlinkfile"/>
                        </a:rPr>
                        <a:t>M I.docx</a:t>
                      </a:r>
                      <a:endParaRPr lang="en-IN" sz="1100" b="0" dirty="0">
                        <a:effectLst/>
                      </a:endParaRP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100" b="0" dirty="0">
                          <a:effectLst/>
                        </a:rPr>
                        <a:t>5</a:t>
                      </a:r>
                    </a:p>
                  </a:txBody>
                  <a:tcPr marL="53881" marR="53881" marT="26940" marB="2694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 flipV="1">
            <a:off x="255896" y="1494617"/>
            <a:ext cx="130549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Roboto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Roboto"/>
              </a:rPr>
              <a:t>Total - 25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1464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58388</TotalTime>
  <Words>1051</Words>
  <Application>Microsoft Office PowerPoint</Application>
  <PresentationFormat>A4 Paper (210x297 mm)</PresentationFormat>
  <Paragraphs>301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Bodoni MT Black</vt:lpstr>
      <vt:lpstr>Calibri</vt:lpstr>
      <vt:lpstr>Calibri Light</vt:lpstr>
      <vt:lpstr>Roboto</vt:lpstr>
      <vt:lpstr>Segoe UI</vt:lpstr>
      <vt:lpstr>Times New Roman</vt:lpstr>
      <vt:lpstr>Office Theme</vt:lpstr>
      <vt:lpstr>Packager Shell Object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psyewale@endurance.co.in</dc:creator>
  <cp:lastModifiedBy>PRAKASH BHAVU</cp:lastModifiedBy>
  <cp:revision>5628</cp:revision>
  <cp:lastPrinted>2021-09-22T05:37:20Z</cp:lastPrinted>
  <dcterms:created xsi:type="dcterms:W3CDTF">2006-08-16T00:00:00Z</dcterms:created>
  <dcterms:modified xsi:type="dcterms:W3CDTF">2024-08-12T03:45:50Z</dcterms:modified>
</cp:coreProperties>
</file>