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4" y="-9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RAJ GHUNAWAT" userId="41243db283b95118" providerId="LiveId" clId="{08B2097C-7AB1-486F-8EF3-996B5C752101}"/>
    <pc:docChg chg="modSld">
      <pc:chgData name="SURAJ GHUNAWAT" userId="41243db283b95118" providerId="LiveId" clId="{08B2097C-7AB1-486F-8EF3-996B5C752101}" dt="2024-08-12T07:05:33.362" v="3" actId="1076"/>
      <pc:docMkLst>
        <pc:docMk/>
      </pc:docMkLst>
      <pc:sldChg chg="modSp mod">
        <pc:chgData name="SURAJ GHUNAWAT" userId="41243db283b95118" providerId="LiveId" clId="{08B2097C-7AB1-486F-8EF3-996B5C752101}" dt="2024-08-12T07:05:33.362" v="3" actId="1076"/>
        <pc:sldMkLst>
          <pc:docMk/>
          <pc:sldMk cId="4055671227" sldId="256"/>
        </pc:sldMkLst>
        <pc:spChg chg="mod">
          <ac:chgData name="SURAJ GHUNAWAT" userId="41243db283b95118" providerId="LiveId" clId="{08B2097C-7AB1-486F-8EF3-996B5C752101}" dt="2024-08-12T07:05:09.392" v="1" actId="14100"/>
          <ac:spMkLst>
            <pc:docMk/>
            <pc:sldMk cId="4055671227" sldId="256"/>
            <ac:spMk id="56" creationId="{5B2B800C-EC0E-BCE5-1235-C15F93B00EC2}"/>
          </ac:spMkLst>
        </pc:spChg>
        <pc:cxnChg chg="mod">
          <ac:chgData name="SURAJ GHUNAWAT" userId="41243db283b95118" providerId="LiveId" clId="{08B2097C-7AB1-486F-8EF3-996B5C752101}" dt="2024-08-12T07:05:22.129" v="2" actId="14100"/>
          <ac:cxnSpMkLst>
            <pc:docMk/>
            <pc:sldMk cId="4055671227" sldId="256"/>
            <ac:cxnSpMk id="44" creationId="{A31FEE9B-488C-76E4-CFF0-11062B287C8D}"/>
          </ac:cxnSpMkLst>
        </pc:cxnChg>
        <pc:cxnChg chg="mod">
          <ac:chgData name="SURAJ GHUNAWAT" userId="41243db283b95118" providerId="LiveId" clId="{08B2097C-7AB1-486F-8EF3-996B5C752101}" dt="2024-08-12T07:05:33.362" v="3" actId="1076"/>
          <ac:cxnSpMkLst>
            <pc:docMk/>
            <pc:sldMk cId="4055671227" sldId="256"/>
            <ac:cxnSpMk id="83" creationId="{B357F8BC-AD53-96AD-9FF2-81ED9C987963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C3B9B-8AD7-47B7-83D7-D8E702D0B54D}" type="datetimeFigureOut">
              <a:rPr lang="en-IN" smtClean="0"/>
              <a:t>12-08-2024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2FDBFB-C2C6-4655-B688-7E77DFD35D5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9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2FDBFB-C2C6-4655-B688-7E77DFD35D56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0851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4101DFD-9BE4-450A-898E-2F81138CA3C6}" type="datetimeFigureOut">
              <a:rPr lang="en-IN" smtClean="0"/>
              <a:t>10-08-2024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A86F371B-6094-4F74-8427-77B24A41D5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6436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01DFD-9BE4-450A-898E-2F81138CA3C6}" type="datetimeFigureOut">
              <a:rPr lang="en-IN" smtClean="0"/>
              <a:t>10-08-2024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371B-6094-4F74-8427-77B24A41D5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4174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01DFD-9BE4-450A-898E-2F81138CA3C6}" type="datetimeFigureOut">
              <a:rPr lang="en-IN" smtClean="0"/>
              <a:t>10-08-2024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371B-6094-4F74-8427-77B24A41D5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8759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01DFD-9BE4-450A-898E-2F81138CA3C6}" type="datetimeFigureOut">
              <a:rPr lang="en-IN" smtClean="0"/>
              <a:t>10-08-2024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371B-6094-4F74-8427-77B24A41D5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719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01DFD-9BE4-450A-898E-2F81138CA3C6}" type="datetimeFigureOut">
              <a:rPr lang="en-IN" smtClean="0"/>
              <a:t>10-08-2024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371B-6094-4F74-8427-77B24A41D5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252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01DFD-9BE4-450A-898E-2F81138CA3C6}" type="datetimeFigureOut">
              <a:rPr lang="en-IN" smtClean="0"/>
              <a:t>10-08-2024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371B-6094-4F74-8427-77B24A41D5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0444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01DFD-9BE4-450A-898E-2F81138CA3C6}" type="datetimeFigureOut">
              <a:rPr lang="en-IN" smtClean="0"/>
              <a:t>10-08-2024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371B-6094-4F74-8427-77B24A41D5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0031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01DFD-9BE4-450A-898E-2F81138CA3C6}" type="datetimeFigureOut">
              <a:rPr lang="en-IN" smtClean="0"/>
              <a:t>10-08-2024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371B-6094-4F74-8427-77B24A41D5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6231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01DFD-9BE4-450A-898E-2F81138CA3C6}" type="datetimeFigureOut">
              <a:rPr lang="en-IN" smtClean="0"/>
              <a:t>10-08-2024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371B-6094-4F74-8427-77B24A41D5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4493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01DFD-9BE4-450A-898E-2F81138CA3C6}" type="datetimeFigureOut">
              <a:rPr lang="en-IN" smtClean="0"/>
              <a:t>10-08-2024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A86F371B-6094-4F74-8427-77B24A41D5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8829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4101DFD-9BE4-450A-898E-2F81138CA3C6}" type="datetimeFigureOut">
              <a:rPr lang="en-IN" smtClean="0"/>
              <a:t>10-08-2024</a:t>
            </a:fld>
            <a:endParaRPr lang="en-IN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A86F371B-6094-4F74-8427-77B24A41D5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6303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44101DFD-9BE4-450A-898E-2F81138CA3C6}" type="datetimeFigureOut">
              <a:rPr lang="en-IN" smtClean="0"/>
              <a:t>10-08-2024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A86F371B-6094-4F74-8427-77B24A41D5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729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9ABB4C-FC27-6BAC-3A4F-A416F7EB71D1}"/>
              </a:ext>
            </a:extLst>
          </p:cNvPr>
          <p:cNvSpPr/>
          <p:nvPr/>
        </p:nvSpPr>
        <p:spPr>
          <a:xfrm>
            <a:off x="4483510" y="1168667"/>
            <a:ext cx="3490451" cy="92560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RAJENDRA CHAUDHARY</a:t>
            </a:r>
          </a:p>
          <a:p>
            <a:pPr algn="ctr"/>
            <a:r>
              <a:rPr lang="en-IN" b="1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PROPRIETOR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662CEF6-677F-585A-FBDB-48BA3397AE67}"/>
              </a:ext>
            </a:extLst>
          </p:cNvPr>
          <p:cNvCxnSpPr>
            <a:cxnSpLocks/>
            <a:stCxn id="7" idx="2"/>
          </p:cNvCxnSpPr>
          <p:nvPr/>
        </p:nvCxnSpPr>
        <p:spPr>
          <a:xfrm flipH="1">
            <a:off x="6223820" y="2094271"/>
            <a:ext cx="4916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9E604FB-8CDB-0AE5-E650-9CBAA7657E8D}"/>
              </a:ext>
            </a:extLst>
          </p:cNvPr>
          <p:cNvCxnSpPr/>
          <p:nvPr/>
        </p:nvCxnSpPr>
        <p:spPr>
          <a:xfrm>
            <a:off x="1000435" y="2399071"/>
            <a:ext cx="999940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4DF69193-19CE-39DB-8460-5431CD89165A}"/>
              </a:ext>
            </a:extLst>
          </p:cNvPr>
          <p:cNvSpPr/>
          <p:nvPr/>
        </p:nvSpPr>
        <p:spPr>
          <a:xfrm>
            <a:off x="314633" y="2595731"/>
            <a:ext cx="1740310" cy="55059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SWAPNIL R KENDRE</a:t>
            </a:r>
          </a:p>
          <a:p>
            <a:pPr algn="ctr"/>
            <a:r>
              <a:rPr lang="en-IN" sz="1000" b="1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OPERATIONS MANAGER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32D0D7-451D-E2F2-0C81-6BAF7944A54B}"/>
              </a:ext>
            </a:extLst>
          </p:cNvPr>
          <p:cNvSpPr/>
          <p:nvPr/>
        </p:nvSpPr>
        <p:spPr>
          <a:xfrm>
            <a:off x="2266336" y="2595726"/>
            <a:ext cx="1868130" cy="55059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ANAND GANGAPURWALA</a:t>
            </a:r>
          </a:p>
          <a:p>
            <a:pPr algn="ctr"/>
            <a:r>
              <a:rPr lang="en-IN" sz="1000" b="1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MARKETING MANAGER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29693B-C067-D4CA-FBC5-49D5C6650069}"/>
              </a:ext>
            </a:extLst>
          </p:cNvPr>
          <p:cNvSpPr/>
          <p:nvPr/>
        </p:nvSpPr>
        <p:spPr>
          <a:xfrm>
            <a:off x="4345859" y="2595726"/>
            <a:ext cx="1666568" cy="54075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ANIKYET CHOUDHARY</a:t>
            </a:r>
          </a:p>
          <a:p>
            <a:pPr algn="ctr"/>
            <a:r>
              <a:rPr lang="en-IN" sz="1000" b="1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DESIGN CONSULTANT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7F28514-DECD-CA5E-0ACC-262533D7FDC6}"/>
              </a:ext>
            </a:extLst>
          </p:cNvPr>
          <p:cNvSpPr/>
          <p:nvPr/>
        </p:nvSpPr>
        <p:spPr>
          <a:xfrm>
            <a:off x="6223820" y="2595728"/>
            <a:ext cx="1666568" cy="55058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ASHITA CHOUDHARY</a:t>
            </a:r>
          </a:p>
          <a:p>
            <a:pPr algn="ctr"/>
            <a:r>
              <a:rPr lang="en-IN" sz="1000" b="1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ARCHITUCTURAL DESIGNER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A357DBE-47B4-CE33-9818-35AD1DA2A0B4}"/>
              </a:ext>
            </a:extLst>
          </p:cNvPr>
          <p:cNvSpPr/>
          <p:nvPr/>
        </p:nvSpPr>
        <p:spPr>
          <a:xfrm>
            <a:off x="8101781" y="2595728"/>
            <a:ext cx="1612490" cy="55058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SHANKAR DIWAKAR</a:t>
            </a:r>
          </a:p>
          <a:p>
            <a:pPr algn="ctr"/>
            <a:r>
              <a:rPr lang="en-IN" sz="1000" b="1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SENIOR TECHNICIAN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063B573-3CAE-7073-8D06-A7E9C898A43F}"/>
              </a:ext>
            </a:extLst>
          </p:cNvPr>
          <p:cNvSpPr/>
          <p:nvPr/>
        </p:nvSpPr>
        <p:spPr>
          <a:xfrm>
            <a:off x="9979742" y="2595727"/>
            <a:ext cx="1666568" cy="5505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SHRAVANI RAO</a:t>
            </a:r>
          </a:p>
          <a:p>
            <a:pPr algn="ctr"/>
            <a:r>
              <a:rPr lang="en-IN" sz="1000" b="1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ACCOUNTS /ADMIN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591EA95-97EE-0708-A114-49574A6FCF1A}"/>
              </a:ext>
            </a:extLst>
          </p:cNvPr>
          <p:cNvCxnSpPr>
            <a:cxnSpLocks/>
          </p:cNvCxnSpPr>
          <p:nvPr/>
        </p:nvCxnSpPr>
        <p:spPr>
          <a:xfrm>
            <a:off x="1012724" y="2399071"/>
            <a:ext cx="0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9F541A3-D69E-57C7-B6C2-DE87B98CCB39}"/>
              </a:ext>
            </a:extLst>
          </p:cNvPr>
          <p:cNvCxnSpPr>
            <a:cxnSpLocks/>
          </p:cNvCxnSpPr>
          <p:nvPr/>
        </p:nvCxnSpPr>
        <p:spPr>
          <a:xfrm>
            <a:off x="3266771" y="2386780"/>
            <a:ext cx="0" cy="208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F56AB08-B57A-799C-8FB7-C13A48EEEB38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5179143" y="2399071"/>
            <a:ext cx="0" cy="1966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742E86C-035B-39E0-16E1-FB4B117EA7A3}"/>
              </a:ext>
            </a:extLst>
          </p:cNvPr>
          <p:cNvCxnSpPr>
            <a:endCxn id="15" idx="0"/>
          </p:cNvCxnSpPr>
          <p:nvPr/>
        </p:nvCxnSpPr>
        <p:spPr>
          <a:xfrm>
            <a:off x="7057104" y="2399071"/>
            <a:ext cx="0" cy="196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C11CB5B-5DC8-4E7C-A33C-9A24CD5AEEF5}"/>
              </a:ext>
            </a:extLst>
          </p:cNvPr>
          <p:cNvCxnSpPr>
            <a:cxnSpLocks/>
          </p:cNvCxnSpPr>
          <p:nvPr/>
        </p:nvCxnSpPr>
        <p:spPr>
          <a:xfrm>
            <a:off x="8981769" y="2399071"/>
            <a:ext cx="0" cy="1966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423F64F-CE69-E6BF-3F4D-EF302B2645E8}"/>
              </a:ext>
            </a:extLst>
          </p:cNvPr>
          <p:cNvCxnSpPr>
            <a:cxnSpLocks/>
          </p:cNvCxnSpPr>
          <p:nvPr/>
        </p:nvCxnSpPr>
        <p:spPr>
          <a:xfrm>
            <a:off x="11002304" y="2386780"/>
            <a:ext cx="0" cy="208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A31FEE9B-488C-76E4-CFF0-11062B287C8D}"/>
              </a:ext>
            </a:extLst>
          </p:cNvPr>
          <p:cNvCxnSpPr>
            <a:cxnSpLocks/>
          </p:cNvCxnSpPr>
          <p:nvPr/>
        </p:nvCxnSpPr>
        <p:spPr>
          <a:xfrm>
            <a:off x="1012724" y="3146311"/>
            <a:ext cx="0" cy="4424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AD75B61-135A-2C5A-E3B8-68098D478249}"/>
              </a:ext>
            </a:extLst>
          </p:cNvPr>
          <p:cNvCxnSpPr>
            <a:cxnSpLocks/>
          </p:cNvCxnSpPr>
          <p:nvPr/>
        </p:nvCxnSpPr>
        <p:spPr>
          <a:xfrm>
            <a:off x="3266771" y="3136481"/>
            <a:ext cx="0" cy="4522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26825E1-BBDD-97FA-843F-156D28AA8DA5}"/>
              </a:ext>
            </a:extLst>
          </p:cNvPr>
          <p:cNvCxnSpPr/>
          <p:nvPr/>
        </p:nvCxnSpPr>
        <p:spPr>
          <a:xfrm>
            <a:off x="1012724" y="3588775"/>
            <a:ext cx="225404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C544D492-43A7-ED1A-B65A-6CA2BC8719B7}"/>
              </a:ext>
            </a:extLst>
          </p:cNvPr>
          <p:cNvCxnSpPr>
            <a:cxnSpLocks/>
          </p:cNvCxnSpPr>
          <p:nvPr/>
        </p:nvCxnSpPr>
        <p:spPr>
          <a:xfrm>
            <a:off x="8981769" y="3146311"/>
            <a:ext cx="0" cy="1819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5AB0FB1D-1D16-1E9C-92A4-94424CCD4A5D}"/>
              </a:ext>
            </a:extLst>
          </p:cNvPr>
          <p:cNvSpPr/>
          <p:nvPr/>
        </p:nvSpPr>
        <p:spPr>
          <a:xfrm>
            <a:off x="8141115" y="3433931"/>
            <a:ext cx="1531362" cy="35160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SOHEL BAIG</a:t>
            </a:r>
          </a:p>
          <a:p>
            <a:pPr algn="ctr"/>
            <a:r>
              <a:rPr lang="en-IN" sz="1000" b="1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TECHNICIAN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D4EBC2C-DEAB-D8A0-27E0-EB9A4471196F}"/>
              </a:ext>
            </a:extLst>
          </p:cNvPr>
          <p:cNvSpPr/>
          <p:nvPr/>
        </p:nvSpPr>
        <p:spPr>
          <a:xfrm>
            <a:off x="8131283" y="3878802"/>
            <a:ext cx="1538734" cy="51879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n-IN" sz="1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AKSHAY BORCHATE</a:t>
            </a:r>
          </a:p>
          <a:p>
            <a:pPr algn="ctr"/>
            <a:r>
              <a:rPr lang="en-IN" sz="1000" b="1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TECHNICIAN</a:t>
            </a:r>
          </a:p>
          <a:p>
            <a:pPr algn="ctr"/>
            <a:endParaRPr lang="en-IN" sz="12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43E4302-7D50-AF76-DA31-8739359B0B4E}"/>
              </a:ext>
            </a:extLst>
          </p:cNvPr>
          <p:cNvSpPr/>
          <p:nvPr/>
        </p:nvSpPr>
        <p:spPr>
          <a:xfrm>
            <a:off x="8131283" y="4594203"/>
            <a:ext cx="1582984" cy="42519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n-IN" sz="1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VITHHAL NAYMANE</a:t>
            </a:r>
          </a:p>
          <a:p>
            <a:pPr algn="ctr"/>
            <a:r>
              <a:rPr lang="en-IN" sz="1000" b="1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TECHNICIAN</a:t>
            </a:r>
          </a:p>
          <a:p>
            <a:pPr algn="ctr"/>
            <a:endParaRPr lang="en-IN" sz="12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B2B800C-EC0E-BCE5-1235-C15F93B00EC2}"/>
              </a:ext>
            </a:extLst>
          </p:cNvPr>
          <p:cNvSpPr/>
          <p:nvPr/>
        </p:nvSpPr>
        <p:spPr>
          <a:xfrm>
            <a:off x="8131284" y="5077908"/>
            <a:ext cx="1582983" cy="34590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MANAV PANDIT</a:t>
            </a:r>
          </a:p>
          <a:p>
            <a:pPr algn="ctr"/>
            <a:r>
              <a:rPr lang="en-IN" sz="1000" b="1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Jr. TECHNICIAN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B2AD4DF-56A8-AE27-510C-4C321A396B34}"/>
              </a:ext>
            </a:extLst>
          </p:cNvPr>
          <p:cNvSpPr/>
          <p:nvPr/>
        </p:nvSpPr>
        <p:spPr>
          <a:xfrm>
            <a:off x="1199535" y="4070419"/>
            <a:ext cx="1858297" cy="51879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SURAJ B GHUNAWAT</a:t>
            </a:r>
          </a:p>
          <a:p>
            <a:pPr algn="ctr"/>
            <a:r>
              <a:rPr lang="en-IN" sz="1000" b="1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SENIOR SALES/MARKETING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87065F30-E639-AD2D-4D8A-AC906340072D}"/>
              </a:ext>
            </a:extLst>
          </p:cNvPr>
          <p:cNvCxnSpPr>
            <a:cxnSpLocks/>
            <a:stCxn id="57" idx="2"/>
          </p:cNvCxnSpPr>
          <p:nvPr/>
        </p:nvCxnSpPr>
        <p:spPr>
          <a:xfrm>
            <a:off x="2128684" y="4589215"/>
            <a:ext cx="11057" cy="1782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15D147CC-E5FE-04D7-22F4-F8DC1E35589F}"/>
              </a:ext>
            </a:extLst>
          </p:cNvPr>
          <p:cNvSpPr/>
          <p:nvPr/>
        </p:nvSpPr>
        <p:spPr>
          <a:xfrm>
            <a:off x="1299094" y="4778479"/>
            <a:ext cx="1681300" cy="42519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SUMEET DULANGE</a:t>
            </a:r>
          </a:p>
          <a:p>
            <a:pPr algn="ctr"/>
            <a:r>
              <a:rPr lang="en-IN" sz="1000" b="1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MARKETING EXECUTIVE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D1EB84C-AC41-43A2-D311-90084A514208}"/>
              </a:ext>
            </a:extLst>
          </p:cNvPr>
          <p:cNvSpPr/>
          <p:nvPr/>
        </p:nvSpPr>
        <p:spPr>
          <a:xfrm>
            <a:off x="1299094" y="5423814"/>
            <a:ext cx="1681300" cy="42518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DATTA KULKARNI</a:t>
            </a:r>
          </a:p>
          <a:p>
            <a:pPr algn="ctr"/>
            <a:r>
              <a:rPr lang="en-IN" sz="1000" b="1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MARKETING EXECUTIVE</a:t>
            </a: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C2650EE3-2DA9-1D60-30EB-812D4CB5DFF9}"/>
              </a:ext>
            </a:extLst>
          </p:cNvPr>
          <p:cNvCxnSpPr/>
          <p:nvPr/>
        </p:nvCxnSpPr>
        <p:spPr>
          <a:xfrm>
            <a:off x="1012724" y="3433932"/>
            <a:ext cx="0" cy="2900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B357F8BC-AD53-96AD-9FF2-81ED9C987963}"/>
              </a:ext>
            </a:extLst>
          </p:cNvPr>
          <p:cNvCxnSpPr>
            <a:cxnSpLocks/>
          </p:cNvCxnSpPr>
          <p:nvPr/>
        </p:nvCxnSpPr>
        <p:spPr>
          <a:xfrm>
            <a:off x="1012724" y="3723954"/>
            <a:ext cx="417870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AF62D4E6-3112-0F1F-161F-5A56B0888622}"/>
              </a:ext>
            </a:extLst>
          </p:cNvPr>
          <p:cNvCxnSpPr>
            <a:cxnSpLocks/>
          </p:cNvCxnSpPr>
          <p:nvPr/>
        </p:nvCxnSpPr>
        <p:spPr>
          <a:xfrm>
            <a:off x="5179143" y="3723954"/>
            <a:ext cx="0" cy="285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F9B12F87-C881-16F9-854E-24C19485DEDF}"/>
              </a:ext>
            </a:extLst>
          </p:cNvPr>
          <p:cNvCxnSpPr/>
          <p:nvPr/>
        </p:nvCxnSpPr>
        <p:spPr>
          <a:xfrm>
            <a:off x="5179143" y="4600233"/>
            <a:ext cx="0" cy="178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C152BEE8-22C5-22CC-4CFC-594E147148DE}"/>
              </a:ext>
            </a:extLst>
          </p:cNvPr>
          <p:cNvSpPr/>
          <p:nvPr/>
        </p:nvSpPr>
        <p:spPr>
          <a:xfrm>
            <a:off x="4261059" y="4081670"/>
            <a:ext cx="1758743" cy="49937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VIVEK KELGAONKAR</a:t>
            </a:r>
          </a:p>
          <a:p>
            <a:pPr algn="ctr"/>
            <a:r>
              <a:rPr lang="en-IN" sz="1000" b="1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PURCHASE &amp;PLANT HEAD</a:t>
            </a:r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D3B69007-3B1F-1CB1-B421-92CC21F76C2A}"/>
              </a:ext>
            </a:extLst>
          </p:cNvPr>
          <p:cNvCxnSpPr>
            <a:cxnSpLocks/>
          </p:cNvCxnSpPr>
          <p:nvPr/>
        </p:nvCxnSpPr>
        <p:spPr>
          <a:xfrm>
            <a:off x="2139741" y="3723954"/>
            <a:ext cx="2460" cy="351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Rectangle 93">
            <a:extLst>
              <a:ext uri="{FF2B5EF4-FFF2-40B4-BE49-F238E27FC236}">
                <a16:creationId xmlns:a16="http://schemas.microsoft.com/office/drawing/2014/main" id="{5B1318DB-A739-47D6-DD2F-7DF5BA1922C0}"/>
              </a:ext>
            </a:extLst>
          </p:cNvPr>
          <p:cNvSpPr/>
          <p:nvPr/>
        </p:nvSpPr>
        <p:spPr>
          <a:xfrm>
            <a:off x="3505206" y="4954359"/>
            <a:ext cx="1681306" cy="46945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BIKESH SALI</a:t>
            </a:r>
          </a:p>
          <a:p>
            <a:pPr algn="ctr"/>
            <a:r>
              <a:rPr lang="en-IN" sz="1000" b="1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STORE MANAGER</a:t>
            </a: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6336DFA-57BA-1157-C8C4-0E2F08AF4EA5}"/>
              </a:ext>
            </a:extLst>
          </p:cNvPr>
          <p:cNvCxnSpPr/>
          <p:nvPr/>
        </p:nvCxnSpPr>
        <p:spPr>
          <a:xfrm>
            <a:off x="4261060" y="4793226"/>
            <a:ext cx="168130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F57C76D0-2ED7-BE0B-3AAA-F194B2A59E99}"/>
              </a:ext>
            </a:extLst>
          </p:cNvPr>
          <p:cNvCxnSpPr>
            <a:cxnSpLocks/>
          </p:cNvCxnSpPr>
          <p:nvPr/>
        </p:nvCxnSpPr>
        <p:spPr>
          <a:xfrm>
            <a:off x="4261060" y="4793226"/>
            <a:ext cx="0" cy="1229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AFDBA42A-AE5F-7EE9-695B-36A3B766FFC6}"/>
              </a:ext>
            </a:extLst>
          </p:cNvPr>
          <p:cNvCxnSpPr>
            <a:cxnSpLocks/>
          </p:cNvCxnSpPr>
          <p:nvPr/>
        </p:nvCxnSpPr>
        <p:spPr>
          <a:xfrm>
            <a:off x="5942366" y="4785852"/>
            <a:ext cx="0" cy="1506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1" name="Rectangle 100">
            <a:extLst>
              <a:ext uri="{FF2B5EF4-FFF2-40B4-BE49-F238E27FC236}">
                <a16:creationId xmlns:a16="http://schemas.microsoft.com/office/drawing/2014/main" id="{ACD2C511-766B-4312-A267-887633B92FDF}"/>
              </a:ext>
            </a:extLst>
          </p:cNvPr>
          <p:cNvSpPr/>
          <p:nvPr/>
        </p:nvSpPr>
        <p:spPr>
          <a:xfrm>
            <a:off x="5599485" y="4955659"/>
            <a:ext cx="1681306" cy="46945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2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n-IN" sz="12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PRAVEEN SATPUTE</a:t>
            </a:r>
          </a:p>
          <a:p>
            <a:pPr algn="ctr"/>
            <a:r>
              <a:rPr lang="en-IN" sz="1000" b="1" u="sng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ENGINEER</a:t>
            </a:r>
          </a:p>
          <a:p>
            <a:pPr algn="ctr"/>
            <a:endParaRPr lang="en-IN" sz="10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02" name="Picture 101">
            <a:extLst>
              <a:ext uri="{FF2B5EF4-FFF2-40B4-BE49-F238E27FC236}">
                <a16:creationId xmlns:a16="http://schemas.microsoft.com/office/drawing/2014/main" id="{4E1061B5-FD63-6EF6-68EB-5B432C4156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1920" y="53142"/>
            <a:ext cx="3027680" cy="105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671227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2486</TotalTime>
  <Words>72</Words>
  <Application>Microsoft Office PowerPoint</Application>
  <PresentationFormat>Widescreen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Metropolitan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SURAJ GHUNAWAT</dc:creator>
  <cp:lastModifiedBy>SURAJ GHUNAWAT</cp:lastModifiedBy>
  <cp:revision>2</cp:revision>
  <dcterms:created xsi:type="dcterms:W3CDTF">2024-08-10T13:38:49Z</dcterms:created>
  <dcterms:modified xsi:type="dcterms:W3CDTF">2024-08-12T07:05:33Z</dcterms:modified>
</cp:coreProperties>
</file>