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DB0F-F6AE-48C4-8ADD-3FF4B4DF322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451C-11D2-4863-A9AF-E46123472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DB0F-F6AE-48C4-8ADD-3FF4B4DF322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451C-11D2-4863-A9AF-E46123472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DB0F-F6AE-48C4-8ADD-3FF4B4DF322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451C-11D2-4863-A9AF-E46123472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DB0F-F6AE-48C4-8ADD-3FF4B4DF322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451C-11D2-4863-A9AF-E46123472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DB0F-F6AE-48C4-8ADD-3FF4B4DF322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451C-11D2-4863-A9AF-E46123472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DB0F-F6AE-48C4-8ADD-3FF4B4DF322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451C-11D2-4863-A9AF-E46123472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DB0F-F6AE-48C4-8ADD-3FF4B4DF322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451C-11D2-4863-A9AF-E46123472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DB0F-F6AE-48C4-8ADD-3FF4B4DF322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451C-11D2-4863-A9AF-E46123472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DB0F-F6AE-48C4-8ADD-3FF4B4DF322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451C-11D2-4863-A9AF-E46123472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DB0F-F6AE-48C4-8ADD-3FF4B4DF322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451C-11D2-4863-A9AF-E46123472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DB0F-F6AE-48C4-8ADD-3FF4B4DF322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451C-11D2-4863-A9AF-E46123472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EDB0F-F6AE-48C4-8ADD-3FF4B4DF322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4451C-11D2-4863-A9AF-E46123472A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19400" y="381000"/>
            <a:ext cx="3733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Partners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533400" y="2133600"/>
            <a:ext cx="2438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Manager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77000" y="2133600"/>
            <a:ext cx="2286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Plant  Head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3400" y="32004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Production In charge 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77000" y="32004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Supervisor 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00" y="4495800"/>
            <a:ext cx="2819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Employees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Narasimhan</dc:creator>
  <cp:lastModifiedBy>Narasimhan</cp:lastModifiedBy>
  <cp:revision>4</cp:revision>
  <dcterms:created xsi:type="dcterms:W3CDTF">2023-02-02T09:10:26Z</dcterms:created>
  <dcterms:modified xsi:type="dcterms:W3CDTF">2023-02-02T09:26:52Z</dcterms:modified>
</cp:coreProperties>
</file>