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39.jpg" ContentType="image/jp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8" r:id="rId2"/>
    <p:sldId id="284" r:id="rId3"/>
    <p:sldId id="285" r:id="rId4"/>
    <p:sldId id="287" r:id="rId5"/>
    <p:sldId id="286" r:id="rId6"/>
    <p:sldId id="257" r:id="rId7"/>
    <p:sldId id="260" r:id="rId8"/>
    <p:sldId id="262" r:id="rId9"/>
    <p:sldId id="265" r:id="rId10"/>
    <p:sldId id="266" r:id="rId11"/>
    <p:sldId id="275" r:id="rId12"/>
    <p:sldId id="276" r:id="rId13"/>
    <p:sldId id="274" r:id="rId14"/>
    <p:sldId id="277" r:id="rId15"/>
    <p:sldId id="278" r:id="rId16"/>
    <p:sldId id="273" r:id="rId17"/>
    <p:sldId id="272" r:id="rId18"/>
    <p:sldId id="271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551966-F37C-469D-B1B2-7EBB58F89CF8}">
          <p14:sldIdLst>
            <p14:sldId id="258"/>
            <p14:sldId id="284"/>
            <p14:sldId id="285"/>
            <p14:sldId id="287"/>
            <p14:sldId id="286"/>
            <p14:sldId id="257"/>
            <p14:sldId id="260"/>
            <p14:sldId id="262"/>
            <p14:sldId id="265"/>
            <p14:sldId id="266"/>
            <p14:sldId id="275"/>
          </p14:sldIdLst>
        </p14:section>
        <p14:section name="Untitled Section" id="{6E9771DA-1827-4AB9-8D4D-03C89AE1F163}">
          <p14:sldIdLst>
            <p14:sldId id="276"/>
            <p14:sldId id="274"/>
            <p14:sldId id="277"/>
            <p14:sldId id="278"/>
            <p14:sldId id="273"/>
            <p14:sldId id="272"/>
            <p14:sldId id="271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7F905-ED70-4CAE-87F8-F150FA2E73E0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CF07F-9527-424C-9F85-8B463652A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F07F-9527-424C-9F85-8B463652AC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8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F07F-9527-424C-9F85-8B463652AC2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E1DA8CF-1420-410F-9D9E-F9BCC501E4C8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15C7D12-CE66-4C3E-865D-1CC61D1D545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A8CF-1420-410F-9D9E-F9BCC501E4C8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7D12-CE66-4C3E-865D-1CC61D1D54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A8CF-1420-410F-9D9E-F9BCC501E4C8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7D12-CE66-4C3E-865D-1CC61D1D54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1DA8CF-1420-410F-9D9E-F9BCC501E4C8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5C7D12-CE66-4C3E-865D-1CC61D1D54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E1DA8CF-1420-410F-9D9E-F9BCC501E4C8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15C7D12-CE66-4C3E-865D-1CC61D1D545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A8CF-1420-410F-9D9E-F9BCC501E4C8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7D12-CE66-4C3E-865D-1CC61D1D54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A8CF-1420-410F-9D9E-F9BCC501E4C8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7D12-CE66-4C3E-865D-1CC61D1D54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1DA8CF-1420-410F-9D9E-F9BCC501E4C8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5C7D12-CE66-4C3E-865D-1CC61D1D54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A8CF-1420-410F-9D9E-F9BCC501E4C8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7D12-CE66-4C3E-865D-1CC61D1D54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1DA8CF-1420-410F-9D9E-F9BCC501E4C8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5C7D12-CE66-4C3E-865D-1CC61D1D54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1DA8CF-1420-410F-9D9E-F9BCC501E4C8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5C7D12-CE66-4C3E-865D-1CC61D1D54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1DA8CF-1420-410F-9D9E-F9BCC501E4C8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5C7D12-CE66-4C3E-865D-1CC61D1D545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8.jpeg"/><Relationship Id="rId4" Type="http://schemas.openxmlformats.org/officeDocument/2006/relationships/image" Target="../media/image1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2.jpeg"/><Relationship Id="rId4" Type="http://schemas.openxmlformats.org/officeDocument/2006/relationships/image" Target="../media/image1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6.png"/><Relationship Id="rId4" Type="http://schemas.openxmlformats.org/officeDocument/2006/relationships/image" Target="../media/image15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.png"/><Relationship Id="rId21" Type="http://schemas.openxmlformats.org/officeDocument/2006/relationships/image" Target="../media/image24.png"/><Relationship Id="rId42" Type="http://schemas.openxmlformats.org/officeDocument/2006/relationships/image" Target="../media/image45.png"/><Relationship Id="rId63" Type="http://schemas.openxmlformats.org/officeDocument/2006/relationships/image" Target="../media/image66.png"/><Relationship Id="rId84" Type="http://schemas.openxmlformats.org/officeDocument/2006/relationships/image" Target="../media/image87.png"/><Relationship Id="rId16" Type="http://schemas.openxmlformats.org/officeDocument/2006/relationships/image" Target="../media/image19.png"/><Relationship Id="rId107" Type="http://schemas.openxmlformats.org/officeDocument/2006/relationships/image" Target="../media/image110.png"/><Relationship Id="rId11" Type="http://schemas.openxmlformats.org/officeDocument/2006/relationships/image" Target="../media/image14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74" Type="http://schemas.openxmlformats.org/officeDocument/2006/relationships/image" Target="../media/image77.png"/><Relationship Id="rId79" Type="http://schemas.openxmlformats.org/officeDocument/2006/relationships/image" Target="../media/image82.png"/><Relationship Id="rId102" Type="http://schemas.openxmlformats.org/officeDocument/2006/relationships/image" Target="../media/image105.png"/><Relationship Id="rId123" Type="http://schemas.openxmlformats.org/officeDocument/2006/relationships/image" Target="../media/image126.png"/><Relationship Id="rId128" Type="http://schemas.openxmlformats.org/officeDocument/2006/relationships/image" Target="../media/image131.png"/><Relationship Id="rId5" Type="http://schemas.openxmlformats.org/officeDocument/2006/relationships/image" Target="../media/image8.png"/><Relationship Id="rId90" Type="http://schemas.openxmlformats.org/officeDocument/2006/relationships/image" Target="../media/image93.png"/><Relationship Id="rId95" Type="http://schemas.openxmlformats.org/officeDocument/2006/relationships/image" Target="../media/image98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64" Type="http://schemas.openxmlformats.org/officeDocument/2006/relationships/image" Target="../media/image67.png"/><Relationship Id="rId69" Type="http://schemas.openxmlformats.org/officeDocument/2006/relationships/image" Target="../media/image72.png"/><Relationship Id="rId113" Type="http://schemas.openxmlformats.org/officeDocument/2006/relationships/image" Target="../media/image116.png"/><Relationship Id="rId118" Type="http://schemas.openxmlformats.org/officeDocument/2006/relationships/image" Target="../media/image121.png"/><Relationship Id="rId134" Type="http://schemas.openxmlformats.org/officeDocument/2006/relationships/image" Target="../media/image137.png"/><Relationship Id="rId80" Type="http://schemas.openxmlformats.org/officeDocument/2006/relationships/image" Target="../media/image83.png"/><Relationship Id="rId85" Type="http://schemas.openxmlformats.org/officeDocument/2006/relationships/image" Target="../media/image8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59" Type="http://schemas.openxmlformats.org/officeDocument/2006/relationships/image" Target="../media/image62.png"/><Relationship Id="rId103" Type="http://schemas.openxmlformats.org/officeDocument/2006/relationships/image" Target="../media/image106.png"/><Relationship Id="rId108" Type="http://schemas.openxmlformats.org/officeDocument/2006/relationships/image" Target="../media/image111.png"/><Relationship Id="rId124" Type="http://schemas.openxmlformats.org/officeDocument/2006/relationships/image" Target="../media/image127.png"/><Relationship Id="rId129" Type="http://schemas.openxmlformats.org/officeDocument/2006/relationships/image" Target="../media/image132.png"/><Relationship Id="rId54" Type="http://schemas.openxmlformats.org/officeDocument/2006/relationships/image" Target="../media/image57.png"/><Relationship Id="rId70" Type="http://schemas.openxmlformats.org/officeDocument/2006/relationships/image" Target="../media/image73.png"/><Relationship Id="rId75" Type="http://schemas.openxmlformats.org/officeDocument/2006/relationships/image" Target="../media/image78.png"/><Relationship Id="rId91" Type="http://schemas.openxmlformats.org/officeDocument/2006/relationships/image" Target="../media/image94.png"/><Relationship Id="rId96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49" Type="http://schemas.openxmlformats.org/officeDocument/2006/relationships/image" Target="../media/image52.png"/><Relationship Id="rId114" Type="http://schemas.openxmlformats.org/officeDocument/2006/relationships/image" Target="../media/image117.png"/><Relationship Id="rId119" Type="http://schemas.openxmlformats.org/officeDocument/2006/relationships/image" Target="../media/image122.png"/><Relationship Id="rId44" Type="http://schemas.openxmlformats.org/officeDocument/2006/relationships/image" Target="../media/image47.png"/><Relationship Id="rId60" Type="http://schemas.openxmlformats.org/officeDocument/2006/relationships/image" Target="../media/image63.png"/><Relationship Id="rId65" Type="http://schemas.openxmlformats.org/officeDocument/2006/relationships/image" Target="../media/image68.png"/><Relationship Id="rId81" Type="http://schemas.openxmlformats.org/officeDocument/2006/relationships/image" Target="../media/image84.png"/><Relationship Id="rId86" Type="http://schemas.openxmlformats.org/officeDocument/2006/relationships/image" Target="../media/image89.png"/><Relationship Id="rId130" Type="http://schemas.openxmlformats.org/officeDocument/2006/relationships/image" Target="../media/image133.png"/><Relationship Id="rId135" Type="http://schemas.openxmlformats.org/officeDocument/2006/relationships/image" Target="../media/image138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9" Type="http://schemas.openxmlformats.org/officeDocument/2006/relationships/image" Target="../media/image42.png"/><Relationship Id="rId109" Type="http://schemas.openxmlformats.org/officeDocument/2006/relationships/image" Target="../media/image112.png"/><Relationship Id="rId34" Type="http://schemas.openxmlformats.org/officeDocument/2006/relationships/image" Target="../media/image37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76" Type="http://schemas.openxmlformats.org/officeDocument/2006/relationships/image" Target="../media/image79.png"/><Relationship Id="rId97" Type="http://schemas.openxmlformats.org/officeDocument/2006/relationships/image" Target="../media/image100.png"/><Relationship Id="rId104" Type="http://schemas.openxmlformats.org/officeDocument/2006/relationships/image" Target="../media/image107.png"/><Relationship Id="rId120" Type="http://schemas.openxmlformats.org/officeDocument/2006/relationships/image" Target="../media/image123.png"/><Relationship Id="rId125" Type="http://schemas.openxmlformats.org/officeDocument/2006/relationships/image" Target="../media/image128.png"/><Relationship Id="rId7" Type="http://schemas.openxmlformats.org/officeDocument/2006/relationships/image" Target="../media/image10.png"/><Relationship Id="rId71" Type="http://schemas.openxmlformats.org/officeDocument/2006/relationships/image" Target="../media/image74.png"/><Relationship Id="rId92" Type="http://schemas.openxmlformats.org/officeDocument/2006/relationships/image" Target="../media/image95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2.png"/><Relationship Id="rId24" Type="http://schemas.openxmlformats.org/officeDocument/2006/relationships/image" Target="../media/image27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66" Type="http://schemas.openxmlformats.org/officeDocument/2006/relationships/image" Target="../media/image69.png"/><Relationship Id="rId87" Type="http://schemas.openxmlformats.org/officeDocument/2006/relationships/image" Target="../media/image90.png"/><Relationship Id="rId110" Type="http://schemas.openxmlformats.org/officeDocument/2006/relationships/image" Target="../media/image113.png"/><Relationship Id="rId115" Type="http://schemas.openxmlformats.org/officeDocument/2006/relationships/image" Target="../media/image118.png"/><Relationship Id="rId131" Type="http://schemas.openxmlformats.org/officeDocument/2006/relationships/image" Target="../media/image134.png"/><Relationship Id="rId136" Type="http://schemas.openxmlformats.org/officeDocument/2006/relationships/image" Target="../media/image139.jpg"/><Relationship Id="rId61" Type="http://schemas.openxmlformats.org/officeDocument/2006/relationships/image" Target="../media/image64.png"/><Relationship Id="rId82" Type="http://schemas.openxmlformats.org/officeDocument/2006/relationships/image" Target="../media/image85.png"/><Relationship Id="rId19" Type="http://schemas.openxmlformats.org/officeDocument/2006/relationships/image" Target="../media/image22.png"/><Relationship Id="rId14" Type="http://schemas.openxmlformats.org/officeDocument/2006/relationships/image" Target="../media/image17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56" Type="http://schemas.openxmlformats.org/officeDocument/2006/relationships/image" Target="../media/image59.png"/><Relationship Id="rId77" Type="http://schemas.openxmlformats.org/officeDocument/2006/relationships/image" Target="../media/image80.png"/><Relationship Id="rId100" Type="http://schemas.openxmlformats.org/officeDocument/2006/relationships/image" Target="../media/image103.png"/><Relationship Id="rId105" Type="http://schemas.openxmlformats.org/officeDocument/2006/relationships/image" Target="../media/image108.png"/><Relationship Id="rId126" Type="http://schemas.openxmlformats.org/officeDocument/2006/relationships/image" Target="../media/image129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72" Type="http://schemas.openxmlformats.org/officeDocument/2006/relationships/image" Target="../media/image75.png"/><Relationship Id="rId93" Type="http://schemas.openxmlformats.org/officeDocument/2006/relationships/image" Target="../media/image96.png"/><Relationship Id="rId98" Type="http://schemas.openxmlformats.org/officeDocument/2006/relationships/image" Target="../media/image101.png"/><Relationship Id="rId121" Type="http://schemas.openxmlformats.org/officeDocument/2006/relationships/image" Target="../media/image124.png"/><Relationship Id="rId3" Type="http://schemas.openxmlformats.org/officeDocument/2006/relationships/image" Target="../media/image6.png"/><Relationship Id="rId25" Type="http://schemas.openxmlformats.org/officeDocument/2006/relationships/image" Target="../media/image28.png"/><Relationship Id="rId46" Type="http://schemas.openxmlformats.org/officeDocument/2006/relationships/image" Target="../media/image49.png"/><Relationship Id="rId67" Type="http://schemas.openxmlformats.org/officeDocument/2006/relationships/image" Target="../media/image70.png"/><Relationship Id="rId116" Type="http://schemas.openxmlformats.org/officeDocument/2006/relationships/image" Target="../media/image119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62" Type="http://schemas.openxmlformats.org/officeDocument/2006/relationships/image" Target="../media/image65.png"/><Relationship Id="rId83" Type="http://schemas.openxmlformats.org/officeDocument/2006/relationships/image" Target="../media/image86.png"/><Relationship Id="rId88" Type="http://schemas.openxmlformats.org/officeDocument/2006/relationships/image" Target="../media/image91.png"/><Relationship Id="rId111" Type="http://schemas.openxmlformats.org/officeDocument/2006/relationships/image" Target="../media/image114.png"/><Relationship Id="rId132" Type="http://schemas.openxmlformats.org/officeDocument/2006/relationships/image" Target="../media/image135.png"/><Relationship Id="rId15" Type="http://schemas.openxmlformats.org/officeDocument/2006/relationships/image" Target="../media/image18.png"/><Relationship Id="rId36" Type="http://schemas.openxmlformats.org/officeDocument/2006/relationships/image" Target="../media/image39.png"/><Relationship Id="rId57" Type="http://schemas.openxmlformats.org/officeDocument/2006/relationships/image" Target="../media/image60.png"/><Relationship Id="rId106" Type="http://schemas.openxmlformats.org/officeDocument/2006/relationships/image" Target="../media/image109.png"/><Relationship Id="rId127" Type="http://schemas.openxmlformats.org/officeDocument/2006/relationships/image" Target="../media/image130.png"/><Relationship Id="rId10" Type="http://schemas.openxmlformats.org/officeDocument/2006/relationships/image" Target="../media/image13.png"/><Relationship Id="rId31" Type="http://schemas.openxmlformats.org/officeDocument/2006/relationships/image" Target="../media/image34.png"/><Relationship Id="rId52" Type="http://schemas.openxmlformats.org/officeDocument/2006/relationships/image" Target="../media/image55.png"/><Relationship Id="rId73" Type="http://schemas.openxmlformats.org/officeDocument/2006/relationships/image" Target="../media/image76.png"/><Relationship Id="rId78" Type="http://schemas.openxmlformats.org/officeDocument/2006/relationships/image" Target="../media/image81.png"/><Relationship Id="rId94" Type="http://schemas.openxmlformats.org/officeDocument/2006/relationships/image" Target="../media/image97.png"/><Relationship Id="rId99" Type="http://schemas.openxmlformats.org/officeDocument/2006/relationships/image" Target="../media/image102.png"/><Relationship Id="rId101" Type="http://schemas.openxmlformats.org/officeDocument/2006/relationships/image" Target="../media/image104.png"/><Relationship Id="rId122" Type="http://schemas.openxmlformats.org/officeDocument/2006/relationships/image" Target="../media/image12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26" Type="http://schemas.openxmlformats.org/officeDocument/2006/relationships/image" Target="../media/image29.png"/><Relationship Id="rId47" Type="http://schemas.openxmlformats.org/officeDocument/2006/relationships/image" Target="../media/image50.png"/><Relationship Id="rId68" Type="http://schemas.openxmlformats.org/officeDocument/2006/relationships/image" Target="../media/image71.png"/><Relationship Id="rId89" Type="http://schemas.openxmlformats.org/officeDocument/2006/relationships/image" Target="../media/image92.png"/><Relationship Id="rId112" Type="http://schemas.openxmlformats.org/officeDocument/2006/relationships/image" Target="../media/image115.png"/><Relationship Id="rId133" Type="http://schemas.openxmlformats.org/officeDocument/2006/relationships/image" Target="../media/image1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0"/>
            <a:ext cx="5257800" cy="381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2DBF25-6E2C-27EF-1744-B9AA3FAB4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0" y="335243"/>
            <a:ext cx="783403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21771"/>
            <a:ext cx="5257800" cy="64987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9" y="76200"/>
            <a:ext cx="359092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1775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6191250" cy="1143000"/>
          </a:xfrm>
          <a:ln>
            <a:miter lim="800000"/>
            <a:headEnd/>
            <a:tailEnd/>
          </a:ln>
        </p:spPr>
        <p:txBody>
          <a:bodyPr lIns="0" tIns="0" rIns="0" bIns="0"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5. Machine Safety</a:t>
            </a:r>
          </a:p>
        </p:txBody>
      </p:sp>
      <p:sp>
        <p:nvSpPr>
          <p:cNvPr id="71683" name="Rectangle 17"/>
          <p:cNvSpPr>
            <a:spLocks noChangeArrowheads="1"/>
          </p:cNvSpPr>
          <p:nvPr/>
        </p:nvSpPr>
        <p:spPr bwMode="auto">
          <a:xfrm>
            <a:off x="971550" y="1643063"/>
            <a:ext cx="73866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200" b="1">
                <a:solidFill>
                  <a:srgbClr val="FF6600"/>
                </a:solidFill>
                <a:latin typeface="Trebuchet MS" pitchFamily="34" charset="0"/>
              </a:rPr>
              <a:t>Safe Practices</a:t>
            </a:r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900113" y="2171700"/>
            <a:ext cx="7529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5EBC"/>
                </a:solidFill>
                <a:latin typeface="Trebuchet MS" pitchFamily="34" charset="0"/>
              </a:rPr>
              <a:t>The following practices shall be observed at all times:</a:t>
            </a:r>
          </a:p>
        </p:txBody>
      </p:sp>
      <p:sp>
        <p:nvSpPr>
          <p:cNvPr id="71685" name="Text Box 29"/>
          <p:cNvSpPr txBox="1">
            <a:spLocks noChangeArrowheads="1"/>
          </p:cNvSpPr>
          <p:nvPr/>
        </p:nvSpPr>
        <p:spPr bwMode="auto">
          <a:xfrm>
            <a:off x="857250" y="2714625"/>
            <a:ext cx="7439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>
                <a:latin typeface="Trebuchet MS" pitchFamily="34" charset="0"/>
              </a:rPr>
              <a:t>Always use the safety devices correctively;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>
                <a:latin typeface="Trebuchet MS" pitchFamily="34" charset="0"/>
              </a:rPr>
              <a:t>Do not wear loose clothing/ties when operating machines with rotating parts;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>
                <a:latin typeface="Trebuchet MS" pitchFamily="34" charset="0"/>
              </a:rPr>
              <a:t>Tie up or cover up long hair;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>
                <a:latin typeface="Trebuchet MS" pitchFamily="34" charset="0"/>
              </a:rPr>
              <a:t>Use devices to remove trapped materials from machine;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>
                <a:latin typeface="Trebuchet MS" pitchFamily="34" charset="0"/>
              </a:rPr>
              <a:t>Switch off the machine before retrieving dropped material(s) from inside the machine.</a:t>
            </a:r>
          </a:p>
        </p:txBody>
      </p:sp>
    </p:spTree>
    <p:extLst>
      <p:ext uri="{BB962C8B-B14F-4D97-AF65-F5344CB8AC3E}">
        <p14:creationId xmlns:p14="http://schemas.microsoft.com/office/powerpoint/2010/main" val="369959576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 descr="BELT AND PULLEY EXPO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255"/>
            <a:ext cx="3962400" cy="308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255"/>
            <a:ext cx="4024313" cy="308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:\204 Course\Mary's misc Photos JPG\Slide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/>
          <a:stretch>
            <a:fillRect/>
          </a:stretch>
        </p:blipFill>
        <p:spPr bwMode="auto">
          <a:xfrm>
            <a:off x="228600" y="3276600"/>
            <a:ext cx="3962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:\REY\jpg-01\Holding too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33816"/>
            <a:ext cx="3581400" cy="336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07833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6191250" cy="1143000"/>
          </a:xfrm>
          <a:ln>
            <a:miter lim="800000"/>
            <a:headEnd/>
            <a:tailEnd/>
          </a:ln>
        </p:spPr>
        <p:txBody>
          <a:bodyPr lIns="0" tIns="0" rIns="0" bIns="0"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6. Machine Safety</a:t>
            </a:r>
          </a:p>
        </p:txBody>
      </p:sp>
      <p:sp>
        <p:nvSpPr>
          <p:cNvPr id="64515" name="Rectangle 17"/>
          <p:cNvSpPr>
            <a:spLocks noChangeArrowheads="1"/>
          </p:cNvSpPr>
          <p:nvPr/>
        </p:nvSpPr>
        <p:spPr bwMode="auto">
          <a:xfrm>
            <a:off x="971550" y="1643063"/>
            <a:ext cx="73866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200" b="1">
                <a:solidFill>
                  <a:srgbClr val="FF6600"/>
                </a:solidFill>
                <a:latin typeface="Trebuchet MS" pitchFamily="34" charset="0"/>
              </a:rPr>
              <a:t>Ergonomics</a:t>
            </a:r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900113" y="2171700"/>
            <a:ext cx="7529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5EBC"/>
                </a:solidFill>
                <a:latin typeface="Trebuchet MS" pitchFamily="34" charset="0"/>
              </a:rPr>
              <a:t>Some basic tips to improve ergonomics:</a:t>
            </a:r>
          </a:p>
        </p:txBody>
      </p:sp>
      <p:sp>
        <p:nvSpPr>
          <p:cNvPr id="64517" name="Text Box 29"/>
          <p:cNvSpPr txBox="1">
            <a:spLocks noChangeArrowheads="1"/>
          </p:cNvSpPr>
          <p:nvPr/>
        </p:nvSpPr>
        <p:spPr bwMode="auto">
          <a:xfrm>
            <a:off x="1285875" y="2962275"/>
            <a:ext cx="664368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>
                <a:latin typeface="Trebuchet MS" pitchFamily="34" charset="0"/>
              </a:rPr>
              <a:t>Use equipment to aid material handling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>
                <a:latin typeface="Trebuchet MS" pitchFamily="34" charset="0"/>
              </a:rPr>
              <a:t>Use correct material handling position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>
                <a:latin typeface="Trebuchet MS" pitchFamily="34" charset="0"/>
              </a:rPr>
              <a:t>Maintain comfortable position when working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>
                <a:latin typeface="Trebuchet MS" pitchFamily="34" charset="0"/>
              </a:rPr>
              <a:t>Do the work with proper tools</a:t>
            </a:r>
          </a:p>
        </p:txBody>
      </p:sp>
      <p:sp>
        <p:nvSpPr>
          <p:cNvPr id="64518" name="Text Box 29"/>
          <p:cNvSpPr txBox="1">
            <a:spLocks noChangeArrowheads="1"/>
          </p:cNvSpPr>
          <p:nvPr/>
        </p:nvSpPr>
        <p:spPr bwMode="auto">
          <a:xfrm>
            <a:off x="960438" y="5084763"/>
            <a:ext cx="76438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300"/>
              <a:t>Refer to Material Handling for Metalworking Industry for more details about ergonomic hazard control.</a:t>
            </a:r>
          </a:p>
        </p:txBody>
      </p:sp>
    </p:spTree>
    <p:extLst>
      <p:ext uri="{BB962C8B-B14F-4D97-AF65-F5344CB8AC3E}">
        <p14:creationId xmlns:p14="http://schemas.microsoft.com/office/powerpoint/2010/main" val="417775406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4" y="304800"/>
            <a:ext cx="331152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304800"/>
            <a:ext cx="334486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273549" y="1554162"/>
            <a:ext cx="525463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4" y="3581400"/>
            <a:ext cx="357187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6" y="3573462"/>
            <a:ext cx="346075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9904" y="6324600"/>
            <a:ext cx="279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CORRECT TOOLS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7786" y="2907268"/>
            <a:ext cx="399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TOOLS WITH BETTER GRIP</a:t>
            </a:r>
          </a:p>
        </p:txBody>
      </p:sp>
    </p:spTree>
    <p:extLst>
      <p:ext uri="{BB962C8B-B14F-4D97-AF65-F5344CB8AC3E}">
        <p14:creationId xmlns:p14="http://schemas.microsoft.com/office/powerpoint/2010/main" val="585378441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453521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06" y="285427"/>
            <a:ext cx="4114800" cy="301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8" y="3703637"/>
            <a:ext cx="3509963" cy="239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3195637" cy="251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910721" y="4921249"/>
            <a:ext cx="71278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33306" y="6324600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ADOPT CORRECT POSTURE</a:t>
            </a:r>
          </a:p>
        </p:txBody>
      </p:sp>
    </p:spTree>
    <p:extLst>
      <p:ext uri="{BB962C8B-B14F-4D97-AF65-F5344CB8AC3E}">
        <p14:creationId xmlns:p14="http://schemas.microsoft.com/office/powerpoint/2010/main" val="4191376478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6191250" cy="1143000"/>
          </a:xfrm>
          <a:ln>
            <a:miter lim="800000"/>
            <a:headEnd/>
            <a:tailEnd/>
          </a:ln>
        </p:spPr>
        <p:txBody>
          <a:bodyPr lIns="0" tIns="0" rIns="0" bIns="0"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7. Machine Safety</a:t>
            </a: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827088" y="2060575"/>
            <a:ext cx="7529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5EBC"/>
                </a:solidFill>
                <a:latin typeface="Trebuchet MS" pitchFamily="34" charset="0"/>
              </a:rPr>
              <a:t>What must workers do before removing LOTO device and reenergize the machine?</a:t>
            </a:r>
          </a:p>
        </p:txBody>
      </p:sp>
      <p:sp>
        <p:nvSpPr>
          <p:cNvPr id="60420" name="Rectangle 17"/>
          <p:cNvSpPr>
            <a:spLocks noChangeArrowheads="1"/>
          </p:cNvSpPr>
          <p:nvPr/>
        </p:nvSpPr>
        <p:spPr bwMode="auto">
          <a:xfrm>
            <a:off x="971550" y="1412875"/>
            <a:ext cx="73866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200" b="1">
                <a:solidFill>
                  <a:srgbClr val="FF6600"/>
                </a:solidFill>
                <a:latin typeface="Trebuchet MS" pitchFamily="34" charset="0"/>
              </a:rPr>
              <a:t>Lockout/Tagout (LOTO) Procedure</a:t>
            </a:r>
          </a:p>
        </p:txBody>
      </p:sp>
      <p:sp>
        <p:nvSpPr>
          <p:cNvPr id="60421" name="Text Box 29"/>
          <p:cNvSpPr txBox="1">
            <a:spLocks noChangeArrowheads="1"/>
          </p:cNvSpPr>
          <p:nvPr/>
        </p:nvSpPr>
        <p:spPr bwMode="auto">
          <a:xfrm>
            <a:off x="857250" y="3011488"/>
            <a:ext cx="74390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Trebuchet MS" pitchFamily="34" charset="0"/>
              </a:rPr>
              <a:t>Step 1: </a:t>
            </a:r>
            <a:r>
              <a:rPr lang="en-US" sz="2000">
                <a:latin typeface="Trebuchet MS" pitchFamily="34" charset="0"/>
              </a:rPr>
              <a:t>Inspect machines or their components to assure that they are operationally intact and that nonessential items are removed from the area; and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Trebuchet MS" pitchFamily="34" charset="0"/>
              </a:rPr>
              <a:t>Step 2: Check to assure that everyone is positioned safely and </a:t>
            </a:r>
            <a:r>
              <a:rPr lang="en-GB" sz="2000">
                <a:latin typeface="Trebuchet MS" pitchFamily="34" charset="0"/>
              </a:rPr>
              <a:t>away from machines.</a:t>
            </a:r>
          </a:p>
        </p:txBody>
      </p:sp>
    </p:spTree>
    <p:extLst>
      <p:ext uri="{BB962C8B-B14F-4D97-AF65-F5344CB8AC3E}">
        <p14:creationId xmlns:p14="http://schemas.microsoft.com/office/powerpoint/2010/main" val="2363572025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6191250" cy="1143000"/>
          </a:xfrm>
          <a:ln>
            <a:miter lim="800000"/>
            <a:headEnd/>
            <a:tailEnd/>
          </a:ln>
        </p:spPr>
        <p:txBody>
          <a:bodyPr lIns="0" tIns="0" rIns="0" bIns="0"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7-A. Machine Safety</a:t>
            </a: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858838" y="1949450"/>
            <a:ext cx="7529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5EBC"/>
                </a:solidFill>
                <a:latin typeface="Trebuchet MS" pitchFamily="34" charset="0"/>
              </a:rPr>
              <a:t>What must workers do before maintenance activities?</a:t>
            </a:r>
          </a:p>
        </p:txBody>
      </p:sp>
      <p:sp>
        <p:nvSpPr>
          <p:cNvPr id="59396" name="Text Box 29"/>
          <p:cNvSpPr txBox="1">
            <a:spLocks noChangeArrowheads="1"/>
          </p:cNvSpPr>
          <p:nvPr/>
        </p:nvSpPr>
        <p:spPr bwMode="auto">
          <a:xfrm>
            <a:off x="857250" y="2492375"/>
            <a:ext cx="7500938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Verdana" pitchFamily="34" charset="0"/>
              <a:buAutoNum type="arabicPeriod"/>
            </a:pPr>
            <a:r>
              <a:rPr lang="en-GB" sz="1900">
                <a:latin typeface="Trebuchet MS" pitchFamily="34" charset="0"/>
              </a:rPr>
              <a:t>Prepare for shutdown;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Verdana" pitchFamily="34" charset="0"/>
              <a:buAutoNum type="arabicPeriod"/>
            </a:pPr>
            <a:r>
              <a:rPr lang="en-US" sz="1900">
                <a:latin typeface="Trebuchet MS" pitchFamily="34" charset="0"/>
              </a:rPr>
              <a:t>Shut down the machine;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Verdana" pitchFamily="34" charset="0"/>
              <a:buAutoNum type="arabicPeriod"/>
            </a:pPr>
            <a:r>
              <a:rPr lang="en-US" sz="1900">
                <a:latin typeface="Trebuchet MS" pitchFamily="34" charset="0"/>
              </a:rPr>
              <a:t>Disconnect or isolate the machine from the energy </a:t>
            </a:r>
            <a:r>
              <a:rPr lang="en-GB" sz="1900">
                <a:latin typeface="Trebuchet MS" pitchFamily="34" charset="0"/>
              </a:rPr>
              <a:t>source(s);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Verdana" pitchFamily="34" charset="0"/>
              <a:buAutoNum type="arabicPeriod"/>
            </a:pPr>
            <a:r>
              <a:rPr lang="en-US" sz="1900">
                <a:latin typeface="Trebuchet MS" pitchFamily="34" charset="0"/>
              </a:rPr>
              <a:t>Apply the lockout or tagout device(s) to the </a:t>
            </a:r>
            <a:r>
              <a:rPr lang="en-GB" sz="1900">
                <a:latin typeface="Trebuchet MS" pitchFamily="34" charset="0"/>
              </a:rPr>
              <a:t>energy-isolating device(s);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Verdana" pitchFamily="34" charset="0"/>
              <a:buAutoNum type="arabicPeriod"/>
            </a:pPr>
            <a:r>
              <a:rPr lang="en-US" sz="1900">
                <a:latin typeface="Trebuchet MS" pitchFamily="34" charset="0"/>
              </a:rPr>
              <a:t>Release, restrain, or render safe all potential hazardous stored or residual energy. Regularly inspect to avoid re-accumulation of energy if necessary.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Verdana" pitchFamily="34" charset="0"/>
              <a:buAutoNum type="arabicPeriod"/>
            </a:pPr>
            <a:r>
              <a:rPr lang="en-US" sz="1900">
                <a:latin typeface="Trebuchet MS" pitchFamily="34" charset="0"/>
              </a:rPr>
              <a:t>Verify the isolation and de-energization of the machine.</a:t>
            </a:r>
          </a:p>
        </p:txBody>
      </p:sp>
      <p:sp>
        <p:nvSpPr>
          <p:cNvPr id="59397" name="Rectangle 17"/>
          <p:cNvSpPr>
            <a:spLocks noChangeArrowheads="1"/>
          </p:cNvSpPr>
          <p:nvPr/>
        </p:nvSpPr>
        <p:spPr bwMode="auto">
          <a:xfrm>
            <a:off x="971550" y="1412875"/>
            <a:ext cx="73866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200" b="1">
                <a:solidFill>
                  <a:srgbClr val="FF6600"/>
                </a:solidFill>
                <a:latin typeface="Trebuchet MS" pitchFamily="34" charset="0"/>
              </a:rPr>
              <a:t>Lockout/Tagout (LOTO) Procedure</a:t>
            </a:r>
          </a:p>
        </p:txBody>
      </p:sp>
    </p:spTree>
    <p:extLst>
      <p:ext uri="{BB962C8B-B14F-4D97-AF65-F5344CB8AC3E}">
        <p14:creationId xmlns:p14="http://schemas.microsoft.com/office/powerpoint/2010/main" val="18239778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6191250" cy="1143000"/>
          </a:xfrm>
          <a:ln>
            <a:miter lim="800000"/>
            <a:headEnd/>
            <a:tailEnd/>
          </a:ln>
        </p:spPr>
        <p:txBody>
          <a:bodyPr lIns="0" tIns="0" rIns="0" bIns="0"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7-B. Machine Safety</a:t>
            </a:r>
          </a:p>
        </p:txBody>
      </p:sp>
      <p:sp>
        <p:nvSpPr>
          <p:cNvPr id="58371" name="Rectangle 17"/>
          <p:cNvSpPr>
            <a:spLocks noChangeArrowheads="1"/>
          </p:cNvSpPr>
          <p:nvPr/>
        </p:nvSpPr>
        <p:spPr bwMode="auto">
          <a:xfrm>
            <a:off x="971550" y="1500188"/>
            <a:ext cx="73866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200" b="1">
                <a:solidFill>
                  <a:srgbClr val="FF6600"/>
                </a:solidFill>
                <a:latin typeface="Trebuchet MS" pitchFamily="34" charset="0"/>
              </a:rPr>
              <a:t>Lockout/Tagout (LOTO) Procedure</a:t>
            </a: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900113" y="2024063"/>
            <a:ext cx="7529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5EBC"/>
                </a:solidFill>
                <a:latin typeface="Trebuchet MS" pitchFamily="34" charset="0"/>
              </a:rPr>
              <a:t>What must be included in the LOTO Procedure?</a:t>
            </a:r>
          </a:p>
        </p:txBody>
      </p:sp>
      <p:sp>
        <p:nvSpPr>
          <p:cNvPr id="58373" name="Text Box 29"/>
          <p:cNvSpPr txBox="1">
            <a:spLocks noChangeArrowheads="1"/>
          </p:cNvSpPr>
          <p:nvPr/>
        </p:nvSpPr>
        <p:spPr bwMode="auto">
          <a:xfrm>
            <a:off x="857250" y="2659063"/>
            <a:ext cx="74390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>
                <a:latin typeface="Trebuchet MS" pitchFamily="34" charset="0"/>
              </a:rPr>
              <a:t> A statement on how to use the procedures;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>
                <a:latin typeface="Trebuchet MS" pitchFamily="34" charset="0"/>
              </a:rPr>
              <a:t>Steps to shut down, isolate, block, </a:t>
            </a:r>
            <a:r>
              <a:rPr lang="en-GB" sz="2000">
                <a:latin typeface="Trebuchet MS" pitchFamily="34" charset="0"/>
              </a:rPr>
              <a:t>and secure machines;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>
                <a:latin typeface="Trebuchet MS" pitchFamily="34" charset="0"/>
              </a:rPr>
              <a:t>Steps designating the safe placement, removal, and transfer of LOTO devices and identifying who has responsibility for the LOTO devices; and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>
                <a:latin typeface="Trebuchet MS" pitchFamily="34" charset="0"/>
              </a:rPr>
              <a:t>Requirements to determine and verify the effectiveness of lockout devices, tagout devices, and other energy-control measures.</a:t>
            </a:r>
          </a:p>
        </p:txBody>
      </p:sp>
    </p:spTree>
    <p:extLst>
      <p:ext uri="{BB962C8B-B14F-4D97-AF65-F5344CB8AC3E}">
        <p14:creationId xmlns:p14="http://schemas.microsoft.com/office/powerpoint/2010/main" val="4244044292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6191250" cy="1143000"/>
          </a:xfrm>
          <a:ln>
            <a:miter lim="800000"/>
            <a:headEnd/>
            <a:tailEnd/>
          </a:ln>
        </p:spPr>
        <p:txBody>
          <a:bodyPr lIns="0" tIns="0" rIns="0" bIns="0"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8. Machine Safety</a:t>
            </a:r>
          </a:p>
        </p:txBody>
      </p:sp>
      <p:sp>
        <p:nvSpPr>
          <p:cNvPr id="29699" name="Rectangle 17"/>
          <p:cNvSpPr>
            <a:spLocks noChangeArrowheads="1"/>
          </p:cNvSpPr>
          <p:nvPr/>
        </p:nvSpPr>
        <p:spPr bwMode="auto">
          <a:xfrm>
            <a:off x="971550" y="1571625"/>
            <a:ext cx="73866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200" b="1">
                <a:solidFill>
                  <a:srgbClr val="FF6600"/>
                </a:solidFill>
                <a:latin typeface="Trebuchet MS" pitchFamily="34" charset="0"/>
              </a:rPr>
              <a:t>4.2 Control Measures </a:t>
            </a: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900113" y="2071688"/>
            <a:ext cx="7529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5EBC"/>
                </a:solidFill>
                <a:latin typeface="Trebuchet MS" pitchFamily="34" charset="0"/>
              </a:rPr>
              <a:t>Types of hazards control measures</a:t>
            </a:r>
          </a:p>
        </p:txBody>
      </p:sp>
      <p:sp>
        <p:nvSpPr>
          <p:cNvPr id="29701" name="Text Box 29"/>
          <p:cNvSpPr txBox="1">
            <a:spLocks noChangeArrowheads="1"/>
          </p:cNvSpPr>
          <p:nvPr/>
        </p:nvSpPr>
        <p:spPr bwMode="auto">
          <a:xfrm>
            <a:off x="1235075" y="2643188"/>
            <a:ext cx="7081838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latin typeface="Trebuchet MS" pitchFamily="34" charset="0"/>
              </a:rPr>
              <a:t> Machine guarding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latin typeface="Trebuchet MS" pitchFamily="34" charset="0"/>
              </a:rPr>
              <a:t> Using devices, e.g. sensor, gates, etc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latin typeface="Trebuchet MS" pitchFamily="34" charset="0"/>
              </a:rPr>
              <a:t> Distance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latin typeface="Trebuchet MS" pitchFamily="34" charset="0"/>
              </a:rPr>
              <a:t> Use of automatic or semi-automatic fed and ejection/robots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latin typeface="Trebuchet MS" pitchFamily="34" charset="0"/>
              </a:rPr>
              <a:t> Use of feeding tools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latin typeface="Trebuchet MS" pitchFamily="34" charset="0"/>
              </a:rPr>
              <a:t> Training, Procedures (LOTO), etc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latin typeface="Trebuchet MS" pitchFamily="34" charset="0"/>
              </a:rPr>
              <a:t> PPE</a:t>
            </a:r>
          </a:p>
        </p:txBody>
      </p:sp>
    </p:spTree>
    <p:extLst>
      <p:ext uri="{BB962C8B-B14F-4D97-AF65-F5344CB8AC3E}">
        <p14:creationId xmlns:p14="http://schemas.microsoft.com/office/powerpoint/2010/main" val="384182832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796925" y="582613"/>
            <a:ext cx="78787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1. Introduction</a:t>
            </a:r>
          </a:p>
        </p:txBody>
      </p:sp>
      <p:sp>
        <p:nvSpPr>
          <p:cNvPr id="5123" name="Text Box 29"/>
          <p:cNvSpPr txBox="1">
            <a:spLocks noChangeArrowheads="1"/>
          </p:cNvSpPr>
          <p:nvPr/>
        </p:nvSpPr>
        <p:spPr bwMode="auto">
          <a:xfrm>
            <a:off x="928688" y="1963738"/>
            <a:ext cx="738822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Trebuchet MS" pitchFamily="34" charset="0"/>
              </a:rPr>
              <a:t>This slide is prepared for the workers in the working industry for a better understanding of the hazards associated with the machines used in the industry. Hence, control measures and risk levels can be assessed for effective control of the hazards.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Trebuchet MS" pitchFamily="34" charset="0"/>
              </a:rPr>
              <a:t>The hazards identified in the presentation may be applicable to other industries.</a:t>
            </a:r>
          </a:p>
        </p:txBody>
      </p:sp>
    </p:spTree>
    <p:extLst>
      <p:ext uri="{BB962C8B-B14F-4D97-AF65-F5344CB8AC3E}">
        <p14:creationId xmlns:p14="http://schemas.microsoft.com/office/powerpoint/2010/main" val="286723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827088" y="549275"/>
            <a:ext cx="78787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2. Incident History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827088" y="1700213"/>
            <a:ext cx="7920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rgbClr val="005EBC"/>
                </a:solidFill>
                <a:latin typeface="Trebuchet MS" pitchFamily="34" charset="0"/>
              </a:rPr>
              <a:t>These incidents can cause:</a:t>
            </a:r>
          </a:p>
        </p:txBody>
      </p:sp>
      <p:sp>
        <p:nvSpPr>
          <p:cNvPr id="7172" name="Text Box 29"/>
          <p:cNvSpPr txBox="1">
            <a:spLocks noChangeArrowheads="1"/>
          </p:cNvSpPr>
          <p:nvPr/>
        </p:nvSpPr>
        <p:spPr bwMode="auto">
          <a:xfrm>
            <a:off x="1285875" y="2725738"/>
            <a:ext cx="65008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>
                <a:latin typeface="Trebuchet MS" pitchFamily="34" charset="0"/>
              </a:rPr>
              <a:t> Damage to the body, e.g. cuts, crushing of limb, etc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>
                <a:latin typeface="Trebuchet MS" pitchFamily="34" charset="0"/>
              </a:rPr>
              <a:t> Injuries by energies released from the machine, e.g. electrical shock, burn, etc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>
                <a:latin typeface="Trebuchet MS" pitchFamily="34" charset="0"/>
              </a:rPr>
              <a:t> Fatalities</a:t>
            </a:r>
          </a:p>
        </p:txBody>
      </p:sp>
    </p:spTree>
    <p:extLst>
      <p:ext uri="{BB962C8B-B14F-4D97-AF65-F5344CB8AC3E}">
        <p14:creationId xmlns:p14="http://schemas.microsoft.com/office/powerpoint/2010/main" val="3164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6192838" cy="1143000"/>
          </a:xfrm>
          <a:ln>
            <a:miter lim="800000"/>
            <a:headEnd/>
            <a:tailEnd/>
          </a:ln>
        </p:spPr>
        <p:txBody>
          <a:bodyPr lIns="0" tIns="0" rIns="0" bIns="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3. Machine Hazards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900113" y="1500188"/>
            <a:ext cx="7458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rgbClr val="005EBC"/>
                </a:solidFill>
                <a:latin typeface="Trebuchet MS" pitchFamily="34" charset="0"/>
              </a:rPr>
              <a:t>Typical hazards related with operation of machines include:</a:t>
            </a:r>
          </a:p>
        </p:txBody>
      </p:sp>
      <p:sp>
        <p:nvSpPr>
          <p:cNvPr id="11268" name="Text Box 29"/>
          <p:cNvSpPr txBox="1">
            <a:spLocks noChangeArrowheads="1"/>
          </p:cNvSpPr>
          <p:nvPr/>
        </p:nvSpPr>
        <p:spPr bwMode="auto">
          <a:xfrm>
            <a:off x="1243013" y="2441575"/>
            <a:ext cx="68580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>
                <a:latin typeface="Trebuchet MS" pitchFamily="34" charset="0"/>
              </a:rPr>
              <a:t>mechanical:</a:t>
            </a:r>
          </a:p>
          <a:p>
            <a:pPr marL="0" lvl="1" eaLnBrk="1" hangingPunct="1">
              <a:spcBef>
                <a:spcPct val="50000"/>
              </a:spcBef>
            </a:pPr>
            <a:r>
              <a:rPr lang="en-US" sz="2000">
                <a:latin typeface="Trebuchet MS" pitchFamily="34" charset="0"/>
              </a:rPr>
              <a:t>	e.g. crushing, shearing, cutting or severing, 	stabbing or puncture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>
                <a:latin typeface="Trebuchet MS" pitchFamily="34" charset="0"/>
              </a:rPr>
              <a:t>high pressure fluid ejection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>
                <a:latin typeface="Trebuchet MS" pitchFamily="34" charset="0"/>
              </a:rPr>
              <a:t>electrical shock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>
                <a:latin typeface="Trebuchet MS" pitchFamily="34" charset="0"/>
              </a:rPr>
              <a:t>noise and vibration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>
                <a:latin typeface="Trebuchet MS" pitchFamily="34" charset="0"/>
              </a:rPr>
              <a:t>contact with extremes of temperature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>
                <a:latin typeface="Trebuchet MS" pitchFamily="34" charset="0"/>
              </a:rPr>
              <a:t>ergonomics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>
                <a:latin typeface="Trebuchet MS" pitchFamily="34" charset="0"/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5364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Grp="1" noChangeArrowheads="1"/>
          </p:cNvSpPr>
          <p:nvPr>
            <p:ph type="title"/>
          </p:nvPr>
        </p:nvSpPr>
        <p:spPr>
          <a:xfrm>
            <a:off x="684213" y="341313"/>
            <a:ext cx="6191250" cy="1143000"/>
          </a:xfrm>
          <a:ln>
            <a:miter lim="800000"/>
            <a:headEnd/>
            <a:tailEnd/>
          </a:ln>
        </p:spPr>
        <p:txBody>
          <a:bodyPr lIns="0" tIns="0" rIns="0" bIns="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4. Machine Hazards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900113" y="1700213"/>
            <a:ext cx="7458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rgbClr val="005EBC"/>
                </a:solidFill>
                <a:latin typeface="Trebuchet MS" pitchFamily="34" charset="0"/>
              </a:rPr>
              <a:t>When identifying the hazards related with machines, we shall consider:</a:t>
            </a:r>
          </a:p>
        </p:txBody>
      </p:sp>
      <p:sp>
        <p:nvSpPr>
          <p:cNvPr id="9220" name="Text Box 29"/>
          <p:cNvSpPr txBox="1">
            <a:spLocks noChangeArrowheads="1"/>
          </p:cNvSpPr>
          <p:nvPr/>
        </p:nvSpPr>
        <p:spPr bwMode="auto">
          <a:xfrm>
            <a:off x="1258888" y="2852738"/>
            <a:ext cx="70008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>
                <a:latin typeface="Trebuchet MS" pitchFamily="34" charset="0"/>
              </a:rPr>
              <a:t> type of machines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>
                <a:latin typeface="Trebuchet MS" pitchFamily="34" charset="0"/>
              </a:rPr>
              <a:t> layout of machines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>
                <a:latin typeface="Trebuchet MS" pitchFamily="34" charset="0"/>
              </a:rPr>
              <a:t> driven method, e.g. electricity, air, etc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>
                <a:latin typeface="Trebuchet MS" pitchFamily="34" charset="0"/>
              </a:rPr>
              <a:t> operating parameters, e.g. speed, pressure, temperature, size of cut, mobility, etc.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>
                <a:latin typeface="Trebuchet MS" pitchFamily="34" charset="0"/>
              </a:rPr>
              <a:t> materials to be processed or handled and method of feed</a:t>
            </a:r>
          </a:p>
        </p:txBody>
      </p:sp>
    </p:spTree>
    <p:extLst>
      <p:ext uri="{BB962C8B-B14F-4D97-AF65-F5344CB8AC3E}">
        <p14:creationId xmlns:p14="http://schemas.microsoft.com/office/powerpoint/2010/main" val="249868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4267200" cy="6346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"/>
            <a:ext cx="43434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6143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942" y="1994171"/>
            <a:ext cx="1557618" cy="891453"/>
          </a:xfrm>
          <a:custGeom>
            <a:avLst/>
            <a:gdLst/>
            <a:ahLst/>
            <a:cxnLst/>
            <a:rect l="l" t="t" r="r" b="b"/>
            <a:pathLst>
              <a:path w="1323975" h="1307464">
                <a:moveTo>
                  <a:pt x="0" y="1307225"/>
                </a:moveTo>
                <a:lnTo>
                  <a:pt x="1323646" y="1307225"/>
                </a:lnTo>
                <a:lnTo>
                  <a:pt x="1323646" y="0"/>
                </a:lnTo>
                <a:lnTo>
                  <a:pt x="0" y="0"/>
                </a:lnTo>
                <a:lnTo>
                  <a:pt x="0" y="1307225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78118" y="2946074"/>
            <a:ext cx="1602441" cy="891453"/>
          </a:xfrm>
          <a:custGeom>
            <a:avLst/>
            <a:gdLst/>
            <a:ahLst/>
            <a:cxnLst/>
            <a:rect l="l" t="t" r="r" b="b"/>
            <a:pathLst>
              <a:path w="1362075" h="1307464">
                <a:moveTo>
                  <a:pt x="0" y="1307213"/>
                </a:moveTo>
                <a:lnTo>
                  <a:pt x="1361746" y="1307213"/>
                </a:lnTo>
                <a:lnTo>
                  <a:pt x="1361746" y="0"/>
                </a:lnTo>
                <a:lnTo>
                  <a:pt x="0" y="0"/>
                </a:lnTo>
                <a:lnTo>
                  <a:pt x="0" y="1307213"/>
                </a:lnTo>
                <a:close/>
              </a:path>
            </a:pathLst>
          </a:custGeom>
          <a:solidFill>
            <a:srgbClr val="F9ED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78118" y="3897969"/>
            <a:ext cx="1602441" cy="904009"/>
          </a:xfrm>
          <a:custGeom>
            <a:avLst/>
            <a:gdLst/>
            <a:ahLst/>
            <a:cxnLst/>
            <a:rect l="l" t="t" r="r" b="b"/>
            <a:pathLst>
              <a:path w="1362075" h="1325879">
                <a:moveTo>
                  <a:pt x="0" y="1325351"/>
                </a:moveTo>
                <a:lnTo>
                  <a:pt x="1361746" y="1325351"/>
                </a:lnTo>
                <a:lnTo>
                  <a:pt x="1361746" y="0"/>
                </a:lnTo>
                <a:lnTo>
                  <a:pt x="0" y="0"/>
                </a:lnTo>
                <a:lnTo>
                  <a:pt x="0" y="1325351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78118" y="4862232"/>
            <a:ext cx="1602441" cy="887557"/>
          </a:xfrm>
          <a:custGeom>
            <a:avLst/>
            <a:gdLst/>
            <a:ahLst/>
            <a:cxnLst/>
            <a:rect l="l" t="t" r="r" b="b"/>
            <a:pathLst>
              <a:path w="1362075" h="1301750">
                <a:moveTo>
                  <a:pt x="0" y="1301539"/>
                </a:moveTo>
                <a:lnTo>
                  <a:pt x="1361746" y="1301539"/>
                </a:lnTo>
                <a:lnTo>
                  <a:pt x="1361746" y="0"/>
                </a:lnTo>
                <a:lnTo>
                  <a:pt x="0" y="0"/>
                </a:lnTo>
                <a:lnTo>
                  <a:pt x="0" y="1301539"/>
                </a:lnTo>
                <a:close/>
              </a:path>
            </a:pathLst>
          </a:custGeom>
          <a:solidFill>
            <a:srgbClr val="B5ADD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78118" y="5801768"/>
            <a:ext cx="1602441" cy="913534"/>
          </a:xfrm>
          <a:custGeom>
            <a:avLst/>
            <a:gdLst/>
            <a:ahLst/>
            <a:cxnLst/>
            <a:rect l="l" t="t" r="r" b="b"/>
            <a:pathLst>
              <a:path w="1362075" h="1339850">
                <a:moveTo>
                  <a:pt x="0" y="1339602"/>
                </a:moveTo>
                <a:lnTo>
                  <a:pt x="1361746" y="1339602"/>
                </a:lnTo>
                <a:lnTo>
                  <a:pt x="1361746" y="0"/>
                </a:lnTo>
                <a:lnTo>
                  <a:pt x="0" y="0"/>
                </a:lnTo>
                <a:lnTo>
                  <a:pt x="0" y="1339602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184761" y="1994171"/>
            <a:ext cx="1574053" cy="891453"/>
          </a:xfrm>
          <a:custGeom>
            <a:avLst/>
            <a:gdLst/>
            <a:ahLst/>
            <a:cxnLst/>
            <a:rect l="l" t="t" r="r" b="b"/>
            <a:pathLst>
              <a:path w="1337945" h="1307464">
                <a:moveTo>
                  <a:pt x="0" y="1307225"/>
                </a:moveTo>
                <a:lnTo>
                  <a:pt x="1337444" y="1307225"/>
                </a:lnTo>
                <a:lnTo>
                  <a:pt x="1337444" y="0"/>
                </a:lnTo>
                <a:lnTo>
                  <a:pt x="0" y="0"/>
                </a:lnTo>
                <a:lnTo>
                  <a:pt x="0" y="1307225"/>
                </a:lnTo>
                <a:close/>
              </a:path>
            </a:pathLst>
          </a:custGeom>
          <a:solidFill>
            <a:srgbClr val="B5ADD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184761" y="3897969"/>
            <a:ext cx="1574053" cy="904009"/>
          </a:xfrm>
          <a:custGeom>
            <a:avLst/>
            <a:gdLst/>
            <a:ahLst/>
            <a:cxnLst/>
            <a:rect l="l" t="t" r="r" b="b"/>
            <a:pathLst>
              <a:path w="1337945" h="1325879">
                <a:moveTo>
                  <a:pt x="0" y="1325351"/>
                </a:moveTo>
                <a:lnTo>
                  <a:pt x="1337444" y="1325351"/>
                </a:lnTo>
                <a:lnTo>
                  <a:pt x="1337444" y="0"/>
                </a:lnTo>
                <a:lnTo>
                  <a:pt x="0" y="0"/>
                </a:lnTo>
                <a:lnTo>
                  <a:pt x="0" y="1325351"/>
                </a:lnTo>
                <a:close/>
              </a:path>
            </a:pathLst>
          </a:custGeom>
          <a:solidFill>
            <a:srgbClr val="F9BEC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094873" y="3897958"/>
            <a:ext cx="1663941" cy="887557"/>
          </a:xfrm>
          <a:custGeom>
            <a:avLst/>
            <a:gdLst/>
            <a:ahLst/>
            <a:cxnLst/>
            <a:rect l="l" t="t" r="r" b="b"/>
            <a:pathLst>
              <a:path w="1337945" h="1301750">
                <a:moveTo>
                  <a:pt x="0" y="1301539"/>
                </a:moveTo>
                <a:lnTo>
                  <a:pt x="1337444" y="1301539"/>
                </a:lnTo>
                <a:lnTo>
                  <a:pt x="1337444" y="0"/>
                </a:lnTo>
                <a:lnTo>
                  <a:pt x="0" y="0"/>
                </a:lnTo>
                <a:lnTo>
                  <a:pt x="0" y="1301539"/>
                </a:lnTo>
                <a:close/>
              </a:path>
            </a:pathLst>
          </a:custGeom>
          <a:solidFill>
            <a:srgbClr val="F9ED32"/>
          </a:solidFill>
        </p:spPr>
        <p:txBody>
          <a:bodyPr wrap="square" lIns="0" tIns="0" rIns="0" bIns="0" rtlCol="0"/>
          <a:lstStyle/>
          <a:p>
            <a:r>
              <a:rPr lang="en-US" sz="1600" b="1" dirty="0">
                <a:latin typeface="+mj-lt"/>
              </a:rPr>
              <a:t>      </a:t>
            </a:r>
            <a:r>
              <a:rPr lang="en-US" sz="1400" b="1" dirty="0">
                <a:latin typeface="+mj-lt"/>
              </a:rPr>
              <a:t>Know How</a:t>
            </a:r>
          </a:p>
          <a:p>
            <a:r>
              <a:rPr lang="en-US" sz="1400" b="1" dirty="0">
                <a:latin typeface="+mj-lt"/>
              </a:rPr>
              <a:t>         to Lift</a:t>
            </a:r>
          </a:p>
          <a:p>
            <a:r>
              <a:rPr lang="en-US" sz="1400" b="1" dirty="0">
                <a:latin typeface="+mj-lt"/>
              </a:rPr>
              <a:t>      Heavy Load</a:t>
            </a:r>
            <a:endParaRPr sz="1400" b="1" dirty="0">
              <a:latin typeface="+mj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84761" y="5801768"/>
            <a:ext cx="1574053" cy="913534"/>
          </a:xfrm>
          <a:custGeom>
            <a:avLst/>
            <a:gdLst/>
            <a:ahLst/>
            <a:cxnLst/>
            <a:rect l="l" t="t" r="r" b="b"/>
            <a:pathLst>
              <a:path w="1337945" h="1339850">
                <a:moveTo>
                  <a:pt x="0" y="1339602"/>
                </a:moveTo>
                <a:lnTo>
                  <a:pt x="1337444" y="1339602"/>
                </a:lnTo>
                <a:lnTo>
                  <a:pt x="1337444" y="0"/>
                </a:lnTo>
                <a:lnTo>
                  <a:pt x="0" y="0"/>
                </a:lnTo>
                <a:lnTo>
                  <a:pt x="0" y="1339602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862812" y="1994171"/>
            <a:ext cx="1548653" cy="891453"/>
          </a:xfrm>
          <a:custGeom>
            <a:avLst/>
            <a:gdLst/>
            <a:ahLst/>
            <a:cxnLst/>
            <a:rect l="l" t="t" r="r" b="b"/>
            <a:pathLst>
              <a:path w="1316354" h="1307464">
                <a:moveTo>
                  <a:pt x="0" y="1307225"/>
                </a:moveTo>
                <a:lnTo>
                  <a:pt x="1316278" y="1307225"/>
                </a:lnTo>
                <a:lnTo>
                  <a:pt x="1316278" y="0"/>
                </a:lnTo>
                <a:lnTo>
                  <a:pt x="0" y="0"/>
                </a:lnTo>
                <a:lnTo>
                  <a:pt x="0" y="1307225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862812" y="2946074"/>
            <a:ext cx="1548653" cy="891453"/>
          </a:xfrm>
          <a:custGeom>
            <a:avLst/>
            <a:gdLst/>
            <a:ahLst/>
            <a:cxnLst/>
            <a:rect l="l" t="t" r="r" b="b"/>
            <a:pathLst>
              <a:path w="1316354" h="1307464">
                <a:moveTo>
                  <a:pt x="0" y="1307213"/>
                </a:moveTo>
                <a:lnTo>
                  <a:pt x="1316278" y="1307213"/>
                </a:lnTo>
                <a:lnTo>
                  <a:pt x="1316278" y="0"/>
                </a:lnTo>
                <a:lnTo>
                  <a:pt x="0" y="0"/>
                </a:lnTo>
                <a:lnTo>
                  <a:pt x="0" y="1307213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862812" y="3897969"/>
            <a:ext cx="1548653" cy="904009"/>
          </a:xfrm>
          <a:custGeom>
            <a:avLst/>
            <a:gdLst/>
            <a:ahLst/>
            <a:cxnLst/>
            <a:rect l="l" t="t" r="r" b="b"/>
            <a:pathLst>
              <a:path w="1316354" h="1325879">
                <a:moveTo>
                  <a:pt x="0" y="1325351"/>
                </a:moveTo>
                <a:lnTo>
                  <a:pt x="1316278" y="1325351"/>
                </a:lnTo>
                <a:lnTo>
                  <a:pt x="1316278" y="0"/>
                </a:lnTo>
                <a:lnTo>
                  <a:pt x="0" y="0"/>
                </a:lnTo>
                <a:lnTo>
                  <a:pt x="0" y="13253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862812" y="4862232"/>
            <a:ext cx="1548653" cy="887557"/>
          </a:xfrm>
          <a:custGeom>
            <a:avLst/>
            <a:gdLst/>
            <a:ahLst/>
            <a:cxnLst/>
            <a:rect l="l" t="t" r="r" b="b"/>
            <a:pathLst>
              <a:path w="1316354" h="1301750">
                <a:moveTo>
                  <a:pt x="0" y="1301539"/>
                </a:moveTo>
                <a:lnTo>
                  <a:pt x="1316278" y="1301539"/>
                </a:lnTo>
                <a:lnTo>
                  <a:pt x="1316278" y="0"/>
                </a:lnTo>
                <a:lnTo>
                  <a:pt x="0" y="0"/>
                </a:lnTo>
                <a:lnTo>
                  <a:pt x="0" y="1301539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862812" y="5801768"/>
            <a:ext cx="1548653" cy="913534"/>
          </a:xfrm>
          <a:custGeom>
            <a:avLst/>
            <a:gdLst/>
            <a:ahLst/>
            <a:cxnLst/>
            <a:rect l="l" t="t" r="r" b="b"/>
            <a:pathLst>
              <a:path w="1316354" h="1339850">
                <a:moveTo>
                  <a:pt x="0" y="1339602"/>
                </a:moveTo>
                <a:lnTo>
                  <a:pt x="1316278" y="1339602"/>
                </a:lnTo>
                <a:lnTo>
                  <a:pt x="1316278" y="0"/>
                </a:lnTo>
                <a:lnTo>
                  <a:pt x="0" y="0"/>
                </a:lnTo>
                <a:lnTo>
                  <a:pt x="0" y="1339602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5515964" y="1994171"/>
            <a:ext cx="1626347" cy="891453"/>
          </a:xfrm>
          <a:custGeom>
            <a:avLst/>
            <a:gdLst/>
            <a:ahLst/>
            <a:cxnLst/>
            <a:rect l="l" t="t" r="r" b="b"/>
            <a:pathLst>
              <a:path w="1382395" h="1307464">
                <a:moveTo>
                  <a:pt x="0" y="1307225"/>
                </a:moveTo>
                <a:lnTo>
                  <a:pt x="1382030" y="1307225"/>
                </a:lnTo>
                <a:lnTo>
                  <a:pt x="1382030" y="0"/>
                </a:lnTo>
                <a:lnTo>
                  <a:pt x="0" y="0"/>
                </a:lnTo>
                <a:lnTo>
                  <a:pt x="0" y="1307225"/>
                </a:lnTo>
                <a:close/>
              </a:path>
            </a:pathLst>
          </a:custGeom>
          <a:solidFill>
            <a:srgbClr val="F9BEC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5515964" y="3897969"/>
            <a:ext cx="1626347" cy="904009"/>
          </a:xfrm>
          <a:custGeom>
            <a:avLst/>
            <a:gdLst/>
            <a:ahLst/>
            <a:cxnLst/>
            <a:rect l="l" t="t" r="r" b="b"/>
            <a:pathLst>
              <a:path w="1382395" h="1325879">
                <a:moveTo>
                  <a:pt x="0" y="1325351"/>
                </a:moveTo>
                <a:lnTo>
                  <a:pt x="1382030" y="1325351"/>
                </a:lnTo>
                <a:lnTo>
                  <a:pt x="1382030" y="0"/>
                </a:lnTo>
                <a:lnTo>
                  <a:pt x="0" y="0"/>
                </a:lnTo>
                <a:lnTo>
                  <a:pt x="0" y="1325351"/>
                </a:lnTo>
                <a:close/>
              </a:path>
            </a:pathLst>
          </a:custGeom>
          <a:solidFill>
            <a:srgbClr val="F9ED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5515964" y="5801768"/>
            <a:ext cx="1626347" cy="913534"/>
          </a:xfrm>
          <a:custGeom>
            <a:avLst/>
            <a:gdLst/>
            <a:ahLst/>
            <a:cxnLst/>
            <a:rect l="l" t="t" r="r" b="b"/>
            <a:pathLst>
              <a:path w="1382395" h="1339850">
                <a:moveTo>
                  <a:pt x="0" y="1339602"/>
                </a:moveTo>
                <a:lnTo>
                  <a:pt x="1382030" y="1339602"/>
                </a:lnTo>
                <a:lnTo>
                  <a:pt x="1382030" y="0"/>
                </a:lnTo>
                <a:lnTo>
                  <a:pt x="0" y="0"/>
                </a:lnTo>
                <a:lnTo>
                  <a:pt x="0" y="1339602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233119" y="1978610"/>
            <a:ext cx="1582271" cy="926523"/>
          </a:xfrm>
          <a:custGeom>
            <a:avLst/>
            <a:gdLst/>
            <a:ahLst/>
            <a:cxnLst/>
            <a:rect l="l" t="t" r="r" b="b"/>
            <a:pathLst>
              <a:path w="1344929" h="1358900">
                <a:moveTo>
                  <a:pt x="0" y="1358900"/>
                </a:moveTo>
                <a:lnTo>
                  <a:pt x="1344848" y="1358900"/>
                </a:lnTo>
                <a:lnTo>
                  <a:pt x="1344848" y="0"/>
                </a:lnTo>
                <a:lnTo>
                  <a:pt x="0" y="0"/>
                </a:lnTo>
                <a:lnTo>
                  <a:pt x="0" y="135890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233119" y="2924616"/>
            <a:ext cx="1582271" cy="926523"/>
          </a:xfrm>
          <a:custGeom>
            <a:avLst/>
            <a:gdLst/>
            <a:ahLst/>
            <a:cxnLst/>
            <a:rect l="l" t="t" r="r" b="b"/>
            <a:pathLst>
              <a:path w="1344929" h="1358900">
                <a:moveTo>
                  <a:pt x="0" y="1358900"/>
                </a:moveTo>
                <a:lnTo>
                  <a:pt x="1344848" y="1358900"/>
                </a:lnTo>
                <a:lnTo>
                  <a:pt x="1344848" y="0"/>
                </a:lnTo>
                <a:lnTo>
                  <a:pt x="0" y="0"/>
                </a:lnTo>
                <a:lnTo>
                  <a:pt x="0" y="1358900"/>
                </a:lnTo>
                <a:close/>
              </a:path>
            </a:pathLst>
          </a:custGeom>
          <a:solidFill>
            <a:srgbClr val="B5ADD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262869" y="3915708"/>
            <a:ext cx="1582271" cy="926523"/>
          </a:xfrm>
          <a:custGeom>
            <a:avLst/>
            <a:gdLst/>
            <a:ahLst/>
            <a:cxnLst/>
            <a:rect l="l" t="t" r="r" b="b"/>
            <a:pathLst>
              <a:path w="1344929" h="1358900">
                <a:moveTo>
                  <a:pt x="0" y="1358900"/>
                </a:moveTo>
                <a:lnTo>
                  <a:pt x="1344848" y="1358900"/>
                </a:lnTo>
                <a:lnTo>
                  <a:pt x="1344848" y="0"/>
                </a:lnTo>
                <a:lnTo>
                  <a:pt x="0" y="0"/>
                </a:lnTo>
                <a:lnTo>
                  <a:pt x="0" y="135890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233119" y="4844761"/>
            <a:ext cx="1582271" cy="926523"/>
          </a:xfrm>
          <a:custGeom>
            <a:avLst/>
            <a:gdLst/>
            <a:ahLst/>
            <a:cxnLst/>
            <a:rect l="l" t="t" r="r" b="b"/>
            <a:pathLst>
              <a:path w="1344929" h="1358900">
                <a:moveTo>
                  <a:pt x="0" y="1358900"/>
                </a:moveTo>
                <a:lnTo>
                  <a:pt x="1344848" y="1358900"/>
                </a:lnTo>
                <a:lnTo>
                  <a:pt x="1344848" y="0"/>
                </a:lnTo>
                <a:lnTo>
                  <a:pt x="0" y="0"/>
                </a:lnTo>
                <a:lnTo>
                  <a:pt x="0" y="1358900"/>
                </a:lnTo>
                <a:close/>
              </a:path>
            </a:pathLst>
          </a:custGeom>
          <a:solidFill>
            <a:srgbClr val="F9BEC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2184761" y="1045517"/>
            <a:ext cx="1574053" cy="888423"/>
          </a:xfrm>
          <a:custGeom>
            <a:avLst/>
            <a:gdLst/>
            <a:ahLst/>
            <a:cxnLst/>
            <a:rect l="l" t="t" r="r" b="b"/>
            <a:pathLst>
              <a:path w="1337945" h="1303020">
                <a:moveTo>
                  <a:pt x="0" y="1302457"/>
                </a:moveTo>
                <a:lnTo>
                  <a:pt x="1337444" y="1302457"/>
                </a:lnTo>
                <a:lnTo>
                  <a:pt x="1337444" y="0"/>
                </a:lnTo>
                <a:lnTo>
                  <a:pt x="0" y="0"/>
                </a:lnTo>
                <a:lnTo>
                  <a:pt x="0" y="1302457"/>
                </a:lnTo>
                <a:close/>
              </a:path>
            </a:pathLst>
          </a:custGeom>
          <a:solidFill>
            <a:srgbClr val="F9ED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862812" y="1045517"/>
            <a:ext cx="1548653" cy="888423"/>
          </a:xfrm>
          <a:custGeom>
            <a:avLst/>
            <a:gdLst/>
            <a:ahLst/>
            <a:cxnLst/>
            <a:rect l="l" t="t" r="r" b="b"/>
            <a:pathLst>
              <a:path w="1316354" h="1303020">
                <a:moveTo>
                  <a:pt x="0" y="1302457"/>
                </a:moveTo>
                <a:lnTo>
                  <a:pt x="1316278" y="1302457"/>
                </a:lnTo>
                <a:lnTo>
                  <a:pt x="1316278" y="0"/>
                </a:lnTo>
                <a:lnTo>
                  <a:pt x="0" y="0"/>
                </a:lnTo>
                <a:lnTo>
                  <a:pt x="0" y="1302457"/>
                </a:lnTo>
                <a:close/>
              </a:path>
            </a:pathLst>
          </a:custGeom>
          <a:solidFill>
            <a:srgbClr val="F9ED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5515964" y="1045517"/>
            <a:ext cx="1626347" cy="888423"/>
          </a:xfrm>
          <a:custGeom>
            <a:avLst/>
            <a:gdLst/>
            <a:ahLst/>
            <a:cxnLst/>
            <a:rect l="l" t="t" r="r" b="b"/>
            <a:pathLst>
              <a:path w="1382395" h="1303020">
                <a:moveTo>
                  <a:pt x="0" y="1302457"/>
                </a:moveTo>
                <a:lnTo>
                  <a:pt x="1382030" y="1302457"/>
                </a:lnTo>
                <a:lnTo>
                  <a:pt x="1382030" y="0"/>
                </a:lnTo>
                <a:lnTo>
                  <a:pt x="0" y="0"/>
                </a:lnTo>
                <a:lnTo>
                  <a:pt x="0" y="1302457"/>
                </a:lnTo>
                <a:close/>
              </a:path>
            </a:pathLst>
          </a:custGeom>
          <a:solidFill>
            <a:srgbClr val="F9ED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33119" y="1045517"/>
            <a:ext cx="1582271" cy="903143"/>
          </a:xfrm>
          <a:custGeom>
            <a:avLst/>
            <a:gdLst/>
            <a:ahLst/>
            <a:cxnLst/>
            <a:rect l="l" t="t" r="r" b="b"/>
            <a:pathLst>
              <a:path w="1344929" h="1324610">
                <a:moveTo>
                  <a:pt x="0" y="1324086"/>
                </a:moveTo>
                <a:lnTo>
                  <a:pt x="1344848" y="1324086"/>
                </a:lnTo>
                <a:lnTo>
                  <a:pt x="1344848" y="0"/>
                </a:lnTo>
                <a:lnTo>
                  <a:pt x="0" y="0"/>
                </a:lnTo>
                <a:lnTo>
                  <a:pt x="0" y="1324086"/>
                </a:lnTo>
                <a:close/>
              </a:path>
            </a:pathLst>
          </a:custGeom>
          <a:solidFill>
            <a:srgbClr val="F9ED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479314" y="703421"/>
            <a:ext cx="8330452" cy="6037776"/>
          </a:xfrm>
          <a:custGeom>
            <a:avLst/>
            <a:gdLst/>
            <a:ahLst/>
            <a:cxnLst/>
            <a:rect l="l" t="t" r="r" b="b"/>
            <a:pathLst>
              <a:path w="7080884" h="9733280">
                <a:moveTo>
                  <a:pt x="0" y="9733140"/>
                </a:moveTo>
                <a:lnTo>
                  <a:pt x="0" y="302209"/>
                </a:lnTo>
                <a:lnTo>
                  <a:pt x="3955" y="253189"/>
                </a:lnTo>
                <a:lnTo>
                  <a:pt x="15406" y="206688"/>
                </a:lnTo>
                <a:lnTo>
                  <a:pt x="33732" y="163327"/>
                </a:lnTo>
                <a:lnTo>
                  <a:pt x="58308" y="123729"/>
                </a:lnTo>
                <a:lnTo>
                  <a:pt x="88514" y="88515"/>
                </a:lnTo>
                <a:lnTo>
                  <a:pt x="123726" y="58309"/>
                </a:lnTo>
                <a:lnTo>
                  <a:pt x="163323" y="33732"/>
                </a:lnTo>
                <a:lnTo>
                  <a:pt x="206682" y="15407"/>
                </a:lnTo>
                <a:lnTo>
                  <a:pt x="253180" y="3955"/>
                </a:lnTo>
                <a:lnTo>
                  <a:pt x="302196" y="0"/>
                </a:lnTo>
                <a:lnTo>
                  <a:pt x="6778104" y="0"/>
                </a:lnTo>
                <a:lnTo>
                  <a:pt x="6827126" y="3955"/>
                </a:lnTo>
                <a:lnTo>
                  <a:pt x="6873629" y="15407"/>
                </a:lnTo>
                <a:lnTo>
                  <a:pt x="6916991" y="33732"/>
                </a:lnTo>
                <a:lnTo>
                  <a:pt x="6956589" y="58309"/>
                </a:lnTo>
                <a:lnTo>
                  <a:pt x="6991802" y="88515"/>
                </a:lnTo>
                <a:lnTo>
                  <a:pt x="7022007" y="123729"/>
                </a:lnTo>
                <a:lnTo>
                  <a:pt x="7046583" y="163327"/>
                </a:lnTo>
                <a:lnTo>
                  <a:pt x="7064907" y="206688"/>
                </a:lnTo>
                <a:lnTo>
                  <a:pt x="7076358" y="253189"/>
                </a:lnTo>
                <a:lnTo>
                  <a:pt x="7080313" y="302209"/>
                </a:lnTo>
                <a:lnTo>
                  <a:pt x="7080313" y="9733140"/>
                </a:lnTo>
                <a:lnTo>
                  <a:pt x="0" y="9733140"/>
                </a:lnTo>
                <a:close/>
              </a:path>
            </a:pathLst>
          </a:custGeom>
          <a:ln w="1524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477818" y="1015210"/>
            <a:ext cx="8334187" cy="0"/>
          </a:xfrm>
          <a:custGeom>
            <a:avLst/>
            <a:gdLst/>
            <a:ahLst/>
            <a:cxnLst/>
            <a:rect l="l" t="t" r="r" b="b"/>
            <a:pathLst>
              <a:path w="7084059">
                <a:moveTo>
                  <a:pt x="0" y="0"/>
                </a:moveTo>
                <a:lnTo>
                  <a:pt x="7083691" y="0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2132466" y="1036681"/>
            <a:ext cx="0" cy="897082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0"/>
                </a:moveTo>
                <a:lnTo>
                  <a:pt x="0" y="1315417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2132466" y="1994171"/>
            <a:ext cx="0" cy="891453"/>
          </a:xfrm>
          <a:custGeom>
            <a:avLst/>
            <a:gdLst/>
            <a:ahLst/>
            <a:cxnLst/>
            <a:rect l="l" t="t" r="r" b="b"/>
            <a:pathLst>
              <a:path h="1307464">
                <a:moveTo>
                  <a:pt x="0" y="0"/>
                </a:moveTo>
                <a:lnTo>
                  <a:pt x="0" y="1307225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2132466" y="2946074"/>
            <a:ext cx="0" cy="891453"/>
          </a:xfrm>
          <a:custGeom>
            <a:avLst/>
            <a:gdLst/>
            <a:ahLst/>
            <a:cxnLst/>
            <a:rect l="l" t="t" r="r" b="b"/>
            <a:pathLst>
              <a:path h="1307464">
                <a:moveTo>
                  <a:pt x="0" y="0"/>
                </a:moveTo>
                <a:lnTo>
                  <a:pt x="0" y="1307213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2132466" y="3897969"/>
            <a:ext cx="0" cy="904009"/>
          </a:xfrm>
          <a:custGeom>
            <a:avLst/>
            <a:gdLst/>
            <a:ahLst/>
            <a:cxnLst/>
            <a:rect l="l" t="t" r="r" b="b"/>
            <a:pathLst>
              <a:path h="1325879">
                <a:moveTo>
                  <a:pt x="0" y="0"/>
                </a:moveTo>
                <a:lnTo>
                  <a:pt x="0" y="1325351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2132466" y="4862232"/>
            <a:ext cx="0" cy="879331"/>
          </a:xfrm>
          <a:custGeom>
            <a:avLst/>
            <a:gdLst/>
            <a:ahLst/>
            <a:cxnLst/>
            <a:rect l="l" t="t" r="r" b="b"/>
            <a:pathLst>
              <a:path h="1289684">
                <a:moveTo>
                  <a:pt x="0" y="0"/>
                </a:moveTo>
                <a:lnTo>
                  <a:pt x="0" y="1289086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2132466" y="5801769"/>
            <a:ext cx="0" cy="943408"/>
          </a:xfrm>
          <a:custGeom>
            <a:avLst/>
            <a:gdLst/>
            <a:ahLst/>
            <a:cxnLst/>
            <a:rect l="l" t="t" r="r" b="b"/>
            <a:pathLst>
              <a:path h="1383665">
                <a:moveTo>
                  <a:pt x="0" y="0"/>
                </a:moveTo>
                <a:lnTo>
                  <a:pt x="0" y="1383121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3810518" y="1024317"/>
            <a:ext cx="0" cy="909638"/>
          </a:xfrm>
          <a:custGeom>
            <a:avLst/>
            <a:gdLst/>
            <a:ahLst/>
            <a:cxnLst/>
            <a:rect l="l" t="t" r="r" b="b"/>
            <a:pathLst>
              <a:path h="1334135">
                <a:moveTo>
                  <a:pt x="0" y="0"/>
                </a:moveTo>
                <a:lnTo>
                  <a:pt x="0" y="1333550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3810518" y="1994171"/>
            <a:ext cx="0" cy="891453"/>
          </a:xfrm>
          <a:custGeom>
            <a:avLst/>
            <a:gdLst/>
            <a:ahLst/>
            <a:cxnLst/>
            <a:rect l="l" t="t" r="r" b="b"/>
            <a:pathLst>
              <a:path h="1307464">
                <a:moveTo>
                  <a:pt x="0" y="0"/>
                </a:moveTo>
                <a:lnTo>
                  <a:pt x="0" y="1307225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3810518" y="2946074"/>
            <a:ext cx="0" cy="891453"/>
          </a:xfrm>
          <a:custGeom>
            <a:avLst/>
            <a:gdLst/>
            <a:ahLst/>
            <a:cxnLst/>
            <a:rect l="l" t="t" r="r" b="b"/>
            <a:pathLst>
              <a:path h="1307464">
                <a:moveTo>
                  <a:pt x="0" y="0"/>
                </a:moveTo>
                <a:lnTo>
                  <a:pt x="0" y="1307213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3810518" y="3897969"/>
            <a:ext cx="0" cy="904009"/>
          </a:xfrm>
          <a:custGeom>
            <a:avLst/>
            <a:gdLst/>
            <a:ahLst/>
            <a:cxnLst/>
            <a:rect l="l" t="t" r="r" b="b"/>
            <a:pathLst>
              <a:path h="1325879">
                <a:moveTo>
                  <a:pt x="0" y="0"/>
                </a:moveTo>
                <a:lnTo>
                  <a:pt x="0" y="1325351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3810518" y="4862232"/>
            <a:ext cx="0" cy="879331"/>
          </a:xfrm>
          <a:custGeom>
            <a:avLst/>
            <a:gdLst/>
            <a:ahLst/>
            <a:cxnLst/>
            <a:rect l="l" t="t" r="r" b="b"/>
            <a:pathLst>
              <a:path h="1289684">
                <a:moveTo>
                  <a:pt x="0" y="0"/>
                </a:moveTo>
                <a:lnTo>
                  <a:pt x="0" y="1289086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3810518" y="5801768"/>
            <a:ext cx="0" cy="930852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0"/>
                </a:moveTo>
                <a:lnTo>
                  <a:pt x="0" y="1364988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5463669" y="1024317"/>
            <a:ext cx="0" cy="909638"/>
          </a:xfrm>
          <a:custGeom>
            <a:avLst/>
            <a:gdLst/>
            <a:ahLst/>
            <a:cxnLst/>
            <a:rect l="l" t="t" r="r" b="b"/>
            <a:pathLst>
              <a:path h="1334135">
                <a:moveTo>
                  <a:pt x="0" y="0"/>
                </a:moveTo>
                <a:lnTo>
                  <a:pt x="0" y="1333550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5463669" y="1994171"/>
            <a:ext cx="0" cy="891453"/>
          </a:xfrm>
          <a:custGeom>
            <a:avLst/>
            <a:gdLst/>
            <a:ahLst/>
            <a:cxnLst/>
            <a:rect l="l" t="t" r="r" b="b"/>
            <a:pathLst>
              <a:path h="1307464">
                <a:moveTo>
                  <a:pt x="0" y="0"/>
                </a:moveTo>
                <a:lnTo>
                  <a:pt x="0" y="1307225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5463669" y="2946074"/>
            <a:ext cx="0" cy="891453"/>
          </a:xfrm>
          <a:custGeom>
            <a:avLst/>
            <a:gdLst/>
            <a:ahLst/>
            <a:cxnLst/>
            <a:rect l="l" t="t" r="r" b="b"/>
            <a:pathLst>
              <a:path h="1307464">
                <a:moveTo>
                  <a:pt x="0" y="0"/>
                </a:moveTo>
                <a:lnTo>
                  <a:pt x="0" y="1307213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5463669" y="3897969"/>
            <a:ext cx="0" cy="904009"/>
          </a:xfrm>
          <a:custGeom>
            <a:avLst/>
            <a:gdLst/>
            <a:ahLst/>
            <a:cxnLst/>
            <a:rect l="l" t="t" r="r" b="b"/>
            <a:pathLst>
              <a:path h="1325879">
                <a:moveTo>
                  <a:pt x="0" y="0"/>
                </a:moveTo>
                <a:lnTo>
                  <a:pt x="0" y="1325351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5463669" y="4884506"/>
            <a:ext cx="0" cy="879331"/>
          </a:xfrm>
          <a:custGeom>
            <a:avLst/>
            <a:gdLst/>
            <a:ahLst/>
            <a:cxnLst/>
            <a:rect l="l" t="t" r="r" b="b"/>
            <a:pathLst>
              <a:path h="1289684">
                <a:moveTo>
                  <a:pt x="0" y="0"/>
                </a:moveTo>
                <a:lnTo>
                  <a:pt x="0" y="1289086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5463669" y="5801768"/>
            <a:ext cx="0" cy="930852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0"/>
                </a:moveTo>
                <a:lnTo>
                  <a:pt x="0" y="1364988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7180825" y="1024317"/>
            <a:ext cx="0" cy="909638"/>
          </a:xfrm>
          <a:custGeom>
            <a:avLst/>
            <a:gdLst/>
            <a:ahLst/>
            <a:cxnLst/>
            <a:rect l="l" t="t" r="r" b="b"/>
            <a:pathLst>
              <a:path h="1334135">
                <a:moveTo>
                  <a:pt x="0" y="0"/>
                </a:moveTo>
                <a:lnTo>
                  <a:pt x="0" y="1333550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7180825" y="1994171"/>
            <a:ext cx="0" cy="891453"/>
          </a:xfrm>
          <a:custGeom>
            <a:avLst/>
            <a:gdLst/>
            <a:ahLst/>
            <a:cxnLst/>
            <a:rect l="l" t="t" r="r" b="b"/>
            <a:pathLst>
              <a:path h="1307464">
                <a:moveTo>
                  <a:pt x="0" y="0"/>
                </a:moveTo>
                <a:lnTo>
                  <a:pt x="0" y="1307225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7180825" y="2946074"/>
            <a:ext cx="0" cy="891453"/>
          </a:xfrm>
          <a:custGeom>
            <a:avLst/>
            <a:gdLst/>
            <a:ahLst/>
            <a:cxnLst/>
            <a:rect l="l" t="t" r="r" b="b"/>
            <a:pathLst>
              <a:path h="1307464">
                <a:moveTo>
                  <a:pt x="0" y="0"/>
                </a:moveTo>
                <a:lnTo>
                  <a:pt x="0" y="1307213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7180825" y="3897969"/>
            <a:ext cx="0" cy="904009"/>
          </a:xfrm>
          <a:custGeom>
            <a:avLst/>
            <a:gdLst/>
            <a:ahLst/>
            <a:cxnLst/>
            <a:rect l="l" t="t" r="r" b="b"/>
            <a:pathLst>
              <a:path h="1325879">
                <a:moveTo>
                  <a:pt x="0" y="0"/>
                </a:moveTo>
                <a:lnTo>
                  <a:pt x="0" y="1325351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7180825" y="4862232"/>
            <a:ext cx="0" cy="879331"/>
          </a:xfrm>
          <a:custGeom>
            <a:avLst/>
            <a:gdLst/>
            <a:ahLst/>
            <a:cxnLst/>
            <a:rect l="l" t="t" r="r" b="b"/>
            <a:pathLst>
              <a:path h="1289684">
                <a:moveTo>
                  <a:pt x="0" y="0"/>
                </a:moveTo>
                <a:lnTo>
                  <a:pt x="0" y="1289086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7180825" y="5801768"/>
            <a:ext cx="0" cy="930852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0"/>
                </a:moveTo>
                <a:lnTo>
                  <a:pt x="0" y="1364988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472216" y="1963863"/>
            <a:ext cx="8319246" cy="0"/>
          </a:xfrm>
          <a:custGeom>
            <a:avLst/>
            <a:gdLst/>
            <a:ahLst/>
            <a:cxnLst/>
            <a:rect l="l" t="t" r="r" b="b"/>
            <a:pathLst>
              <a:path w="7071359">
                <a:moveTo>
                  <a:pt x="0" y="0"/>
                </a:moveTo>
                <a:lnTo>
                  <a:pt x="7071258" y="0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472216" y="2915767"/>
            <a:ext cx="8319246" cy="0"/>
          </a:xfrm>
          <a:custGeom>
            <a:avLst/>
            <a:gdLst/>
            <a:ahLst/>
            <a:cxnLst/>
            <a:rect l="l" t="t" r="r" b="b"/>
            <a:pathLst>
              <a:path w="7071359">
                <a:moveTo>
                  <a:pt x="0" y="0"/>
                </a:moveTo>
                <a:lnTo>
                  <a:pt x="7071258" y="0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472216" y="3867662"/>
            <a:ext cx="8319246" cy="0"/>
          </a:xfrm>
          <a:custGeom>
            <a:avLst/>
            <a:gdLst/>
            <a:ahLst/>
            <a:cxnLst/>
            <a:rect l="l" t="t" r="r" b="b"/>
            <a:pathLst>
              <a:path w="7071359">
                <a:moveTo>
                  <a:pt x="0" y="0"/>
                </a:moveTo>
                <a:lnTo>
                  <a:pt x="7071258" y="0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472216" y="4831925"/>
            <a:ext cx="8319246" cy="0"/>
          </a:xfrm>
          <a:custGeom>
            <a:avLst/>
            <a:gdLst/>
            <a:ahLst/>
            <a:cxnLst/>
            <a:rect l="l" t="t" r="r" b="b"/>
            <a:pathLst>
              <a:path w="7071359">
                <a:moveTo>
                  <a:pt x="0" y="0"/>
                </a:moveTo>
                <a:lnTo>
                  <a:pt x="7071258" y="0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472216" y="5771461"/>
            <a:ext cx="8319246" cy="0"/>
          </a:xfrm>
          <a:custGeom>
            <a:avLst/>
            <a:gdLst/>
            <a:ahLst/>
            <a:cxnLst/>
            <a:rect l="l" t="t" r="r" b="b"/>
            <a:pathLst>
              <a:path w="7071359">
                <a:moveTo>
                  <a:pt x="0" y="0"/>
                </a:moveTo>
                <a:lnTo>
                  <a:pt x="7071258" y="0"/>
                </a:lnTo>
              </a:path>
            </a:pathLst>
          </a:custGeom>
          <a:ln w="889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1019985" y="2207785"/>
            <a:ext cx="279400" cy="96116"/>
          </a:xfrm>
          <a:custGeom>
            <a:avLst/>
            <a:gdLst/>
            <a:ahLst/>
            <a:cxnLst/>
            <a:rect l="l" t="t" r="r" b="b"/>
            <a:pathLst>
              <a:path w="237490" h="140970">
                <a:moveTo>
                  <a:pt x="36677" y="0"/>
                </a:moveTo>
                <a:lnTo>
                  <a:pt x="0" y="0"/>
                </a:lnTo>
                <a:lnTo>
                  <a:pt x="60921" y="140398"/>
                </a:lnTo>
                <a:lnTo>
                  <a:pt x="75806" y="140398"/>
                </a:lnTo>
                <a:lnTo>
                  <a:pt x="106129" y="76530"/>
                </a:lnTo>
                <a:lnTo>
                  <a:pt x="69303" y="76530"/>
                </a:lnTo>
                <a:lnTo>
                  <a:pt x="36677" y="0"/>
                </a:lnTo>
                <a:close/>
              </a:path>
              <a:path w="237490" h="140970">
                <a:moveTo>
                  <a:pt x="155982" y="50012"/>
                </a:moveTo>
                <a:lnTo>
                  <a:pt x="118719" y="50012"/>
                </a:lnTo>
                <a:lnTo>
                  <a:pt x="161836" y="140398"/>
                </a:lnTo>
                <a:lnTo>
                  <a:pt x="176707" y="140398"/>
                </a:lnTo>
                <a:lnTo>
                  <a:pt x="204288" y="76530"/>
                </a:lnTo>
                <a:lnTo>
                  <a:pt x="168325" y="76530"/>
                </a:lnTo>
                <a:lnTo>
                  <a:pt x="155982" y="50012"/>
                </a:lnTo>
                <a:close/>
              </a:path>
              <a:path w="237490" h="140970">
                <a:moveTo>
                  <a:pt x="132702" y="0"/>
                </a:moveTo>
                <a:lnTo>
                  <a:pt x="104876" y="0"/>
                </a:lnTo>
                <a:lnTo>
                  <a:pt x="69303" y="76530"/>
                </a:lnTo>
                <a:lnTo>
                  <a:pt x="106129" y="76530"/>
                </a:lnTo>
                <a:lnTo>
                  <a:pt x="118719" y="50012"/>
                </a:lnTo>
                <a:lnTo>
                  <a:pt x="155982" y="50012"/>
                </a:lnTo>
                <a:lnTo>
                  <a:pt x="132702" y="0"/>
                </a:lnTo>
                <a:close/>
              </a:path>
              <a:path w="237490" h="140970">
                <a:moveTo>
                  <a:pt x="237337" y="0"/>
                </a:moveTo>
                <a:lnTo>
                  <a:pt x="200698" y="0"/>
                </a:lnTo>
                <a:lnTo>
                  <a:pt x="168325" y="76530"/>
                </a:lnTo>
                <a:lnTo>
                  <a:pt x="204288" y="76530"/>
                </a:lnTo>
                <a:lnTo>
                  <a:pt x="2373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1286602" y="2237083"/>
            <a:ext cx="115047" cy="66675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49314" y="0"/>
                </a:moveTo>
                <a:lnTo>
                  <a:pt x="7806" y="21181"/>
                </a:lnTo>
                <a:lnTo>
                  <a:pt x="0" y="49060"/>
                </a:lnTo>
                <a:lnTo>
                  <a:pt x="922" y="59452"/>
                </a:lnTo>
                <a:lnTo>
                  <a:pt x="32043" y="94119"/>
                </a:lnTo>
                <a:lnTo>
                  <a:pt x="54267" y="97434"/>
                </a:lnTo>
                <a:lnTo>
                  <a:pt x="66214" y="96665"/>
                </a:lnTo>
                <a:lnTo>
                  <a:pt x="77157" y="94357"/>
                </a:lnTo>
                <a:lnTo>
                  <a:pt x="87097" y="90512"/>
                </a:lnTo>
                <a:lnTo>
                  <a:pt x="96037" y="85128"/>
                </a:lnTo>
                <a:lnTo>
                  <a:pt x="96037" y="79971"/>
                </a:lnTo>
                <a:lnTo>
                  <a:pt x="52184" y="79971"/>
                </a:lnTo>
                <a:lnTo>
                  <a:pt x="44907" y="77685"/>
                </a:lnTo>
                <a:lnTo>
                  <a:pt x="34061" y="68516"/>
                </a:lnTo>
                <a:lnTo>
                  <a:pt x="31051" y="61975"/>
                </a:lnTo>
                <a:lnTo>
                  <a:pt x="30454" y="53479"/>
                </a:lnTo>
                <a:lnTo>
                  <a:pt x="97726" y="53479"/>
                </a:lnTo>
                <a:lnTo>
                  <a:pt x="97252" y="41889"/>
                </a:lnTo>
                <a:lnTo>
                  <a:pt x="96381" y="37998"/>
                </a:lnTo>
                <a:lnTo>
                  <a:pt x="31051" y="37998"/>
                </a:lnTo>
                <a:lnTo>
                  <a:pt x="33137" y="29061"/>
                </a:lnTo>
                <a:lnTo>
                  <a:pt x="37223" y="22675"/>
                </a:lnTo>
                <a:lnTo>
                  <a:pt x="43310" y="18842"/>
                </a:lnTo>
                <a:lnTo>
                  <a:pt x="51396" y="17564"/>
                </a:lnTo>
                <a:lnTo>
                  <a:pt x="87081" y="17564"/>
                </a:lnTo>
                <a:lnTo>
                  <a:pt x="84772" y="14528"/>
                </a:lnTo>
                <a:lnTo>
                  <a:pt x="77369" y="8176"/>
                </a:lnTo>
                <a:lnTo>
                  <a:pt x="68991" y="3635"/>
                </a:lnTo>
                <a:lnTo>
                  <a:pt x="59639" y="909"/>
                </a:lnTo>
                <a:lnTo>
                  <a:pt x="49314" y="0"/>
                </a:lnTo>
                <a:close/>
              </a:path>
              <a:path w="97790" h="97789">
                <a:moveTo>
                  <a:pt x="96037" y="66573"/>
                </a:moveTo>
                <a:lnTo>
                  <a:pt x="87058" y="72433"/>
                </a:lnTo>
                <a:lnTo>
                  <a:pt x="78276" y="76620"/>
                </a:lnTo>
                <a:lnTo>
                  <a:pt x="69694" y="79133"/>
                </a:lnTo>
                <a:lnTo>
                  <a:pt x="61315" y="79971"/>
                </a:lnTo>
                <a:lnTo>
                  <a:pt x="96037" y="79971"/>
                </a:lnTo>
                <a:lnTo>
                  <a:pt x="96037" y="66573"/>
                </a:lnTo>
                <a:close/>
              </a:path>
              <a:path w="97790" h="97789">
                <a:moveTo>
                  <a:pt x="87081" y="17564"/>
                </a:moveTo>
                <a:lnTo>
                  <a:pt x="51396" y="17564"/>
                </a:lnTo>
                <a:lnTo>
                  <a:pt x="59397" y="18842"/>
                </a:lnTo>
                <a:lnTo>
                  <a:pt x="65454" y="22675"/>
                </a:lnTo>
                <a:lnTo>
                  <a:pt x="69565" y="29061"/>
                </a:lnTo>
                <a:lnTo>
                  <a:pt x="71729" y="37998"/>
                </a:lnTo>
                <a:lnTo>
                  <a:pt x="96381" y="37998"/>
                </a:lnTo>
                <a:lnTo>
                  <a:pt x="94935" y="31537"/>
                </a:lnTo>
                <a:lnTo>
                  <a:pt x="90775" y="22418"/>
                </a:lnTo>
                <a:lnTo>
                  <a:pt x="87081" y="175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1417563" y="2237083"/>
            <a:ext cx="119529" cy="66675"/>
          </a:xfrm>
          <a:custGeom>
            <a:avLst/>
            <a:gdLst/>
            <a:ahLst/>
            <a:cxnLst/>
            <a:rect l="l" t="t" r="r" b="b"/>
            <a:pathLst>
              <a:path w="101600" h="97789">
                <a:moveTo>
                  <a:pt x="83382" y="19735"/>
                </a:moveTo>
                <a:lnTo>
                  <a:pt x="50901" y="19735"/>
                </a:lnTo>
                <a:lnTo>
                  <a:pt x="56324" y="24980"/>
                </a:lnTo>
                <a:lnTo>
                  <a:pt x="55664" y="35420"/>
                </a:lnTo>
                <a:lnTo>
                  <a:pt x="13830" y="50727"/>
                </a:lnTo>
                <a:lnTo>
                  <a:pt x="0" y="66319"/>
                </a:lnTo>
                <a:lnTo>
                  <a:pt x="0" y="80568"/>
                </a:lnTo>
                <a:lnTo>
                  <a:pt x="2539" y="85915"/>
                </a:lnTo>
                <a:lnTo>
                  <a:pt x="12738" y="95135"/>
                </a:lnTo>
                <a:lnTo>
                  <a:pt x="18910" y="97434"/>
                </a:lnTo>
                <a:lnTo>
                  <a:pt x="26200" y="97434"/>
                </a:lnTo>
                <a:lnTo>
                  <a:pt x="33929" y="96777"/>
                </a:lnTo>
                <a:lnTo>
                  <a:pt x="41648" y="94805"/>
                </a:lnTo>
                <a:lnTo>
                  <a:pt x="49354" y="91519"/>
                </a:lnTo>
                <a:lnTo>
                  <a:pt x="57048" y="86918"/>
                </a:lnTo>
                <a:lnTo>
                  <a:pt x="101104" y="86918"/>
                </a:lnTo>
                <a:lnTo>
                  <a:pt x="101104" y="79971"/>
                </a:lnTo>
                <a:lnTo>
                  <a:pt x="36741" y="79971"/>
                </a:lnTo>
                <a:lnTo>
                  <a:pt x="34493" y="78981"/>
                </a:lnTo>
                <a:lnTo>
                  <a:pt x="30797" y="75082"/>
                </a:lnTo>
                <a:lnTo>
                  <a:pt x="29935" y="72898"/>
                </a:lnTo>
                <a:lnTo>
                  <a:pt x="29870" y="65760"/>
                </a:lnTo>
                <a:lnTo>
                  <a:pt x="31699" y="62268"/>
                </a:lnTo>
                <a:lnTo>
                  <a:pt x="39039" y="56756"/>
                </a:lnTo>
                <a:lnTo>
                  <a:pt x="45808" y="53644"/>
                </a:lnTo>
                <a:lnTo>
                  <a:pt x="55664" y="50203"/>
                </a:lnTo>
                <a:lnTo>
                  <a:pt x="85128" y="50203"/>
                </a:lnTo>
                <a:lnTo>
                  <a:pt x="85128" y="28511"/>
                </a:lnTo>
                <a:lnTo>
                  <a:pt x="83382" y="19735"/>
                </a:lnTo>
                <a:close/>
              </a:path>
              <a:path w="101600" h="97789">
                <a:moveTo>
                  <a:pt x="101104" y="86918"/>
                </a:moveTo>
                <a:lnTo>
                  <a:pt x="57048" y="86918"/>
                </a:lnTo>
                <a:lnTo>
                  <a:pt x="58775" y="93929"/>
                </a:lnTo>
                <a:lnTo>
                  <a:pt x="64261" y="97434"/>
                </a:lnTo>
                <a:lnTo>
                  <a:pt x="73520" y="97434"/>
                </a:lnTo>
                <a:lnTo>
                  <a:pt x="80080" y="96901"/>
                </a:lnTo>
                <a:lnTo>
                  <a:pt x="86864" y="95300"/>
                </a:lnTo>
                <a:lnTo>
                  <a:pt x="93872" y="92633"/>
                </a:lnTo>
                <a:lnTo>
                  <a:pt x="101104" y="88900"/>
                </a:lnTo>
                <a:lnTo>
                  <a:pt x="101104" y="86918"/>
                </a:lnTo>
                <a:close/>
              </a:path>
              <a:path w="101600" h="97789">
                <a:moveTo>
                  <a:pt x="85128" y="50203"/>
                </a:moveTo>
                <a:lnTo>
                  <a:pt x="55664" y="50203"/>
                </a:lnTo>
                <a:lnTo>
                  <a:pt x="55664" y="72898"/>
                </a:lnTo>
                <a:lnTo>
                  <a:pt x="50368" y="77609"/>
                </a:lnTo>
                <a:lnTo>
                  <a:pt x="44945" y="79971"/>
                </a:lnTo>
                <a:lnTo>
                  <a:pt x="101104" y="79971"/>
                </a:lnTo>
                <a:lnTo>
                  <a:pt x="101104" y="77787"/>
                </a:lnTo>
                <a:lnTo>
                  <a:pt x="86753" y="77787"/>
                </a:lnTo>
                <a:lnTo>
                  <a:pt x="85128" y="75603"/>
                </a:lnTo>
                <a:lnTo>
                  <a:pt x="85128" y="50203"/>
                </a:lnTo>
                <a:close/>
              </a:path>
              <a:path w="101600" h="97789">
                <a:moveTo>
                  <a:pt x="101104" y="72529"/>
                </a:moveTo>
                <a:lnTo>
                  <a:pt x="96151" y="76034"/>
                </a:lnTo>
                <a:lnTo>
                  <a:pt x="92443" y="77787"/>
                </a:lnTo>
                <a:lnTo>
                  <a:pt x="101104" y="77787"/>
                </a:lnTo>
                <a:lnTo>
                  <a:pt x="101104" y="72529"/>
                </a:lnTo>
                <a:close/>
              </a:path>
              <a:path w="101600" h="97789">
                <a:moveTo>
                  <a:pt x="45440" y="0"/>
                </a:moveTo>
                <a:lnTo>
                  <a:pt x="34610" y="713"/>
                </a:lnTo>
                <a:lnTo>
                  <a:pt x="24237" y="2854"/>
                </a:lnTo>
                <a:lnTo>
                  <a:pt x="14322" y="6418"/>
                </a:lnTo>
                <a:lnTo>
                  <a:pt x="4864" y="11404"/>
                </a:lnTo>
                <a:lnTo>
                  <a:pt x="4864" y="35420"/>
                </a:lnTo>
                <a:lnTo>
                  <a:pt x="12936" y="28565"/>
                </a:lnTo>
                <a:lnTo>
                  <a:pt x="21382" y="23663"/>
                </a:lnTo>
                <a:lnTo>
                  <a:pt x="30201" y="20718"/>
                </a:lnTo>
                <a:lnTo>
                  <a:pt x="39395" y="19735"/>
                </a:lnTo>
                <a:lnTo>
                  <a:pt x="83382" y="19735"/>
                </a:lnTo>
                <a:lnTo>
                  <a:pt x="82647" y="16041"/>
                </a:lnTo>
                <a:lnTo>
                  <a:pt x="75204" y="7131"/>
                </a:lnTo>
                <a:lnTo>
                  <a:pt x="62802" y="1783"/>
                </a:lnTo>
                <a:lnTo>
                  <a:pt x="454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1551809" y="2237083"/>
            <a:ext cx="93382" cy="65376"/>
          </a:xfrm>
          <a:custGeom>
            <a:avLst/>
            <a:gdLst/>
            <a:ahLst/>
            <a:cxnLst/>
            <a:rect l="l" t="t" r="r" b="b"/>
            <a:pathLst>
              <a:path w="79375" h="95885">
                <a:moveTo>
                  <a:pt x="29463" y="1981"/>
                </a:moveTo>
                <a:lnTo>
                  <a:pt x="0" y="1981"/>
                </a:lnTo>
                <a:lnTo>
                  <a:pt x="0" y="95643"/>
                </a:lnTo>
                <a:lnTo>
                  <a:pt x="29463" y="95643"/>
                </a:lnTo>
                <a:lnTo>
                  <a:pt x="29463" y="53708"/>
                </a:lnTo>
                <a:lnTo>
                  <a:pt x="31800" y="48806"/>
                </a:lnTo>
                <a:lnTo>
                  <a:pt x="41122" y="31902"/>
                </a:lnTo>
                <a:lnTo>
                  <a:pt x="45380" y="28765"/>
                </a:lnTo>
                <a:lnTo>
                  <a:pt x="29463" y="28765"/>
                </a:lnTo>
                <a:lnTo>
                  <a:pt x="29463" y="1981"/>
                </a:lnTo>
                <a:close/>
              </a:path>
              <a:path w="79375" h="95885">
                <a:moveTo>
                  <a:pt x="73300" y="27673"/>
                </a:moveTo>
                <a:lnTo>
                  <a:pt x="58038" y="27673"/>
                </a:lnTo>
                <a:lnTo>
                  <a:pt x="63855" y="29997"/>
                </a:lnTo>
                <a:lnTo>
                  <a:pt x="71132" y="34620"/>
                </a:lnTo>
                <a:lnTo>
                  <a:pt x="73300" y="27673"/>
                </a:lnTo>
                <a:close/>
              </a:path>
              <a:path w="79375" h="95885">
                <a:moveTo>
                  <a:pt x="65150" y="0"/>
                </a:moveTo>
                <a:lnTo>
                  <a:pt x="59728" y="0"/>
                </a:lnTo>
                <a:lnTo>
                  <a:pt x="51460" y="1799"/>
                </a:lnTo>
                <a:lnTo>
                  <a:pt x="43726" y="7196"/>
                </a:lnTo>
                <a:lnTo>
                  <a:pt x="36525" y="16185"/>
                </a:lnTo>
                <a:lnTo>
                  <a:pt x="29857" y="28765"/>
                </a:lnTo>
                <a:lnTo>
                  <a:pt x="45380" y="28765"/>
                </a:lnTo>
                <a:lnTo>
                  <a:pt x="46862" y="27673"/>
                </a:lnTo>
                <a:lnTo>
                  <a:pt x="73300" y="27673"/>
                </a:lnTo>
                <a:lnTo>
                  <a:pt x="79273" y="8534"/>
                </a:lnTo>
                <a:lnTo>
                  <a:pt x="71666" y="2844"/>
                </a:lnTo>
                <a:lnTo>
                  <a:pt x="6515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897832" y="2362432"/>
            <a:ext cx="873008" cy="283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5819874" y="2143108"/>
            <a:ext cx="278986" cy="945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6122109" y="2172398"/>
            <a:ext cx="311881" cy="66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6502849" y="2143107"/>
            <a:ext cx="219333" cy="95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6745186" y="2172401"/>
            <a:ext cx="114972" cy="66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5723584" y="2384818"/>
            <a:ext cx="124759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663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5743888" y="2299093"/>
            <a:ext cx="0" cy="7706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34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5861337" y="2328262"/>
            <a:ext cx="124759" cy="66675"/>
          </a:xfrm>
          <a:custGeom>
            <a:avLst/>
            <a:gdLst/>
            <a:ahLst/>
            <a:cxnLst/>
            <a:rect l="l" t="t" r="r" b="b"/>
            <a:pathLst>
              <a:path w="106045" h="97789">
                <a:moveTo>
                  <a:pt x="52966" y="0"/>
                </a:moveTo>
                <a:lnTo>
                  <a:pt x="15120" y="13309"/>
                </a:lnTo>
                <a:lnTo>
                  <a:pt x="0" y="48869"/>
                </a:lnTo>
                <a:lnTo>
                  <a:pt x="908" y="58989"/>
                </a:lnTo>
                <a:lnTo>
                  <a:pt x="31761" y="94045"/>
                </a:lnTo>
                <a:lnTo>
                  <a:pt x="52966" y="97434"/>
                </a:lnTo>
                <a:lnTo>
                  <a:pt x="63357" y="96641"/>
                </a:lnTo>
                <a:lnTo>
                  <a:pt x="73006" y="94259"/>
                </a:lnTo>
                <a:lnTo>
                  <a:pt x="81912" y="90287"/>
                </a:lnTo>
                <a:lnTo>
                  <a:pt x="90075" y="84721"/>
                </a:lnTo>
                <a:lnTo>
                  <a:pt x="94692" y="79971"/>
                </a:lnTo>
                <a:lnTo>
                  <a:pt x="52966" y="79971"/>
                </a:lnTo>
                <a:lnTo>
                  <a:pt x="43542" y="78016"/>
                </a:lnTo>
                <a:lnTo>
                  <a:pt x="36816" y="72148"/>
                </a:lnTo>
                <a:lnTo>
                  <a:pt x="32783" y="62366"/>
                </a:lnTo>
                <a:lnTo>
                  <a:pt x="31459" y="48869"/>
                </a:lnTo>
                <a:lnTo>
                  <a:pt x="31557" y="38191"/>
                </a:lnTo>
                <a:lnTo>
                  <a:pt x="33331" y="30988"/>
                </a:lnTo>
                <a:lnTo>
                  <a:pt x="40939" y="20243"/>
                </a:lnTo>
                <a:lnTo>
                  <a:pt x="46222" y="17564"/>
                </a:lnTo>
                <a:lnTo>
                  <a:pt x="94718" y="17564"/>
                </a:lnTo>
                <a:lnTo>
                  <a:pt x="90316" y="12915"/>
                </a:lnTo>
                <a:lnTo>
                  <a:pt x="82237" y="7265"/>
                </a:lnTo>
                <a:lnTo>
                  <a:pt x="73317" y="3228"/>
                </a:lnTo>
                <a:lnTo>
                  <a:pt x="63559" y="807"/>
                </a:lnTo>
                <a:lnTo>
                  <a:pt x="52966" y="0"/>
                </a:lnTo>
                <a:close/>
              </a:path>
              <a:path w="106045" h="97789">
                <a:moveTo>
                  <a:pt x="94718" y="17564"/>
                </a:moveTo>
                <a:lnTo>
                  <a:pt x="52966" y="17564"/>
                </a:lnTo>
                <a:lnTo>
                  <a:pt x="62209" y="19471"/>
                </a:lnTo>
                <a:lnTo>
                  <a:pt x="68814" y="25192"/>
                </a:lnTo>
                <a:lnTo>
                  <a:pt x="72777" y="34725"/>
                </a:lnTo>
                <a:lnTo>
                  <a:pt x="74098" y="48069"/>
                </a:lnTo>
                <a:lnTo>
                  <a:pt x="72777" y="62028"/>
                </a:lnTo>
                <a:lnTo>
                  <a:pt x="68814" y="71997"/>
                </a:lnTo>
                <a:lnTo>
                  <a:pt x="62209" y="77978"/>
                </a:lnTo>
                <a:lnTo>
                  <a:pt x="52966" y="79971"/>
                </a:lnTo>
                <a:lnTo>
                  <a:pt x="94692" y="79971"/>
                </a:lnTo>
                <a:lnTo>
                  <a:pt x="96885" y="77716"/>
                </a:lnTo>
                <a:lnTo>
                  <a:pt x="101751" y="69405"/>
                </a:lnTo>
                <a:lnTo>
                  <a:pt x="104672" y="59790"/>
                </a:lnTo>
                <a:lnTo>
                  <a:pt x="105645" y="48869"/>
                </a:lnTo>
                <a:lnTo>
                  <a:pt x="104688" y="37977"/>
                </a:lnTo>
                <a:lnTo>
                  <a:pt x="101815" y="28354"/>
                </a:lnTo>
                <a:lnTo>
                  <a:pt x="97025" y="19999"/>
                </a:lnTo>
                <a:lnTo>
                  <a:pt x="94718" y="175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6004071" y="2328260"/>
            <a:ext cx="101600" cy="66675"/>
          </a:xfrm>
          <a:custGeom>
            <a:avLst/>
            <a:gdLst/>
            <a:ahLst/>
            <a:cxnLst/>
            <a:rect l="l" t="t" r="r" b="b"/>
            <a:pathLst>
              <a:path w="86360" h="97789">
                <a:moveTo>
                  <a:pt x="52984" y="0"/>
                </a:moveTo>
                <a:lnTo>
                  <a:pt x="14935" y="13855"/>
                </a:lnTo>
                <a:lnTo>
                  <a:pt x="0" y="49072"/>
                </a:lnTo>
                <a:lnTo>
                  <a:pt x="923" y="59460"/>
                </a:lnTo>
                <a:lnTo>
                  <a:pt x="32050" y="94124"/>
                </a:lnTo>
                <a:lnTo>
                  <a:pt x="54279" y="97434"/>
                </a:lnTo>
                <a:lnTo>
                  <a:pt x="61651" y="97043"/>
                </a:lnTo>
                <a:lnTo>
                  <a:pt x="69384" y="95872"/>
                </a:lnTo>
                <a:lnTo>
                  <a:pt x="77477" y="93919"/>
                </a:lnTo>
                <a:lnTo>
                  <a:pt x="85928" y="91185"/>
                </a:lnTo>
                <a:lnTo>
                  <a:pt x="85928" y="76504"/>
                </a:lnTo>
                <a:lnTo>
                  <a:pt x="51130" y="76504"/>
                </a:lnTo>
                <a:lnTo>
                  <a:pt x="44361" y="73964"/>
                </a:lnTo>
                <a:lnTo>
                  <a:pt x="34036" y="63830"/>
                </a:lnTo>
                <a:lnTo>
                  <a:pt x="31457" y="57149"/>
                </a:lnTo>
                <a:lnTo>
                  <a:pt x="31457" y="40652"/>
                </a:lnTo>
                <a:lnTo>
                  <a:pt x="34099" y="34086"/>
                </a:lnTo>
                <a:lnTo>
                  <a:pt x="44678" y="24282"/>
                </a:lnTo>
                <a:lnTo>
                  <a:pt x="51727" y="21831"/>
                </a:lnTo>
                <a:lnTo>
                  <a:pt x="84543" y="21831"/>
                </a:lnTo>
                <a:lnTo>
                  <a:pt x="84543" y="6159"/>
                </a:lnTo>
                <a:lnTo>
                  <a:pt x="76315" y="3465"/>
                </a:lnTo>
                <a:lnTo>
                  <a:pt x="68316" y="1541"/>
                </a:lnTo>
                <a:lnTo>
                  <a:pt x="60537" y="385"/>
                </a:lnTo>
                <a:lnTo>
                  <a:pt x="52984" y="0"/>
                </a:lnTo>
                <a:close/>
              </a:path>
              <a:path w="86360" h="97789">
                <a:moveTo>
                  <a:pt x="85928" y="70053"/>
                </a:moveTo>
                <a:lnTo>
                  <a:pt x="77877" y="72877"/>
                </a:lnTo>
                <a:lnTo>
                  <a:pt x="70794" y="74893"/>
                </a:lnTo>
                <a:lnTo>
                  <a:pt x="64680" y="76102"/>
                </a:lnTo>
                <a:lnTo>
                  <a:pt x="59537" y="76504"/>
                </a:lnTo>
                <a:lnTo>
                  <a:pt x="85928" y="76504"/>
                </a:lnTo>
                <a:lnTo>
                  <a:pt x="85928" y="70053"/>
                </a:lnTo>
                <a:close/>
              </a:path>
              <a:path w="86360" h="97789">
                <a:moveTo>
                  <a:pt x="84543" y="21831"/>
                </a:moveTo>
                <a:lnTo>
                  <a:pt x="68389" y="21831"/>
                </a:lnTo>
                <a:lnTo>
                  <a:pt x="76403" y="23914"/>
                </a:lnTo>
                <a:lnTo>
                  <a:pt x="84543" y="28079"/>
                </a:lnTo>
                <a:lnTo>
                  <a:pt x="84543" y="2183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6121968" y="2328266"/>
            <a:ext cx="119529" cy="66675"/>
          </a:xfrm>
          <a:custGeom>
            <a:avLst/>
            <a:gdLst/>
            <a:ahLst/>
            <a:cxnLst/>
            <a:rect l="l" t="t" r="r" b="b"/>
            <a:pathLst>
              <a:path w="101600" h="97789">
                <a:moveTo>
                  <a:pt x="83382" y="19735"/>
                </a:moveTo>
                <a:lnTo>
                  <a:pt x="50901" y="19735"/>
                </a:lnTo>
                <a:lnTo>
                  <a:pt x="56324" y="24968"/>
                </a:lnTo>
                <a:lnTo>
                  <a:pt x="55664" y="35420"/>
                </a:lnTo>
                <a:lnTo>
                  <a:pt x="13830" y="50727"/>
                </a:lnTo>
                <a:lnTo>
                  <a:pt x="0" y="66319"/>
                </a:lnTo>
                <a:lnTo>
                  <a:pt x="0" y="80568"/>
                </a:lnTo>
                <a:lnTo>
                  <a:pt x="2539" y="85915"/>
                </a:lnTo>
                <a:lnTo>
                  <a:pt x="12725" y="95123"/>
                </a:lnTo>
                <a:lnTo>
                  <a:pt x="18910" y="97434"/>
                </a:lnTo>
                <a:lnTo>
                  <a:pt x="26200" y="97434"/>
                </a:lnTo>
                <a:lnTo>
                  <a:pt x="33929" y="96777"/>
                </a:lnTo>
                <a:lnTo>
                  <a:pt x="41648" y="94805"/>
                </a:lnTo>
                <a:lnTo>
                  <a:pt x="49354" y="91519"/>
                </a:lnTo>
                <a:lnTo>
                  <a:pt x="57048" y="86918"/>
                </a:lnTo>
                <a:lnTo>
                  <a:pt x="101104" y="86918"/>
                </a:lnTo>
                <a:lnTo>
                  <a:pt x="101104" y="79971"/>
                </a:lnTo>
                <a:lnTo>
                  <a:pt x="36741" y="79971"/>
                </a:lnTo>
                <a:lnTo>
                  <a:pt x="34493" y="78981"/>
                </a:lnTo>
                <a:lnTo>
                  <a:pt x="30784" y="75069"/>
                </a:lnTo>
                <a:lnTo>
                  <a:pt x="29935" y="72898"/>
                </a:lnTo>
                <a:lnTo>
                  <a:pt x="29870" y="65760"/>
                </a:lnTo>
                <a:lnTo>
                  <a:pt x="31699" y="62268"/>
                </a:lnTo>
                <a:lnTo>
                  <a:pt x="39039" y="56756"/>
                </a:lnTo>
                <a:lnTo>
                  <a:pt x="45808" y="53644"/>
                </a:lnTo>
                <a:lnTo>
                  <a:pt x="55664" y="50203"/>
                </a:lnTo>
                <a:lnTo>
                  <a:pt x="85128" y="50203"/>
                </a:lnTo>
                <a:lnTo>
                  <a:pt x="85128" y="28511"/>
                </a:lnTo>
                <a:lnTo>
                  <a:pt x="83382" y="19735"/>
                </a:lnTo>
                <a:close/>
              </a:path>
              <a:path w="101600" h="97789">
                <a:moveTo>
                  <a:pt x="101104" y="86918"/>
                </a:moveTo>
                <a:lnTo>
                  <a:pt x="57048" y="86918"/>
                </a:lnTo>
                <a:lnTo>
                  <a:pt x="58762" y="93929"/>
                </a:lnTo>
                <a:lnTo>
                  <a:pt x="64261" y="97434"/>
                </a:lnTo>
                <a:lnTo>
                  <a:pt x="73520" y="97434"/>
                </a:lnTo>
                <a:lnTo>
                  <a:pt x="80080" y="96901"/>
                </a:lnTo>
                <a:lnTo>
                  <a:pt x="86864" y="95300"/>
                </a:lnTo>
                <a:lnTo>
                  <a:pt x="93872" y="92633"/>
                </a:lnTo>
                <a:lnTo>
                  <a:pt x="101104" y="88900"/>
                </a:lnTo>
                <a:lnTo>
                  <a:pt x="101104" y="86918"/>
                </a:lnTo>
                <a:close/>
              </a:path>
              <a:path w="101600" h="97789">
                <a:moveTo>
                  <a:pt x="85128" y="50203"/>
                </a:moveTo>
                <a:lnTo>
                  <a:pt x="55664" y="50203"/>
                </a:lnTo>
                <a:lnTo>
                  <a:pt x="55664" y="72898"/>
                </a:lnTo>
                <a:lnTo>
                  <a:pt x="50368" y="77609"/>
                </a:lnTo>
                <a:lnTo>
                  <a:pt x="44945" y="79971"/>
                </a:lnTo>
                <a:lnTo>
                  <a:pt x="101104" y="79971"/>
                </a:lnTo>
                <a:lnTo>
                  <a:pt x="101104" y="77787"/>
                </a:lnTo>
                <a:lnTo>
                  <a:pt x="86740" y="77787"/>
                </a:lnTo>
                <a:lnTo>
                  <a:pt x="85128" y="75603"/>
                </a:lnTo>
                <a:lnTo>
                  <a:pt x="85128" y="50203"/>
                </a:lnTo>
                <a:close/>
              </a:path>
              <a:path w="101600" h="97789">
                <a:moveTo>
                  <a:pt x="101104" y="72529"/>
                </a:moveTo>
                <a:lnTo>
                  <a:pt x="96151" y="76034"/>
                </a:lnTo>
                <a:lnTo>
                  <a:pt x="92443" y="77787"/>
                </a:lnTo>
                <a:lnTo>
                  <a:pt x="101104" y="77787"/>
                </a:lnTo>
                <a:lnTo>
                  <a:pt x="101104" y="72529"/>
                </a:lnTo>
                <a:close/>
              </a:path>
              <a:path w="101600" h="97789">
                <a:moveTo>
                  <a:pt x="45440" y="0"/>
                </a:moveTo>
                <a:lnTo>
                  <a:pt x="34605" y="713"/>
                </a:lnTo>
                <a:lnTo>
                  <a:pt x="24233" y="2854"/>
                </a:lnTo>
                <a:lnTo>
                  <a:pt x="14320" y="6418"/>
                </a:lnTo>
                <a:lnTo>
                  <a:pt x="4864" y="11404"/>
                </a:lnTo>
                <a:lnTo>
                  <a:pt x="4864" y="35420"/>
                </a:lnTo>
                <a:lnTo>
                  <a:pt x="12936" y="28560"/>
                </a:lnTo>
                <a:lnTo>
                  <a:pt x="21382" y="23658"/>
                </a:lnTo>
                <a:lnTo>
                  <a:pt x="30201" y="20716"/>
                </a:lnTo>
                <a:lnTo>
                  <a:pt x="39395" y="19735"/>
                </a:lnTo>
                <a:lnTo>
                  <a:pt x="83382" y="19735"/>
                </a:lnTo>
                <a:lnTo>
                  <a:pt x="82647" y="16035"/>
                </a:lnTo>
                <a:lnTo>
                  <a:pt x="75204" y="7126"/>
                </a:lnTo>
                <a:lnTo>
                  <a:pt x="62802" y="1781"/>
                </a:lnTo>
                <a:lnTo>
                  <a:pt x="454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6243827" y="2309528"/>
            <a:ext cx="91141" cy="85292"/>
          </a:xfrm>
          <a:custGeom>
            <a:avLst/>
            <a:gdLst/>
            <a:ahLst/>
            <a:cxnLst/>
            <a:rect l="l" t="t" r="r" b="b"/>
            <a:pathLst>
              <a:path w="77470" h="125095">
                <a:moveTo>
                  <a:pt x="42862" y="49606"/>
                </a:moveTo>
                <a:lnTo>
                  <a:pt x="13398" y="49606"/>
                </a:lnTo>
                <a:lnTo>
                  <a:pt x="13398" y="89789"/>
                </a:lnTo>
                <a:lnTo>
                  <a:pt x="34383" y="122682"/>
                </a:lnTo>
                <a:lnTo>
                  <a:pt x="49720" y="124917"/>
                </a:lnTo>
                <a:lnTo>
                  <a:pt x="56368" y="124550"/>
                </a:lnTo>
                <a:lnTo>
                  <a:pt x="63131" y="123451"/>
                </a:lnTo>
                <a:lnTo>
                  <a:pt x="70008" y="121622"/>
                </a:lnTo>
                <a:lnTo>
                  <a:pt x="77000" y="119062"/>
                </a:lnTo>
                <a:lnTo>
                  <a:pt x="77000" y="103187"/>
                </a:lnTo>
                <a:lnTo>
                  <a:pt x="52755" y="103187"/>
                </a:lnTo>
                <a:lnTo>
                  <a:pt x="49225" y="101841"/>
                </a:lnTo>
                <a:lnTo>
                  <a:pt x="44132" y="96481"/>
                </a:lnTo>
                <a:lnTo>
                  <a:pt x="42862" y="92837"/>
                </a:lnTo>
                <a:lnTo>
                  <a:pt x="42862" y="49606"/>
                </a:lnTo>
                <a:close/>
              </a:path>
              <a:path w="77470" h="125095">
                <a:moveTo>
                  <a:pt x="77000" y="97726"/>
                </a:moveTo>
                <a:lnTo>
                  <a:pt x="69913" y="101371"/>
                </a:lnTo>
                <a:lnTo>
                  <a:pt x="63334" y="103187"/>
                </a:lnTo>
                <a:lnTo>
                  <a:pt x="77000" y="103187"/>
                </a:lnTo>
                <a:lnTo>
                  <a:pt x="77000" y="97726"/>
                </a:lnTo>
                <a:close/>
              </a:path>
              <a:path w="77470" h="125095">
                <a:moveTo>
                  <a:pt x="42862" y="0"/>
                </a:moveTo>
                <a:lnTo>
                  <a:pt x="39192" y="0"/>
                </a:lnTo>
                <a:lnTo>
                  <a:pt x="0" y="43853"/>
                </a:lnTo>
                <a:lnTo>
                  <a:pt x="0" y="49606"/>
                </a:lnTo>
                <a:lnTo>
                  <a:pt x="77000" y="49606"/>
                </a:lnTo>
                <a:lnTo>
                  <a:pt x="77000" y="29464"/>
                </a:lnTo>
                <a:lnTo>
                  <a:pt x="42862" y="29464"/>
                </a:lnTo>
                <a:lnTo>
                  <a:pt x="428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6351105" y="2297750"/>
            <a:ext cx="38847" cy="96116"/>
          </a:xfrm>
          <a:custGeom>
            <a:avLst/>
            <a:gdLst/>
            <a:ahLst/>
            <a:cxnLst/>
            <a:rect l="l" t="t" r="r" b="b"/>
            <a:pathLst>
              <a:path w="33020" h="140970">
                <a:moveTo>
                  <a:pt x="31064" y="46736"/>
                </a:moveTo>
                <a:lnTo>
                  <a:pt x="1600" y="46736"/>
                </a:lnTo>
                <a:lnTo>
                  <a:pt x="1600" y="140398"/>
                </a:lnTo>
                <a:lnTo>
                  <a:pt x="31064" y="140398"/>
                </a:lnTo>
                <a:lnTo>
                  <a:pt x="31064" y="46736"/>
                </a:lnTo>
                <a:close/>
              </a:path>
              <a:path w="33020" h="140970">
                <a:moveTo>
                  <a:pt x="20662" y="0"/>
                </a:moveTo>
                <a:lnTo>
                  <a:pt x="11734" y="0"/>
                </a:lnTo>
                <a:lnTo>
                  <a:pt x="7937" y="1587"/>
                </a:lnTo>
                <a:lnTo>
                  <a:pt x="1587" y="7937"/>
                </a:lnTo>
                <a:lnTo>
                  <a:pt x="0" y="11785"/>
                </a:lnTo>
                <a:lnTo>
                  <a:pt x="0" y="20713"/>
                </a:lnTo>
                <a:lnTo>
                  <a:pt x="1587" y="24536"/>
                </a:lnTo>
                <a:lnTo>
                  <a:pt x="7937" y="30949"/>
                </a:lnTo>
                <a:lnTo>
                  <a:pt x="11734" y="32550"/>
                </a:lnTo>
                <a:lnTo>
                  <a:pt x="20662" y="32550"/>
                </a:lnTo>
                <a:lnTo>
                  <a:pt x="24511" y="30949"/>
                </a:lnTo>
                <a:lnTo>
                  <a:pt x="30861" y="24536"/>
                </a:lnTo>
                <a:lnTo>
                  <a:pt x="32448" y="20713"/>
                </a:lnTo>
                <a:lnTo>
                  <a:pt x="32448" y="11785"/>
                </a:lnTo>
                <a:lnTo>
                  <a:pt x="30861" y="7937"/>
                </a:lnTo>
                <a:lnTo>
                  <a:pt x="24511" y="1587"/>
                </a:lnTo>
                <a:lnTo>
                  <a:pt x="206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6411593" y="2328262"/>
            <a:ext cx="124759" cy="66675"/>
          </a:xfrm>
          <a:custGeom>
            <a:avLst/>
            <a:gdLst/>
            <a:ahLst/>
            <a:cxnLst/>
            <a:rect l="l" t="t" r="r" b="b"/>
            <a:pathLst>
              <a:path w="106045" h="97789">
                <a:moveTo>
                  <a:pt x="52966" y="0"/>
                </a:moveTo>
                <a:lnTo>
                  <a:pt x="15120" y="13309"/>
                </a:lnTo>
                <a:lnTo>
                  <a:pt x="0" y="48869"/>
                </a:lnTo>
                <a:lnTo>
                  <a:pt x="908" y="58989"/>
                </a:lnTo>
                <a:lnTo>
                  <a:pt x="31761" y="94045"/>
                </a:lnTo>
                <a:lnTo>
                  <a:pt x="52966" y="97434"/>
                </a:lnTo>
                <a:lnTo>
                  <a:pt x="63357" y="96641"/>
                </a:lnTo>
                <a:lnTo>
                  <a:pt x="73006" y="94259"/>
                </a:lnTo>
                <a:lnTo>
                  <a:pt x="81912" y="90287"/>
                </a:lnTo>
                <a:lnTo>
                  <a:pt x="90075" y="84721"/>
                </a:lnTo>
                <a:lnTo>
                  <a:pt x="94692" y="79971"/>
                </a:lnTo>
                <a:lnTo>
                  <a:pt x="52966" y="79971"/>
                </a:lnTo>
                <a:lnTo>
                  <a:pt x="43542" y="78016"/>
                </a:lnTo>
                <a:lnTo>
                  <a:pt x="36816" y="72148"/>
                </a:lnTo>
                <a:lnTo>
                  <a:pt x="32783" y="62366"/>
                </a:lnTo>
                <a:lnTo>
                  <a:pt x="31459" y="48869"/>
                </a:lnTo>
                <a:lnTo>
                  <a:pt x="31557" y="38191"/>
                </a:lnTo>
                <a:lnTo>
                  <a:pt x="33331" y="30988"/>
                </a:lnTo>
                <a:lnTo>
                  <a:pt x="40939" y="20243"/>
                </a:lnTo>
                <a:lnTo>
                  <a:pt x="46222" y="17564"/>
                </a:lnTo>
                <a:lnTo>
                  <a:pt x="94718" y="17564"/>
                </a:lnTo>
                <a:lnTo>
                  <a:pt x="90316" y="12915"/>
                </a:lnTo>
                <a:lnTo>
                  <a:pt x="82237" y="7265"/>
                </a:lnTo>
                <a:lnTo>
                  <a:pt x="73317" y="3228"/>
                </a:lnTo>
                <a:lnTo>
                  <a:pt x="63559" y="807"/>
                </a:lnTo>
                <a:lnTo>
                  <a:pt x="52966" y="0"/>
                </a:lnTo>
                <a:close/>
              </a:path>
              <a:path w="106045" h="97789">
                <a:moveTo>
                  <a:pt x="94718" y="17564"/>
                </a:moveTo>
                <a:lnTo>
                  <a:pt x="52966" y="17564"/>
                </a:lnTo>
                <a:lnTo>
                  <a:pt x="62209" y="19471"/>
                </a:lnTo>
                <a:lnTo>
                  <a:pt x="68814" y="25192"/>
                </a:lnTo>
                <a:lnTo>
                  <a:pt x="72777" y="34725"/>
                </a:lnTo>
                <a:lnTo>
                  <a:pt x="74098" y="48069"/>
                </a:lnTo>
                <a:lnTo>
                  <a:pt x="72777" y="62028"/>
                </a:lnTo>
                <a:lnTo>
                  <a:pt x="68814" y="71997"/>
                </a:lnTo>
                <a:lnTo>
                  <a:pt x="62209" y="77978"/>
                </a:lnTo>
                <a:lnTo>
                  <a:pt x="52966" y="79971"/>
                </a:lnTo>
                <a:lnTo>
                  <a:pt x="94692" y="79971"/>
                </a:lnTo>
                <a:lnTo>
                  <a:pt x="96885" y="77716"/>
                </a:lnTo>
                <a:lnTo>
                  <a:pt x="101751" y="69405"/>
                </a:lnTo>
                <a:lnTo>
                  <a:pt x="104672" y="59790"/>
                </a:lnTo>
                <a:lnTo>
                  <a:pt x="105645" y="48869"/>
                </a:lnTo>
                <a:lnTo>
                  <a:pt x="104688" y="37977"/>
                </a:lnTo>
                <a:lnTo>
                  <a:pt x="101815" y="28354"/>
                </a:lnTo>
                <a:lnTo>
                  <a:pt x="97025" y="19999"/>
                </a:lnTo>
                <a:lnTo>
                  <a:pt x="94718" y="175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6559122" y="2328266"/>
            <a:ext cx="110654" cy="652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6759443" y="2297750"/>
            <a:ext cx="221875" cy="969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5761340" y="2454835"/>
            <a:ext cx="0" cy="94817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607"/>
                </a:lnTo>
              </a:path>
            </a:pathLst>
          </a:custGeom>
          <a:ln w="3453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5815391" y="2484130"/>
            <a:ext cx="110654" cy="652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5949265" y="2465391"/>
            <a:ext cx="422324" cy="851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6395518" y="2453613"/>
            <a:ext cx="404928" cy="969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6823686" y="2484130"/>
            <a:ext cx="110654" cy="652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5899023" y="2610698"/>
            <a:ext cx="175439" cy="945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6100258" y="2639993"/>
            <a:ext cx="243964" cy="66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6370601" y="2610698"/>
            <a:ext cx="301620" cy="957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6696150" y="2639989"/>
            <a:ext cx="86733" cy="664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7664605" y="3182965"/>
            <a:ext cx="186018" cy="94817"/>
          </a:xfrm>
          <a:custGeom>
            <a:avLst/>
            <a:gdLst/>
            <a:ahLst/>
            <a:cxnLst/>
            <a:rect l="l" t="t" r="r" b="b"/>
            <a:pathLst>
              <a:path w="158115" h="139064">
                <a:moveTo>
                  <a:pt x="95999" y="0"/>
                </a:moveTo>
                <a:lnTo>
                  <a:pt x="55994" y="0"/>
                </a:lnTo>
                <a:lnTo>
                  <a:pt x="0" y="138620"/>
                </a:lnTo>
                <a:lnTo>
                  <a:pt x="36588" y="138620"/>
                </a:lnTo>
                <a:lnTo>
                  <a:pt x="46939" y="111226"/>
                </a:lnTo>
                <a:lnTo>
                  <a:pt x="145391" y="111226"/>
                </a:lnTo>
                <a:lnTo>
                  <a:pt x="134642" y="87020"/>
                </a:lnTo>
                <a:lnTo>
                  <a:pt x="56095" y="87020"/>
                </a:lnTo>
                <a:lnTo>
                  <a:pt x="76441" y="33146"/>
                </a:lnTo>
                <a:lnTo>
                  <a:pt x="110718" y="33146"/>
                </a:lnTo>
                <a:lnTo>
                  <a:pt x="95999" y="0"/>
                </a:lnTo>
                <a:close/>
              </a:path>
              <a:path w="158115" h="139064">
                <a:moveTo>
                  <a:pt x="145391" y="111226"/>
                </a:moveTo>
                <a:lnTo>
                  <a:pt x="109004" y="111226"/>
                </a:lnTo>
                <a:lnTo>
                  <a:pt x="120434" y="138620"/>
                </a:lnTo>
                <a:lnTo>
                  <a:pt x="157556" y="138620"/>
                </a:lnTo>
                <a:lnTo>
                  <a:pt x="145391" y="111226"/>
                </a:lnTo>
                <a:close/>
              </a:path>
              <a:path w="158115" h="139064">
                <a:moveTo>
                  <a:pt x="110718" y="33146"/>
                </a:moveTo>
                <a:lnTo>
                  <a:pt x="76441" y="33146"/>
                </a:lnTo>
                <a:lnTo>
                  <a:pt x="98907" y="87020"/>
                </a:lnTo>
                <a:lnTo>
                  <a:pt x="134642" y="87020"/>
                </a:lnTo>
                <a:lnTo>
                  <a:pt x="110718" y="331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7845067" y="3213611"/>
            <a:ext cx="121771" cy="65376"/>
          </a:xfrm>
          <a:custGeom>
            <a:avLst/>
            <a:gdLst/>
            <a:ahLst/>
            <a:cxnLst/>
            <a:rect l="l" t="t" r="r" b="b"/>
            <a:pathLst>
              <a:path w="103504" h="95885">
                <a:moveTo>
                  <a:pt x="31584" y="0"/>
                </a:moveTo>
                <a:lnTo>
                  <a:pt x="0" y="0"/>
                </a:lnTo>
                <a:lnTo>
                  <a:pt x="43319" y="95453"/>
                </a:lnTo>
                <a:lnTo>
                  <a:pt x="59766" y="95453"/>
                </a:lnTo>
                <a:lnTo>
                  <a:pt x="79574" y="51600"/>
                </a:lnTo>
                <a:lnTo>
                  <a:pt x="51447" y="51600"/>
                </a:lnTo>
                <a:lnTo>
                  <a:pt x="31584" y="0"/>
                </a:lnTo>
                <a:close/>
              </a:path>
              <a:path w="103504" h="95885">
                <a:moveTo>
                  <a:pt x="102882" y="0"/>
                </a:moveTo>
                <a:lnTo>
                  <a:pt x="71640" y="0"/>
                </a:lnTo>
                <a:lnTo>
                  <a:pt x="51447" y="51600"/>
                </a:lnTo>
                <a:lnTo>
                  <a:pt x="79574" y="51600"/>
                </a:lnTo>
                <a:lnTo>
                  <a:pt x="1028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7970569" y="3212259"/>
            <a:ext cx="124759" cy="66675"/>
          </a:xfrm>
          <a:custGeom>
            <a:avLst/>
            <a:gdLst/>
            <a:ahLst/>
            <a:cxnLst/>
            <a:rect l="l" t="t" r="r" b="b"/>
            <a:pathLst>
              <a:path w="106045" h="97789">
                <a:moveTo>
                  <a:pt x="52966" y="0"/>
                </a:moveTo>
                <a:lnTo>
                  <a:pt x="15120" y="13309"/>
                </a:lnTo>
                <a:lnTo>
                  <a:pt x="0" y="48869"/>
                </a:lnTo>
                <a:lnTo>
                  <a:pt x="910" y="58989"/>
                </a:lnTo>
                <a:lnTo>
                  <a:pt x="31766" y="94045"/>
                </a:lnTo>
                <a:lnTo>
                  <a:pt x="52966" y="97434"/>
                </a:lnTo>
                <a:lnTo>
                  <a:pt x="63357" y="96641"/>
                </a:lnTo>
                <a:lnTo>
                  <a:pt x="73006" y="94259"/>
                </a:lnTo>
                <a:lnTo>
                  <a:pt x="81912" y="90287"/>
                </a:lnTo>
                <a:lnTo>
                  <a:pt x="90075" y="84721"/>
                </a:lnTo>
                <a:lnTo>
                  <a:pt x="94692" y="79971"/>
                </a:lnTo>
                <a:lnTo>
                  <a:pt x="52966" y="79971"/>
                </a:lnTo>
                <a:lnTo>
                  <a:pt x="43548" y="78016"/>
                </a:lnTo>
                <a:lnTo>
                  <a:pt x="36821" y="72148"/>
                </a:lnTo>
                <a:lnTo>
                  <a:pt x="32785" y="62366"/>
                </a:lnTo>
                <a:lnTo>
                  <a:pt x="31459" y="48869"/>
                </a:lnTo>
                <a:lnTo>
                  <a:pt x="31557" y="38191"/>
                </a:lnTo>
                <a:lnTo>
                  <a:pt x="33331" y="30988"/>
                </a:lnTo>
                <a:lnTo>
                  <a:pt x="40951" y="20243"/>
                </a:lnTo>
                <a:lnTo>
                  <a:pt x="46222" y="17564"/>
                </a:lnTo>
                <a:lnTo>
                  <a:pt x="94718" y="17564"/>
                </a:lnTo>
                <a:lnTo>
                  <a:pt x="90316" y="12915"/>
                </a:lnTo>
                <a:lnTo>
                  <a:pt x="82237" y="7265"/>
                </a:lnTo>
                <a:lnTo>
                  <a:pt x="73317" y="3228"/>
                </a:lnTo>
                <a:lnTo>
                  <a:pt x="63559" y="807"/>
                </a:lnTo>
                <a:lnTo>
                  <a:pt x="52966" y="0"/>
                </a:lnTo>
                <a:close/>
              </a:path>
              <a:path w="106045" h="97789">
                <a:moveTo>
                  <a:pt x="94718" y="17564"/>
                </a:moveTo>
                <a:lnTo>
                  <a:pt x="52966" y="17564"/>
                </a:lnTo>
                <a:lnTo>
                  <a:pt x="62209" y="19471"/>
                </a:lnTo>
                <a:lnTo>
                  <a:pt x="68814" y="25192"/>
                </a:lnTo>
                <a:lnTo>
                  <a:pt x="72777" y="34725"/>
                </a:lnTo>
                <a:lnTo>
                  <a:pt x="74098" y="48069"/>
                </a:lnTo>
                <a:lnTo>
                  <a:pt x="72777" y="62028"/>
                </a:lnTo>
                <a:lnTo>
                  <a:pt x="68814" y="71997"/>
                </a:lnTo>
                <a:lnTo>
                  <a:pt x="62209" y="77978"/>
                </a:lnTo>
                <a:lnTo>
                  <a:pt x="52966" y="79971"/>
                </a:lnTo>
                <a:lnTo>
                  <a:pt x="94692" y="79971"/>
                </a:lnTo>
                <a:lnTo>
                  <a:pt x="96885" y="77716"/>
                </a:lnTo>
                <a:lnTo>
                  <a:pt x="101751" y="69405"/>
                </a:lnTo>
                <a:lnTo>
                  <a:pt x="104671" y="59790"/>
                </a:lnTo>
                <a:lnTo>
                  <a:pt x="105645" y="48869"/>
                </a:lnTo>
                <a:lnTo>
                  <a:pt x="104688" y="37977"/>
                </a:lnTo>
                <a:lnTo>
                  <a:pt x="101815" y="28354"/>
                </a:lnTo>
                <a:lnTo>
                  <a:pt x="97025" y="19999"/>
                </a:lnTo>
                <a:lnTo>
                  <a:pt x="94718" y="175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8116927" y="3181748"/>
            <a:ext cx="38847" cy="96116"/>
          </a:xfrm>
          <a:custGeom>
            <a:avLst/>
            <a:gdLst/>
            <a:ahLst/>
            <a:cxnLst/>
            <a:rect l="l" t="t" r="r" b="b"/>
            <a:pathLst>
              <a:path w="33020" h="140970">
                <a:moveTo>
                  <a:pt x="31051" y="46735"/>
                </a:moveTo>
                <a:lnTo>
                  <a:pt x="1587" y="46735"/>
                </a:lnTo>
                <a:lnTo>
                  <a:pt x="1587" y="140398"/>
                </a:lnTo>
                <a:lnTo>
                  <a:pt x="31051" y="140398"/>
                </a:lnTo>
                <a:lnTo>
                  <a:pt x="31051" y="46735"/>
                </a:lnTo>
                <a:close/>
              </a:path>
              <a:path w="33020" h="140970">
                <a:moveTo>
                  <a:pt x="20675" y="0"/>
                </a:moveTo>
                <a:lnTo>
                  <a:pt x="11747" y="0"/>
                </a:lnTo>
                <a:lnTo>
                  <a:pt x="7937" y="1587"/>
                </a:lnTo>
                <a:lnTo>
                  <a:pt x="1587" y="7937"/>
                </a:lnTo>
                <a:lnTo>
                  <a:pt x="0" y="11785"/>
                </a:lnTo>
                <a:lnTo>
                  <a:pt x="0" y="20713"/>
                </a:lnTo>
                <a:lnTo>
                  <a:pt x="1587" y="24523"/>
                </a:lnTo>
                <a:lnTo>
                  <a:pt x="7937" y="30949"/>
                </a:lnTo>
                <a:lnTo>
                  <a:pt x="11747" y="32550"/>
                </a:lnTo>
                <a:lnTo>
                  <a:pt x="20675" y="32550"/>
                </a:lnTo>
                <a:lnTo>
                  <a:pt x="24498" y="30949"/>
                </a:lnTo>
                <a:lnTo>
                  <a:pt x="30848" y="24523"/>
                </a:lnTo>
                <a:lnTo>
                  <a:pt x="32435" y="20713"/>
                </a:lnTo>
                <a:lnTo>
                  <a:pt x="32435" y="11785"/>
                </a:lnTo>
                <a:lnTo>
                  <a:pt x="30848" y="7937"/>
                </a:lnTo>
                <a:lnTo>
                  <a:pt x="24498" y="1587"/>
                </a:lnTo>
                <a:lnTo>
                  <a:pt x="206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8176924" y="3182965"/>
            <a:ext cx="117288" cy="96116"/>
          </a:xfrm>
          <a:custGeom>
            <a:avLst/>
            <a:gdLst/>
            <a:ahLst/>
            <a:cxnLst/>
            <a:rect l="l" t="t" r="r" b="b"/>
            <a:pathLst>
              <a:path w="99695" h="140970">
                <a:moveTo>
                  <a:pt x="53708" y="42964"/>
                </a:moveTo>
                <a:lnTo>
                  <a:pt x="45440" y="42964"/>
                </a:lnTo>
                <a:lnTo>
                  <a:pt x="35917" y="43815"/>
                </a:lnTo>
                <a:lnTo>
                  <a:pt x="3189" y="72140"/>
                </a:lnTo>
                <a:lnTo>
                  <a:pt x="0" y="91630"/>
                </a:lnTo>
                <a:lnTo>
                  <a:pt x="783" y="101667"/>
                </a:lnTo>
                <a:lnTo>
                  <a:pt x="26652" y="136921"/>
                </a:lnTo>
                <a:lnTo>
                  <a:pt x="43853" y="140398"/>
                </a:lnTo>
                <a:lnTo>
                  <a:pt x="50985" y="139815"/>
                </a:lnTo>
                <a:lnTo>
                  <a:pt x="57694" y="138066"/>
                </a:lnTo>
                <a:lnTo>
                  <a:pt x="63982" y="135153"/>
                </a:lnTo>
                <a:lnTo>
                  <a:pt x="69850" y="131076"/>
                </a:lnTo>
                <a:lnTo>
                  <a:pt x="99314" y="131076"/>
                </a:lnTo>
                <a:lnTo>
                  <a:pt x="99314" y="120650"/>
                </a:lnTo>
                <a:lnTo>
                  <a:pt x="45580" y="120650"/>
                </a:lnTo>
                <a:lnTo>
                  <a:pt x="40119" y="118059"/>
                </a:lnTo>
                <a:lnTo>
                  <a:pt x="31915" y="107670"/>
                </a:lnTo>
                <a:lnTo>
                  <a:pt x="29870" y="100774"/>
                </a:lnTo>
                <a:lnTo>
                  <a:pt x="29870" y="82854"/>
                </a:lnTo>
                <a:lnTo>
                  <a:pt x="31940" y="75603"/>
                </a:lnTo>
                <a:lnTo>
                  <a:pt x="40195" y="65290"/>
                </a:lnTo>
                <a:lnTo>
                  <a:pt x="45974" y="62712"/>
                </a:lnTo>
                <a:lnTo>
                  <a:pt x="99314" y="62712"/>
                </a:lnTo>
                <a:lnTo>
                  <a:pt x="99314" y="48920"/>
                </a:lnTo>
                <a:lnTo>
                  <a:pt x="69850" y="48920"/>
                </a:lnTo>
                <a:lnTo>
                  <a:pt x="61849" y="44945"/>
                </a:lnTo>
                <a:lnTo>
                  <a:pt x="53708" y="42964"/>
                </a:lnTo>
                <a:close/>
              </a:path>
              <a:path w="99695" h="140970">
                <a:moveTo>
                  <a:pt x="99314" y="131076"/>
                </a:moveTo>
                <a:lnTo>
                  <a:pt x="69850" y="131076"/>
                </a:lnTo>
                <a:lnTo>
                  <a:pt x="69850" y="138607"/>
                </a:lnTo>
                <a:lnTo>
                  <a:pt x="99314" y="138607"/>
                </a:lnTo>
                <a:lnTo>
                  <a:pt x="99314" y="131076"/>
                </a:lnTo>
                <a:close/>
              </a:path>
              <a:path w="99695" h="140970">
                <a:moveTo>
                  <a:pt x="99314" y="62712"/>
                </a:moveTo>
                <a:lnTo>
                  <a:pt x="59004" y="62712"/>
                </a:lnTo>
                <a:lnTo>
                  <a:pt x="64490" y="64528"/>
                </a:lnTo>
                <a:lnTo>
                  <a:pt x="69850" y="68173"/>
                </a:lnTo>
                <a:lnTo>
                  <a:pt x="69850" y="112915"/>
                </a:lnTo>
                <a:lnTo>
                  <a:pt x="64236" y="118071"/>
                </a:lnTo>
                <a:lnTo>
                  <a:pt x="58407" y="120650"/>
                </a:lnTo>
                <a:lnTo>
                  <a:pt x="99314" y="120650"/>
                </a:lnTo>
                <a:lnTo>
                  <a:pt x="99314" y="62712"/>
                </a:lnTo>
                <a:close/>
              </a:path>
              <a:path w="99695" h="140970">
                <a:moveTo>
                  <a:pt x="99314" y="0"/>
                </a:moveTo>
                <a:lnTo>
                  <a:pt x="69850" y="0"/>
                </a:lnTo>
                <a:lnTo>
                  <a:pt x="69850" y="48920"/>
                </a:lnTo>
                <a:lnTo>
                  <a:pt x="99314" y="48920"/>
                </a:lnTo>
                <a:lnTo>
                  <a:pt x="993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7671555" y="3424679"/>
            <a:ext cx="124759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664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7691859" y="3338954"/>
            <a:ext cx="0" cy="7706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34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7809308" y="3368123"/>
            <a:ext cx="124759" cy="66675"/>
          </a:xfrm>
          <a:custGeom>
            <a:avLst/>
            <a:gdLst/>
            <a:ahLst/>
            <a:cxnLst/>
            <a:rect l="l" t="t" r="r" b="b"/>
            <a:pathLst>
              <a:path w="106045" h="97789">
                <a:moveTo>
                  <a:pt x="52966" y="0"/>
                </a:moveTo>
                <a:lnTo>
                  <a:pt x="15120" y="13309"/>
                </a:lnTo>
                <a:lnTo>
                  <a:pt x="0" y="48869"/>
                </a:lnTo>
                <a:lnTo>
                  <a:pt x="910" y="58989"/>
                </a:lnTo>
                <a:lnTo>
                  <a:pt x="31766" y="94045"/>
                </a:lnTo>
                <a:lnTo>
                  <a:pt x="52966" y="97434"/>
                </a:lnTo>
                <a:lnTo>
                  <a:pt x="63357" y="96641"/>
                </a:lnTo>
                <a:lnTo>
                  <a:pt x="73006" y="94259"/>
                </a:lnTo>
                <a:lnTo>
                  <a:pt x="81912" y="90287"/>
                </a:lnTo>
                <a:lnTo>
                  <a:pt x="90075" y="84721"/>
                </a:lnTo>
                <a:lnTo>
                  <a:pt x="94692" y="79971"/>
                </a:lnTo>
                <a:lnTo>
                  <a:pt x="52966" y="79971"/>
                </a:lnTo>
                <a:lnTo>
                  <a:pt x="43548" y="78016"/>
                </a:lnTo>
                <a:lnTo>
                  <a:pt x="36821" y="72148"/>
                </a:lnTo>
                <a:lnTo>
                  <a:pt x="32785" y="62366"/>
                </a:lnTo>
                <a:lnTo>
                  <a:pt x="31459" y="48869"/>
                </a:lnTo>
                <a:lnTo>
                  <a:pt x="31557" y="38191"/>
                </a:lnTo>
                <a:lnTo>
                  <a:pt x="33331" y="30988"/>
                </a:lnTo>
                <a:lnTo>
                  <a:pt x="40951" y="20243"/>
                </a:lnTo>
                <a:lnTo>
                  <a:pt x="46222" y="17564"/>
                </a:lnTo>
                <a:lnTo>
                  <a:pt x="94718" y="17564"/>
                </a:lnTo>
                <a:lnTo>
                  <a:pt x="90316" y="12915"/>
                </a:lnTo>
                <a:lnTo>
                  <a:pt x="82237" y="7265"/>
                </a:lnTo>
                <a:lnTo>
                  <a:pt x="73317" y="3228"/>
                </a:lnTo>
                <a:lnTo>
                  <a:pt x="63559" y="807"/>
                </a:lnTo>
                <a:lnTo>
                  <a:pt x="52966" y="0"/>
                </a:lnTo>
                <a:close/>
              </a:path>
              <a:path w="106045" h="97789">
                <a:moveTo>
                  <a:pt x="94718" y="17564"/>
                </a:moveTo>
                <a:lnTo>
                  <a:pt x="52966" y="17564"/>
                </a:lnTo>
                <a:lnTo>
                  <a:pt x="62209" y="19471"/>
                </a:lnTo>
                <a:lnTo>
                  <a:pt x="68814" y="25192"/>
                </a:lnTo>
                <a:lnTo>
                  <a:pt x="72777" y="34725"/>
                </a:lnTo>
                <a:lnTo>
                  <a:pt x="74098" y="48069"/>
                </a:lnTo>
                <a:lnTo>
                  <a:pt x="72777" y="62028"/>
                </a:lnTo>
                <a:lnTo>
                  <a:pt x="68814" y="71997"/>
                </a:lnTo>
                <a:lnTo>
                  <a:pt x="62209" y="77978"/>
                </a:lnTo>
                <a:lnTo>
                  <a:pt x="52966" y="79971"/>
                </a:lnTo>
                <a:lnTo>
                  <a:pt x="94692" y="79971"/>
                </a:lnTo>
                <a:lnTo>
                  <a:pt x="96885" y="77716"/>
                </a:lnTo>
                <a:lnTo>
                  <a:pt x="101751" y="69405"/>
                </a:lnTo>
                <a:lnTo>
                  <a:pt x="104671" y="59790"/>
                </a:lnTo>
                <a:lnTo>
                  <a:pt x="105645" y="48869"/>
                </a:lnTo>
                <a:lnTo>
                  <a:pt x="104688" y="37977"/>
                </a:lnTo>
                <a:lnTo>
                  <a:pt x="101815" y="28354"/>
                </a:lnTo>
                <a:lnTo>
                  <a:pt x="97025" y="19999"/>
                </a:lnTo>
                <a:lnTo>
                  <a:pt x="94718" y="175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7951366" y="3368123"/>
            <a:ext cx="124759" cy="66675"/>
          </a:xfrm>
          <a:custGeom>
            <a:avLst/>
            <a:gdLst/>
            <a:ahLst/>
            <a:cxnLst/>
            <a:rect l="l" t="t" r="r" b="b"/>
            <a:pathLst>
              <a:path w="106045" h="97789">
                <a:moveTo>
                  <a:pt x="52966" y="0"/>
                </a:moveTo>
                <a:lnTo>
                  <a:pt x="15120" y="13309"/>
                </a:lnTo>
                <a:lnTo>
                  <a:pt x="0" y="48869"/>
                </a:lnTo>
                <a:lnTo>
                  <a:pt x="910" y="58989"/>
                </a:lnTo>
                <a:lnTo>
                  <a:pt x="31766" y="94045"/>
                </a:lnTo>
                <a:lnTo>
                  <a:pt x="52966" y="97434"/>
                </a:lnTo>
                <a:lnTo>
                  <a:pt x="63357" y="96641"/>
                </a:lnTo>
                <a:lnTo>
                  <a:pt x="73006" y="94259"/>
                </a:lnTo>
                <a:lnTo>
                  <a:pt x="81912" y="90287"/>
                </a:lnTo>
                <a:lnTo>
                  <a:pt x="90075" y="84721"/>
                </a:lnTo>
                <a:lnTo>
                  <a:pt x="94692" y="79971"/>
                </a:lnTo>
                <a:lnTo>
                  <a:pt x="52966" y="79971"/>
                </a:lnTo>
                <a:lnTo>
                  <a:pt x="43548" y="78016"/>
                </a:lnTo>
                <a:lnTo>
                  <a:pt x="36821" y="72148"/>
                </a:lnTo>
                <a:lnTo>
                  <a:pt x="32785" y="62366"/>
                </a:lnTo>
                <a:lnTo>
                  <a:pt x="31459" y="48869"/>
                </a:lnTo>
                <a:lnTo>
                  <a:pt x="31557" y="38191"/>
                </a:lnTo>
                <a:lnTo>
                  <a:pt x="33331" y="30988"/>
                </a:lnTo>
                <a:lnTo>
                  <a:pt x="40951" y="20243"/>
                </a:lnTo>
                <a:lnTo>
                  <a:pt x="46222" y="17564"/>
                </a:lnTo>
                <a:lnTo>
                  <a:pt x="94718" y="17564"/>
                </a:lnTo>
                <a:lnTo>
                  <a:pt x="90316" y="12915"/>
                </a:lnTo>
                <a:lnTo>
                  <a:pt x="82237" y="7265"/>
                </a:lnTo>
                <a:lnTo>
                  <a:pt x="73317" y="3228"/>
                </a:lnTo>
                <a:lnTo>
                  <a:pt x="63559" y="807"/>
                </a:lnTo>
                <a:lnTo>
                  <a:pt x="52966" y="0"/>
                </a:lnTo>
                <a:close/>
              </a:path>
              <a:path w="106045" h="97789">
                <a:moveTo>
                  <a:pt x="94718" y="17564"/>
                </a:moveTo>
                <a:lnTo>
                  <a:pt x="52966" y="17564"/>
                </a:lnTo>
                <a:lnTo>
                  <a:pt x="62209" y="19471"/>
                </a:lnTo>
                <a:lnTo>
                  <a:pt x="68814" y="25192"/>
                </a:lnTo>
                <a:lnTo>
                  <a:pt x="72777" y="34725"/>
                </a:lnTo>
                <a:lnTo>
                  <a:pt x="74098" y="48069"/>
                </a:lnTo>
                <a:lnTo>
                  <a:pt x="72777" y="62028"/>
                </a:lnTo>
                <a:lnTo>
                  <a:pt x="68814" y="71997"/>
                </a:lnTo>
                <a:lnTo>
                  <a:pt x="62209" y="77978"/>
                </a:lnTo>
                <a:lnTo>
                  <a:pt x="52966" y="79971"/>
                </a:lnTo>
                <a:lnTo>
                  <a:pt x="94692" y="79971"/>
                </a:lnTo>
                <a:lnTo>
                  <a:pt x="96885" y="77716"/>
                </a:lnTo>
                <a:lnTo>
                  <a:pt x="101751" y="69405"/>
                </a:lnTo>
                <a:lnTo>
                  <a:pt x="104671" y="59790"/>
                </a:lnTo>
                <a:lnTo>
                  <a:pt x="105645" y="48869"/>
                </a:lnTo>
                <a:lnTo>
                  <a:pt x="104688" y="37977"/>
                </a:lnTo>
                <a:lnTo>
                  <a:pt x="101815" y="28354"/>
                </a:lnTo>
                <a:lnTo>
                  <a:pt x="97025" y="19999"/>
                </a:lnTo>
                <a:lnTo>
                  <a:pt x="94718" y="175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8093397" y="3368123"/>
            <a:ext cx="87406" cy="66675"/>
          </a:xfrm>
          <a:custGeom>
            <a:avLst/>
            <a:gdLst/>
            <a:ahLst/>
            <a:cxnLst/>
            <a:rect l="l" t="t" r="r" b="b"/>
            <a:pathLst>
              <a:path w="74295" h="97789">
                <a:moveTo>
                  <a:pt x="1993" y="69850"/>
                </a:moveTo>
                <a:lnTo>
                  <a:pt x="1993" y="90589"/>
                </a:lnTo>
                <a:lnTo>
                  <a:pt x="9591" y="93582"/>
                </a:lnTo>
                <a:lnTo>
                  <a:pt x="17714" y="95721"/>
                </a:lnTo>
                <a:lnTo>
                  <a:pt x="26359" y="97005"/>
                </a:lnTo>
                <a:lnTo>
                  <a:pt x="35521" y="97434"/>
                </a:lnTo>
                <a:lnTo>
                  <a:pt x="44175" y="96938"/>
                </a:lnTo>
                <a:lnTo>
                  <a:pt x="73236" y="77787"/>
                </a:lnTo>
                <a:lnTo>
                  <a:pt x="32257" y="77787"/>
                </a:lnTo>
                <a:lnTo>
                  <a:pt x="25787" y="77292"/>
                </a:lnTo>
                <a:lnTo>
                  <a:pt x="18588" y="75804"/>
                </a:lnTo>
                <a:lnTo>
                  <a:pt x="10657" y="73324"/>
                </a:lnTo>
                <a:lnTo>
                  <a:pt x="1993" y="69850"/>
                </a:lnTo>
                <a:close/>
              </a:path>
              <a:path w="74295" h="97789">
                <a:moveTo>
                  <a:pt x="38798" y="0"/>
                </a:moveTo>
                <a:lnTo>
                  <a:pt x="116" y="20143"/>
                </a:lnTo>
                <a:lnTo>
                  <a:pt x="0" y="34671"/>
                </a:lnTo>
                <a:lnTo>
                  <a:pt x="1854" y="39903"/>
                </a:lnTo>
                <a:lnTo>
                  <a:pt x="9270" y="49301"/>
                </a:lnTo>
                <a:lnTo>
                  <a:pt x="16141" y="53619"/>
                </a:lnTo>
                <a:lnTo>
                  <a:pt x="36233" y="61468"/>
                </a:lnTo>
                <a:lnTo>
                  <a:pt x="42138" y="64236"/>
                </a:lnTo>
                <a:lnTo>
                  <a:pt x="45656" y="67398"/>
                </a:lnTo>
                <a:lnTo>
                  <a:pt x="46545" y="69088"/>
                </a:lnTo>
                <a:lnTo>
                  <a:pt x="46545" y="75476"/>
                </a:lnTo>
                <a:lnTo>
                  <a:pt x="41782" y="77787"/>
                </a:lnTo>
                <a:lnTo>
                  <a:pt x="73236" y="77787"/>
                </a:lnTo>
                <a:lnTo>
                  <a:pt x="73723" y="76682"/>
                </a:lnTo>
                <a:lnTo>
                  <a:pt x="73723" y="60782"/>
                </a:lnTo>
                <a:lnTo>
                  <a:pt x="71678" y="55118"/>
                </a:lnTo>
                <a:lnTo>
                  <a:pt x="63474" y="44792"/>
                </a:lnTo>
                <a:lnTo>
                  <a:pt x="56464" y="40233"/>
                </a:lnTo>
                <a:lnTo>
                  <a:pt x="36626" y="32334"/>
                </a:lnTo>
                <a:lnTo>
                  <a:pt x="30924" y="29743"/>
                </a:lnTo>
                <a:lnTo>
                  <a:pt x="27939" y="27305"/>
                </a:lnTo>
                <a:lnTo>
                  <a:pt x="27190" y="26060"/>
                </a:lnTo>
                <a:lnTo>
                  <a:pt x="27190" y="19977"/>
                </a:lnTo>
                <a:lnTo>
                  <a:pt x="30721" y="17564"/>
                </a:lnTo>
                <a:lnTo>
                  <a:pt x="69062" y="17564"/>
                </a:lnTo>
                <a:lnTo>
                  <a:pt x="69062" y="6946"/>
                </a:lnTo>
                <a:lnTo>
                  <a:pt x="62112" y="3911"/>
                </a:lnTo>
                <a:lnTo>
                  <a:pt x="54749" y="1739"/>
                </a:lnTo>
                <a:lnTo>
                  <a:pt x="46977" y="435"/>
                </a:lnTo>
                <a:lnTo>
                  <a:pt x="38798" y="0"/>
                </a:lnTo>
                <a:close/>
              </a:path>
              <a:path w="74295" h="97789">
                <a:moveTo>
                  <a:pt x="69062" y="17564"/>
                </a:moveTo>
                <a:lnTo>
                  <a:pt x="37807" y="17564"/>
                </a:lnTo>
                <a:lnTo>
                  <a:pt x="45154" y="18209"/>
                </a:lnTo>
                <a:lnTo>
                  <a:pt x="52811" y="20143"/>
                </a:lnTo>
                <a:lnTo>
                  <a:pt x="60780" y="23366"/>
                </a:lnTo>
                <a:lnTo>
                  <a:pt x="69062" y="27876"/>
                </a:lnTo>
                <a:lnTo>
                  <a:pt x="69062" y="175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8195429" y="3368125"/>
            <a:ext cx="115047" cy="66675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49314" y="0"/>
                </a:moveTo>
                <a:lnTo>
                  <a:pt x="7806" y="21181"/>
                </a:lnTo>
                <a:lnTo>
                  <a:pt x="0" y="49060"/>
                </a:lnTo>
                <a:lnTo>
                  <a:pt x="922" y="59447"/>
                </a:lnTo>
                <a:lnTo>
                  <a:pt x="32043" y="94119"/>
                </a:lnTo>
                <a:lnTo>
                  <a:pt x="54267" y="97434"/>
                </a:lnTo>
                <a:lnTo>
                  <a:pt x="66219" y="96665"/>
                </a:lnTo>
                <a:lnTo>
                  <a:pt x="77162" y="94357"/>
                </a:lnTo>
                <a:lnTo>
                  <a:pt x="87099" y="90512"/>
                </a:lnTo>
                <a:lnTo>
                  <a:pt x="96037" y="85128"/>
                </a:lnTo>
                <a:lnTo>
                  <a:pt x="96037" y="79971"/>
                </a:lnTo>
                <a:lnTo>
                  <a:pt x="52184" y="79971"/>
                </a:lnTo>
                <a:lnTo>
                  <a:pt x="44907" y="77685"/>
                </a:lnTo>
                <a:lnTo>
                  <a:pt x="34061" y="68516"/>
                </a:lnTo>
                <a:lnTo>
                  <a:pt x="31051" y="61976"/>
                </a:lnTo>
                <a:lnTo>
                  <a:pt x="30454" y="53479"/>
                </a:lnTo>
                <a:lnTo>
                  <a:pt x="97726" y="53479"/>
                </a:lnTo>
                <a:lnTo>
                  <a:pt x="97252" y="41889"/>
                </a:lnTo>
                <a:lnTo>
                  <a:pt x="96381" y="37998"/>
                </a:lnTo>
                <a:lnTo>
                  <a:pt x="31051" y="37998"/>
                </a:lnTo>
                <a:lnTo>
                  <a:pt x="33137" y="29056"/>
                </a:lnTo>
                <a:lnTo>
                  <a:pt x="37223" y="22671"/>
                </a:lnTo>
                <a:lnTo>
                  <a:pt x="43310" y="18840"/>
                </a:lnTo>
                <a:lnTo>
                  <a:pt x="51396" y="17564"/>
                </a:lnTo>
                <a:lnTo>
                  <a:pt x="87081" y="17564"/>
                </a:lnTo>
                <a:lnTo>
                  <a:pt x="84772" y="14528"/>
                </a:lnTo>
                <a:lnTo>
                  <a:pt x="77369" y="8176"/>
                </a:lnTo>
                <a:lnTo>
                  <a:pt x="68991" y="3635"/>
                </a:lnTo>
                <a:lnTo>
                  <a:pt x="59639" y="909"/>
                </a:lnTo>
                <a:lnTo>
                  <a:pt x="49314" y="0"/>
                </a:lnTo>
                <a:close/>
              </a:path>
              <a:path w="97790" h="97789">
                <a:moveTo>
                  <a:pt x="96037" y="66573"/>
                </a:moveTo>
                <a:lnTo>
                  <a:pt x="87059" y="72433"/>
                </a:lnTo>
                <a:lnTo>
                  <a:pt x="78281" y="76620"/>
                </a:lnTo>
                <a:lnTo>
                  <a:pt x="69700" y="79133"/>
                </a:lnTo>
                <a:lnTo>
                  <a:pt x="61315" y="79971"/>
                </a:lnTo>
                <a:lnTo>
                  <a:pt x="96037" y="79971"/>
                </a:lnTo>
                <a:lnTo>
                  <a:pt x="96037" y="66573"/>
                </a:lnTo>
                <a:close/>
              </a:path>
              <a:path w="97790" h="97789">
                <a:moveTo>
                  <a:pt x="87081" y="17564"/>
                </a:moveTo>
                <a:lnTo>
                  <a:pt x="51396" y="17564"/>
                </a:lnTo>
                <a:lnTo>
                  <a:pt x="59397" y="18840"/>
                </a:lnTo>
                <a:lnTo>
                  <a:pt x="65454" y="22671"/>
                </a:lnTo>
                <a:lnTo>
                  <a:pt x="69565" y="29056"/>
                </a:lnTo>
                <a:lnTo>
                  <a:pt x="71729" y="37998"/>
                </a:lnTo>
                <a:lnTo>
                  <a:pt x="96381" y="37998"/>
                </a:lnTo>
                <a:lnTo>
                  <a:pt x="94935" y="31537"/>
                </a:lnTo>
                <a:lnTo>
                  <a:pt x="90775" y="22418"/>
                </a:lnTo>
                <a:lnTo>
                  <a:pt x="87081" y="175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7516471" y="3493474"/>
            <a:ext cx="158988" cy="969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7721973" y="3494696"/>
            <a:ext cx="0" cy="94817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607"/>
                </a:lnTo>
              </a:path>
            </a:pathLst>
          </a:custGeom>
          <a:ln w="2946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7763259" y="3494695"/>
            <a:ext cx="355412" cy="957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8145988" y="3493475"/>
            <a:ext cx="38847" cy="96116"/>
          </a:xfrm>
          <a:custGeom>
            <a:avLst/>
            <a:gdLst/>
            <a:ahLst/>
            <a:cxnLst/>
            <a:rect l="l" t="t" r="r" b="b"/>
            <a:pathLst>
              <a:path w="33020" h="140970">
                <a:moveTo>
                  <a:pt x="31051" y="46735"/>
                </a:moveTo>
                <a:lnTo>
                  <a:pt x="1587" y="46735"/>
                </a:lnTo>
                <a:lnTo>
                  <a:pt x="1587" y="140398"/>
                </a:lnTo>
                <a:lnTo>
                  <a:pt x="31051" y="140398"/>
                </a:lnTo>
                <a:lnTo>
                  <a:pt x="31051" y="46735"/>
                </a:lnTo>
                <a:close/>
              </a:path>
              <a:path w="33020" h="140970">
                <a:moveTo>
                  <a:pt x="20675" y="0"/>
                </a:moveTo>
                <a:lnTo>
                  <a:pt x="11747" y="0"/>
                </a:lnTo>
                <a:lnTo>
                  <a:pt x="7937" y="1587"/>
                </a:lnTo>
                <a:lnTo>
                  <a:pt x="1587" y="7937"/>
                </a:lnTo>
                <a:lnTo>
                  <a:pt x="0" y="11772"/>
                </a:lnTo>
                <a:lnTo>
                  <a:pt x="0" y="20700"/>
                </a:lnTo>
                <a:lnTo>
                  <a:pt x="1587" y="24523"/>
                </a:lnTo>
                <a:lnTo>
                  <a:pt x="7937" y="30949"/>
                </a:lnTo>
                <a:lnTo>
                  <a:pt x="11747" y="32550"/>
                </a:lnTo>
                <a:lnTo>
                  <a:pt x="20675" y="32550"/>
                </a:lnTo>
                <a:lnTo>
                  <a:pt x="24511" y="30949"/>
                </a:lnTo>
                <a:lnTo>
                  <a:pt x="30861" y="24523"/>
                </a:lnTo>
                <a:lnTo>
                  <a:pt x="32448" y="20700"/>
                </a:lnTo>
                <a:lnTo>
                  <a:pt x="32448" y="11772"/>
                </a:lnTo>
                <a:lnTo>
                  <a:pt x="30861" y="7937"/>
                </a:lnTo>
                <a:lnTo>
                  <a:pt x="24511" y="1587"/>
                </a:lnTo>
                <a:lnTo>
                  <a:pt x="206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8211948" y="3523990"/>
            <a:ext cx="251662" cy="9707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1044549" y="5010705"/>
            <a:ext cx="278986" cy="945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1346783" y="5039995"/>
            <a:ext cx="311881" cy="664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893918" y="5166567"/>
            <a:ext cx="175439" cy="945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1095153" y="5195857"/>
            <a:ext cx="229605" cy="6643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1348461" y="5166568"/>
            <a:ext cx="110415" cy="9450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1486199" y="5165347"/>
            <a:ext cx="38847" cy="96116"/>
          </a:xfrm>
          <a:custGeom>
            <a:avLst/>
            <a:gdLst/>
            <a:ahLst/>
            <a:cxnLst/>
            <a:rect l="l" t="t" r="r" b="b"/>
            <a:pathLst>
              <a:path w="33019" h="140970">
                <a:moveTo>
                  <a:pt x="31051" y="46735"/>
                </a:moveTo>
                <a:lnTo>
                  <a:pt x="1587" y="46735"/>
                </a:lnTo>
                <a:lnTo>
                  <a:pt x="1587" y="140398"/>
                </a:lnTo>
                <a:lnTo>
                  <a:pt x="31051" y="140398"/>
                </a:lnTo>
                <a:lnTo>
                  <a:pt x="31051" y="46735"/>
                </a:lnTo>
                <a:close/>
              </a:path>
              <a:path w="33019" h="140970">
                <a:moveTo>
                  <a:pt x="20662" y="0"/>
                </a:moveTo>
                <a:lnTo>
                  <a:pt x="11734" y="0"/>
                </a:lnTo>
                <a:lnTo>
                  <a:pt x="7937" y="1587"/>
                </a:lnTo>
                <a:lnTo>
                  <a:pt x="1587" y="7937"/>
                </a:lnTo>
                <a:lnTo>
                  <a:pt x="0" y="11785"/>
                </a:lnTo>
                <a:lnTo>
                  <a:pt x="0" y="20713"/>
                </a:lnTo>
                <a:lnTo>
                  <a:pt x="1587" y="24536"/>
                </a:lnTo>
                <a:lnTo>
                  <a:pt x="7937" y="30962"/>
                </a:lnTo>
                <a:lnTo>
                  <a:pt x="11734" y="32550"/>
                </a:lnTo>
                <a:lnTo>
                  <a:pt x="20662" y="32550"/>
                </a:lnTo>
                <a:lnTo>
                  <a:pt x="24498" y="30962"/>
                </a:lnTo>
                <a:lnTo>
                  <a:pt x="30848" y="24536"/>
                </a:lnTo>
                <a:lnTo>
                  <a:pt x="32435" y="20713"/>
                </a:lnTo>
                <a:lnTo>
                  <a:pt x="32435" y="11785"/>
                </a:lnTo>
                <a:lnTo>
                  <a:pt x="30848" y="7937"/>
                </a:lnTo>
                <a:lnTo>
                  <a:pt x="24498" y="1587"/>
                </a:lnTo>
                <a:lnTo>
                  <a:pt x="206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1552151" y="5195863"/>
            <a:ext cx="110654" cy="6521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1686036" y="5195862"/>
            <a:ext cx="114972" cy="664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728977" y="5321211"/>
            <a:ext cx="1240235" cy="25281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7682506" y="4127537"/>
            <a:ext cx="0" cy="94817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607"/>
                </a:lnTo>
              </a:path>
            </a:pathLst>
          </a:custGeom>
          <a:ln w="3453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7736557" y="4156832"/>
            <a:ext cx="110654" cy="6521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7870432" y="4127537"/>
            <a:ext cx="366773" cy="9572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8284658" y="4127537"/>
            <a:ext cx="0" cy="94817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607"/>
                </a:lnTo>
              </a:path>
            </a:pathLst>
          </a:custGeom>
          <a:ln w="2946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7605768" y="4258237"/>
            <a:ext cx="787913" cy="33586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" name="object 142"/>
          <p:cNvSpPr/>
          <p:nvPr/>
        </p:nvSpPr>
        <p:spPr>
          <a:xfrm>
            <a:off x="2408234" y="2160801"/>
            <a:ext cx="124773" cy="9694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" name="object 143"/>
          <p:cNvSpPr/>
          <p:nvPr/>
        </p:nvSpPr>
        <p:spPr>
          <a:xfrm>
            <a:off x="2556011" y="2162020"/>
            <a:ext cx="110414" cy="9450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4" name="object 144"/>
          <p:cNvSpPr/>
          <p:nvPr/>
        </p:nvSpPr>
        <p:spPr>
          <a:xfrm>
            <a:off x="2694911" y="2172576"/>
            <a:ext cx="218515" cy="8517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5" name="object 145"/>
          <p:cNvSpPr/>
          <p:nvPr/>
        </p:nvSpPr>
        <p:spPr>
          <a:xfrm>
            <a:off x="3001319" y="2162020"/>
            <a:ext cx="162112" cy="94817"/>
          </a:xfrm>
          <a:custGeom>
            <a:avLst/>
            <a:gdLst/>
            <a:ahLst/>
            <a:cxnLst/>
            <a:rect l="l" t="t" r="r" b="b"/>
            <a:pathLst>
              <a:path w="137794" h="139064">
                <a:moveTo>
                  <a:pt x="61125" y="0"/>
                </a:moveTo>
                <a:lnTo>
                  <a:pt x="0" y="0"/>
                </a:lnTo>
                <a:lnTo>
                  <a:pt x="0" y="138607"/>
                </a:lnTo>
                <a:lnTo>
                  <a:pt x="57251" y="138607"/>
                </a:lnTo>
                <a:lnTo>
                  <a:pt x="75484" y="137457"/>
                </a:lnTo>
                <a:lnTo>
                  <a:pt x="91492" y="134007"/>
                </a:lnTo>
                <a:lnTo>
                  <a:pt x="105273" y="128256"/>
                </a:lnTo>
                <a:lnTo>
                  <a:pt x="116827" y="120205"/>
                </a:lnTo>
                <a:lnTo>
                  <a:pt x="123181" y="113207"/>
                </a:lnTo>
                <a:lnTo>
                  <a:pt x="34531" y="113207"/>
                </a:lnTo>
                <a:lnTo>
                  <a:pt x="34531" y="25400"/>
                </a:lnTo>
                <a:lnTo>
                  <a:pt x="122325" y="25400"/>
                </a:lnTo>
                <a:lnTo>
                  <a:pt x="117132" y="19392"/>
                </a:lnTo>
                <a:lnTo>
                  <a:pt x="105909" y="10908"/>
                </a:lnTo>
                <a:lnTo>
                  <a:pt x="92833" y="4848"/>
                </a:lnTo>
                <a:lnTo>
                  <a:pt x="77905" y="1212"/>
                </a:lnTo>
                <a:lnTo>
                  <a:pt x="61125" y="0"/>
                </a:lnTo>
                <a:close/>
              </a:path>
              <a:path w="137794" h="139064">
                <a:moveTo>
                  <a:pt x="122325" y="25400"/>
                </a:moveTo>
                <a:lnTo>
                  <a:pt x="56654" y="25400"/>
                </a:lnTo>
                <a:lnTo>
                  <a:pt x="67024" y="26135"/>
                </a:lnTo>
                <a:lnTo>
                  <a:pt x="76112" y="28341"/>
                </a:lnTo>
                <a:lnTo>
                  <a:pt x="101463" y="59677"/>
                </a:lnTo>
                <a:lnTo>
                  <a:pt x="102196" y="69354"/>
                </a:lnTo>
                <a:lnTo>
                  <a:pt x="101470" y="78743"/>
                </a:lnTo>
                <a:lnTo>
                  <a:pt x="76400" y="110196"/>
                </a:lnTo>
                <a:lnTo>
                  <a:pt x="57048" y="113207"/>
                </a:lnTo>
                <a:lnTo>
                  <a:pt x="123181" y="113207"/>
                </a:lnTo>
                <a:lnTo>
                  <a:pt x="125969" y="110137"/>
                </a:lnTo>
                <a:lnTo>
                  <a:pt x="132497" y="98339"/>
                </a:lnTo>
                <a:lnTo>
                  <a:pt x="136413" y="84811"/>
                </a:lnTo>
                <a:lnTo>
                  <a:pt x="137718" y="69557"/>
                </a:lnTo>
                <a:lnTo>
                  <a:pt x="136430" y="54886"/>
                </a:lnTo>
                <a:lnTo>
                  <a:pt x="132568" y="41636"/>
                </a:lnTo>
                <a:lnTo>
                  <a:pt x="126135" y="29806"/>
                </a:lnTo>
                <a:lnTo>
                  <a:pt x="122325" y="25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" name="object 146"/>
          <p:cNvSpPr/>
          <p:nvPr/>
        </p:nvSpPr>
        <p:spPr>
          <a:xfrm>
            <a:off x="3183905" y="2191311"/>
            <a:ext cx="124759" cy="66675"/>
          </a:xfrm>
          <a:custGeom>
            <a:avLst/>
            <a:gdLst/>
            <a:ahLst/>
            <a:cxnLst/>
            <a:rect l="l" t="t" r="r" b="b"/>
            <a:pathLst>
              <a:path w="106044" h="97789">
                <a:moveTo>
                  <a:pt x="52966" y="0"/>
                </a:moveTo>
                <a:lnTo>
                  <a:pt x="15120" y="13309"/>
                </a:lnTo>
                <a:lnTo>
                  <a:pt x="0" y="48869"/>
                </a:lnTo>
                <a:lnTo>
                  <a:pt x="908" y="58989"/>
                </a:lnTo>
                <a:lnTo>
                  <a:pt x="31766" y="94049"/>
                </a:lnTo>
                <a:lnTo>
                  <a:pt x="52966" y="97434"/>
                </a:lnTo>
                <a:lnTo>
                  <a:pt x="63357" y="96639"/>
                </a:lnTo>
                <a:lnTo>
                  <a:pt x="73006" y="94254"/>
                </a:lnTo>
                <a:lnTo>
                  <a:pt x="81912" y="90281"/>
                </a:lnTo>
                <a:lnTo>
                  <a:pt x="90075" y="84721"/>
                </a:lnTo>
                <a:lnTo>
                  <a:pt x="94692" y="79971"/>
                </a:lnTo>
                <a:lnTo>
                  <a:pt x="52966" y="79971"/>
                </a:lnTo>
                <a:lnTo>
                  <a:pt x="43548" y="78016"/>
                </a:lnTo>
                <a:lnTo>
                  <a:pt x="36821" y="72148"/>
                </a:lnTo>
                <a:lnTo>
                  <a:pt x="32785" y="62366"/>
                </a:lnTo>
                <a:lnTo>
                  <a:pt x="31459" y="48869"/>
                </a:lnTo>
                <a:lnTo>
                  <a:pt x="31558" y="38189"/>
                </a:lnTo>
                <a:lnTo>
                  <a:pt x="33331" y="30988"/>
                </a:lnTo>
                <a:lnTo>
                  <a:pt x="40939" y="20243"/>
                </a:lnTo>
                <a:lnTo>
                  <a:pt x="46222" y="17564"/>
                </a:lnTo>
                <a:lnTo>
                  <a:pt x="94717" y="17564"/>
                </a:lnTo>
                <a:lnTo>
                  <a:pt x="90316" y="12915"/>
                </a:lnTo>
                <a:lnTo>
                  <a:pt x="82237" y="7265"/>
                </a:lnTo>
                <a:lnTo>
                  <a:pt x="73317" y="3228"/>
                </a:lnTo>
                <a:lnTo>
                  <a:pt x="63559" y="807"/>
                </a:lnTo>
                <a:lnTo>
                  <a:pt x="52966" y="0"/>
                </a:lnTo>
                <a:close/>
              </a:path>
              <a:path w="106044" h="97789">
                <a:moveTo>
                  <a:pt x="94717" y="17564"/>
                </a:moveTo>
                <a:lnTo>
                  <a:pt x="52966" y="17564"/>
                </a:lnTo>
                <a:lnTo>
                  <a:pt x="62209" y="19471"/>
                </a:lnTo>
                <a:lnTo>
                  <a:pt x="68814" y="25192"/>
                </a:lnTo>
                <a:lnTo>
                  <a:pt x="72777" y="34725"/>
                </a:lnTo>
                <a:lnTo>
                  <a:pt x="74098" y="48069"/>
                </a:lnTo>
                <a:lnTo>
                  <a:pt x="72777" y="62028"/>
                </a:lnTo>
                <a:lnTo>
                  <a:pt x="68814" y="71997"/>
                </a:lnTo>
                <a:lnTo>
                  <a:pt x="62209" y="77978"/>
                </a:lnTo>
                <a:lnTo>
                  <a:pt x="52966" y="79971"/>
                </a:lnTo>
                <a:lnTo>
                  <a:pt x="94692" y="79971"/>
                </a:lnTo>
                <a:lnTo>
                  <a:pt x="96885" y="77716"/>
                </a:lnTo>
                <a:lnTo>
                  <a:pt x="101751" y="69405"/>
                </a:lnTo>
                <a:lnTo>
                  <a:pt x="104672" y="59790"/>
                </a:lnTo>
                <a:lnTo>
                  <a:pt x="105645" y="48869"/>
                </a:lnTo>
                <a:lnTo>
                  <a:pt x="104688" y="37983"/>
                </a:lnTo>
                <a:lnTo>
                  <a:pt x="101815" y="28359"/>
                </a:lnTo>
                <a:lnTo>
                  <a:pt x="97025" y="20001"/>
                </a:lnTo>
                <a:lnTo>
                  <a:pt x="94717" y="175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" name="object 147"/>
          <p:cNvSpPr/>
          <p:nvPr/>
        </p:nvSpPr>
        <p:spPr>
          <a:xfrm>
            <a:off x="3308439" y="2192666"/>
            <a:ext cx="187512" cy="65376"/>
          </a:xfrm>
          <a:custGeom>
            <a:avLst/>
            <a:gdLst/>
            <a:ahLst/>
            <a:cxnLst/>
            <a:rect l="l" t="t" r="r" b="b"/>
            <a:pathLst>
              <a:path w="159385" h="95885">
                <a:moveTo>
                  <a:pt x="30060" y="0"/>
                </a:moveTo>
                <a:lnTo>
                  <a:pt x="0" y="0"/>
                </a:lnTo>
                <a:lnTo>
                  <a:pt x="42354" y="95453"/>
                </a:lnTo>
                <a:lnTo>
                  <a:pt x="56032" y="95453"/>
                </a:lnTo>
                <a:lnTo>
                  <a:pt x="76397" y="51600"/>
                </a:lnTo>
                <a:lnTo>
                  <a:pt x="49847" y="51600"/>
                </a:lnTo>
                <a:lnTo>
                  <a:pt x="30060" y="0"/>
                </a:lnTo>
                <a:close/>
              </a:path>
              <a:path w="159385" h="95885">
                <a:moveTo>
                  <a:pt x="106509" y="44449"/>
                </a:moveTo>
                <a:lnTo>
                  <a:pt x="79717" y="44450"/>
                </a:lnTo>
                <a:lnTo>
                  <a:pt x="103009" y="95453"/>
                </a:lnTo>
                <a:lnTo>
                  <a:pt x="117043" y="95453"/>
                </a:lnTo>
                <a:lnTo>
                  <a:pt x="136431" y="51600"/>
                </a:lnTo>
                <a:lnTo>
                  <a:pt x="109385" y="51600"/>
                </a:lnTo>
                <a:lnTo>
                  <a:pt x="106509" y="44449"/>
                </a:lnTo>
                <a:close/>
              </a:path>
              <a:path w="159385" h="95885">
                <a:moveTo>
                  <a:pt x="88633" y="0"/>
                </a:moveTo>
                <a:lnTo>
                  <a:pt x="70777" y="0"/>
                </a:lnTo>
                <a:lnTo>
                  <a:pt x="49847" y="51600"/>
                </a:lnTo>
                <a:lnTo>
                  <a:pt x="76397" y="51600"/>
                </a:lnTo>
                <a:lnTo>
                  <a:pt x="79717" y="44450"/>
                </a:lnTo>
                <a:lnTo>
                  <a:pt x="106509" y="44449"/>
                </a:lnTo>
                <a:lnTo>
                  <a:pt x="88633" y="0"/>
                </a:lnTo>
                <a:close/>
              </a:path>
              <a:path w="159385" h="95885">
                <a:moveTo>
                  <a:pt x="159245" y="0"/>
                </a:moveTo>
                <a:lnTo>
                  <a:pt x="129095" y="0"/>
                </a:lnTo>
                <a:lnTo>
                  <a:pt x="109385" y="51600"/>
                </a:lnTo>
                <a:lnTo>
                  <a:pt x="136431" y="51600"/>
                </a:lnTo>
                <a:lnTo>
                  <a:pt x="1592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" name="object 148"/>
          <p:cNvSpPr/>
          <p:nvPr/>
        </p:nvSpPr>
        <p:spPr>
          <a:xfrm>
            <a:off x="3509678" y="2191315"/>
            <a:ext cx="111312" cy="65376"/>
          </a:xfrm>
          <a:custGeom>
            <a:avLst/>
            <a:gdLst/>
            <a:ahLst/>
            <a:cxnLst/>
            <a:rect l="l" t="t" r="r" b="b"/>
            <a:pathLst>
              <a:path w="94614" h="95885">
                <a:moveTo>
                  <a:pt x="29463" y="1981"/>
                </a:moveTo>
                <a:lnTo>
                  <a:pt x="0" y="1981"/>
                </a:lnTo>
                <a:lnTo>
                  <a:pt x="0" y="95643"/>
                </a:lnTo>
                <a:lnTo>
                  <a:pt x="29463" y="95643"/>
                </a:lnTo>
                <a:lnTo>
                  <a:pt x="29463" y="35217"/>
                </a:lnTo>
                <a:lnTo>
                  <a:pt x="34540" y="28447"/>
                </a:lnTo>
                <a:lnTo>
                  <a:pt x="39655" y="23609"/>
                </a:lnTo>
                <a:lnTo>
                  <a:pt x="44808" y="20704"/>
                </a:lnTo>
                <a:lnTo>
                  <a:pt x="49999" y="19735"/>
                </a:lnTo>
                <a:lnTo>
                  <a:pt x="91140" y="19735"/>
                </a:lnTo>
                <a:lnTo>
                  <a:pt x="88935" y="15278"/>
                </a:lnTo>
                <a:lnTo>
                  <a:pt x="29463" y="15278"/>
                </a:lnTo>
                <a:lnTo>
                  <a:pt x="29463" y="1981"/>
                </a:lnTo>
                <a:close/>
              </a:path>
              <a:path w="94614" h="95885">
                <a:moveTo>
                  <a:pt x="91140" y="19735"/>
                </a:moveTo>
                <a:lnTo>
                  <a:pt x="59728" y="19735"/>
                </a:lnTo>
                <a:lnTo>
                  <a:pt x="64592" y="26009"/>
                </a:lnTo>
                <a:lnTo>
                  <a:pt x="64592" y="95643"/>
                </a:lnTo>
                <a:lnTo>
                  <a:pt x="94056" y="95643"/>
                </a:lnTo>
                <a:lnTo>
                  <a:pt x="93993" y="35217"/>
                </a:lnTo>
                <a:lnTo>
                  <a:pt x="93444" y="27868"/>
                </a:lnTo>
                <a:lnTo>
                  <a:pt x="91609" y="20685"/>
                </a:lnTo>
                <a:lnTo>
                  <a:pt x="91140" y="19735"/>
                </a:lnTo>
                <a:close/>
              </a:path>
              <a:path w="94614" h="95885">
                <a:moveTo>
                  <a:pt x="59918" y="0"/>
                </a:moveTo>
                <a:lnTo>
                  <a:pt x="51464" y="954"/>
                </a:lnTo>
                <a:lnTo>
                  <a:pt x="43572" y="3819"/>
                </a:lnTo>
                <a:lnTo>
                  <a:pt x="36238" y="8593"/>
                </a:lnTo>
                <a:lnTo>
                  <a:pt x="29463" y="15278"/>
                </a:lnTo>
                <a:lnTo>
                  <a:pt x="88935" y="15278"/>
                </a:lnTo>
                <a:lnTo>
                  <a:pt x="599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" name="object 149"/>
          <p:cNvSpPr/>
          <p:nvPr/>
        </p:nvSpPr>
        <p:spPr>
          <a:xfrm>
            <a:off x="2516262" y="2317883"/>
            <a:ext cx="175439" cy="945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0" name="object 150"/>
          <p:cNvSpPr/>
          <p:nvPr/>
        </p:nvSpPr>
        <p:spPr>
          <a:xfrm>
            <a:off x="2717497" y="2347173"/>
            <a:ext cx="229607" cy="6643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1" name="object 151"/>
          <p:cNvSpPr/>
          <p:nvPr/>
        </p:nvSpPr>
        <p:spPr>
          <a:xfrm>
            <a:off x="2970802" y="2317883"/>
            <a:ext cx="110414" cy="9450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" name="object 152"/>
          <p:cNvSpPr/>
          <p:nvPr/>
        </p:nvSpPr>
        <p:spPr>
          <a:xfrm>
            <a:off x="3108541" y="2316670"/>
            <a:ext cx="38847" cy="96116"/>
          </a:xfrm>
          <a:custGeom>
            <a:avLst/>
            <a:gdLst/>
            <a:ahLst/>
            <a:cxnLst/>
            <a:rect l="l" t="t" r="r" b="b"/>
            <a:pathLst>
              <a:path w="33019" h="140970">
                <a:moveTo>
                  <a:pt x="31051" y="46723"/>
                </a:moveTo>
                <a:lnTo>
                  <a:pt x="1587" y="46723"/>
                </a:lnTo>
                <a:lnTo>
                  <a:pt x="1587" y="140385"/>
                </a:lnTo>
                <a:lnTo>
                  <a:pt x="31051" y="140385"/>
                </a:lnTo>
                <a:lnTo>
                  <a:pt x="31051" y="46723"/>
                </a:lnTo>
                <a:close/>
              </a:path>
              <a:path w="33019" h="140970">
                <a:moveTo>
                  <a:pt x="20662" y="0"/>
                </a:moveTo>
                <a:lnTo>
                  <a:pt x="11734" y="0"/>
                </a:lnTo>
                <a:lnTo>
                  <a:pt x="7937" y="1587"/>
                </a:lnTo>
                <a:lnTo>
                  <a:pt x="1587" y="7937"/>
                </a:lnTo>
                <a:lnTo>
                  <a:pt x="0" y="11760"/>
                </a:lnTo>
                <a:lnTo>
                  <a:pt x="0" y="20688"/>
                </a:lnTo>
                <a:lnTo>
                  <a:pt x="1587" y="24510"/>
                </a:lnTo>
                <a:lnTo>
                  <a:pt x="7937" y="30937"/>
                </a:lnTo>
                <a:lnTo>
                  <a:pt x="11734" y="32537"/>
                </a:lnTo>
                <a:lnTo>
                  <a:pt x="20662" y="32537"/>
                </a:lnTo>
                <a:lnTo>
                  <a:pt x="24498" y="30937"/>
                </a:lnTo>
                <a:lnTo>
                  <a:pt x="30848" y="24510"/>
                </a:lnTo>
                <a:lnTo>
                  <a:pt x="32435" y="20688"/>
                </a:lnTo>
                <a:lnTo>
                  <a:pt x="32435" y="11760"/>
                </a:lnTo>
                <a:lnTo>
                  <a:pt x="30848" y="7937"/>
                </a:lnTo>
                <a:lnTo>
                  <a:pt x="24498" y="1587"/>
                </a:lnTo>
                <a:lnTo>
                  <a:pt x="206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3" name="object 153"/>
          <p:cNvSpPr/>
          <p:nvPr/>
        </p:nvSpPr>
        <p:spPr>
          <a:xfrm>
            <a:off x="3174493" y="2347179"/>
            <a:ext cx="110654" cy="6521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4" name="object 154"/>
          <p:cNvSpPr/>
          <p:nvPr/>
        </p:nvSpPr>
        <p:spPr>
          <a:xfrm>
            <a:off x="3308381" y="2347174"/>
            <a:ext cx="218624" cy="664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5" name="object 155"/>
          <p:cNvSpPr/>
          <p:nvPr/>
        </p:nvSpPr>
        <p:spPr>
          <a:xfrm>
            <a:off x="2417037" y="2473743"/>
            <a:ext cx="404461" cy="9572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6" name="object 156"/>
          <p:cNvSpPr/>
          <p:nvPr/>
        </p:nvSpPr>
        <p:spPr>
          <a:xfrm>
            <a:off x="2844503" y="2503041"/>
            <a:ext cx="114972" cy="664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7" name="object 157"/>
          <p:cNvSpPr/>
          <p:nvPr/>
        </p:nvSpPr>
        <p:spPr>
          <a:xfrm>
            <a:off x="2981892" y="2503042"/>
            <a:ext cx="110654" cy="6521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8" name="object 158"/>
          <p:cNvSpPr/>
          <p:nvPr/>
        </p:nvSpPr>
        <p:spPr>
          <a:xfrm>
            <a:off x="3191765" y="2473747"/>
            <a:ext cx="164935" cy="9450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9" name="object 159"/>
          <p:cNvSpPr/>
          <p:nvPr/>
        </p:nvSpPr>
        <p:spPr>
          <a:xfrm>
            <a:off x="3384034" y="2484304"/>
            <a:ext cx="226666" cy="8517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0" name="object 160"/>
          <p:cNvSpPr/>
          <p:nvPr/>
        </p:nvSpPr>
        <p:spPr>
          <a:xfrm>
            <a:off x="2697592" y="2629610"/>
            <a:ext cx="0" cy="94817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607"/>
                </a:lnTo>
              </a:path>
            </a:pathLst>
          </a:custGeom>
          <a:ln w="3453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1" name="object 161"/>
          <p:cNvSpPr/>
          <p:nvPr/>
        </p:nvSpPr>
        <p:spPr>
          <a:xfrm>
            <a:off x="2751647" y="2658906"/>
            <a:ext cx="110654" cy="6521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2" name="object 162"/>
          <p:cNvSpPr/>
          <p:nvPr/>
        </p:nvSpPr>
        <p:spPr>
          <a:xfrm>
            <a:off x="2959772" y="2629610"/>
            <a:ext cx="163067" cy="9572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3" name="object 163"/>
          <p:cNvSpPr/>
          <p:nvPr/>
        </p:nvSpPr>
        <p:spPr>
          <a:xfrm>
            <a:off x="3148744" y="2658901"/>
            <a:ext cx="217004" cy="664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4" name="object 164"/>
          <p:cNvSpPr/>
          <p:nvPr/>
        </p:nvSpPr>
        <p:spPr>
          <a:xfrm>
            <a:off x="650989" y="3175083"/>
            <a:ext cx="163067" cy="9572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5" name="object 165"/>
          <p:cNvSpPr/>
          <p:nvPr/>
        </p:nvSpPr>
        <p:spPr>
          <a:xfrm>
            <a:off x="839960" y="3204374"/>
            <a:ext cx="217004" cy="664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6" name="object 166"/>
          <p:cNvSpPr/>
          <p:nvPr/>
        </p:nvSpPr>
        <p:spPr>
          <a:xfrm>
            <a:off x="1142637" y="3173862"/>
            <a:ext cx="158988" cy="9694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7" name="object 167"/>
          <p:cNvSpPr/>
          <p:nvPr/>
        </p:nvSpPr>
        <p:spPr>
          <a:xfrm>
            <a:off x="1324641" y="3204374"/>
            <a:ext cx="124288" cy="6643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8" name="object 168"/>
          <p:cNvSpPr/>
          <p:nvPr/>
        </p:nvSpPr>
        <p:spPr>
          <a:xfrm>
            <a:off x="1473103" y="3185639"/>
            <a:ext cx="536826" cy="8517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9" name="object 169"/>
          <p:cNvSpPr/>
          <p:nvPr/>
        </p:nvSpPr>
        <p:spPr>
          <a:xfrm>
            <a:off x="806705" y="3329727"/>
            <a:ext cx="452315" cy="12758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0" name="object 170"/>
          <p:cNvSpPr/>
          <p:nvPr/>
        </p:nvSpPr>
        <p:spPr>
          <a:xfrm>
            <a:off x="1350999" y="3329726"/>
            <a:ext cx="186765" cy="9694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" name="object 171"/>
          <p:cNvSpPr/>
          <p:nvPr/>
        </p:nvSpPr>
        <p:spPr>
          <a:xfrm>
            <a:off x="1563330" y="3329732"/>
            <a:ext cx="287025" cy="9694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2" name="object 172"/>
          <p:cNvSpPr/>
          <p:nvPr/>
        </p:nvSpPr>
        <p:spPr>
          <a:xfrm>
            <a:off x="878894" y="3486806"/>
            <a:ext cx="381704" cy="12637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3" name="object 173"/>
          <p:cNvSpPr/>
          <p:nvPr/>
        </p:nvSpPr>
        <p:spPr>
          <a:xfrm>
            <a:off x="1341134" y="3485585"/>
            <a:ext cx="186765" cy="9694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4" name="object 174"/>
          <p:cNvSpPr/>
          <p:nvPr/>
        </p:nvSpPr>
        <p:spPr>
          <a:xfrm>
            <a:off x="1553465" y="3497362"/>
            <a:ext cx="218515" cy="85171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5" name="object 175"/>
          <p:cNvSpPr/>
          <p:nvPr/>
        </p:nvSpPr>
        <p:spPr>
          <a:xfrm>
            <a:off x="2658595" y="6039866"/>
            <a:ext cx="363128" cy="9694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6" name="object 176"/>
          <p:cNvSpPr/>
          <p:nvPr/>
        </p:nvSpPr>
        <p:spPr>
          <a:xfrm>
            <a:off x="3045895" y="6070379"/>
            <a:ext cx="210922" cy="6643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7" name="object 177"/>
          <p:cNvSpPr/>
          <p:nvPr/>
        </p:nvSpPr>
        <p:spPr>
          <a:xfrm>
            <a:off x="2386840" y="6196950"/>
            <a:ext cx="268939" cy="9572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8" name="object 178"/>
          <p:cNvSpPr/>
          <p:nvPr/>
        </p:nvSpPr>
        <p:spPr>
          <a:xfrm>
            <a:off x="2679014" y="6227594"/>
            <a:ext cx="110654" cy="6508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9" name="object 179"/>
          <p:cNvSpPr/>
          <p:nvPr/>
        </p:nvSpPr>
        <p:spPr>
          <a:xfrm>
            <a:off x="2819327" y="6226244"/>
            <a:ext cx="93262" cy="6521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0" name="object 180"/>
          <p:cNvSpPr/>
          <p:nvPr/>
        </p:nvSpPr>
        <p:spPr>
          <a:xfrm>
            <a:off x="2948423" y="6196949"/>
            <a:ext cx="401072" cy="9572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1" name="object 181"/>
          <p:cNvSpPr/>
          <p:nvPr/>
        </p:nvSpPr>
        <p:spPr>
          <a:xfrm>
            <a:off x="3390765" y="6196948"/>
            <a:ext cx="0" cy="94817"/>
          </a:xfrm>
          <a:custGeom>
            <a:avLst/>
            <a:gdLst/>
            <a:ahLst/>
            <a:cxnLst/>
            <a:rect l="l" t="t" r="r" b="b"/>
            <a:pathLst>
              <a:path h="139065">
                <a:moveTo>
                  <a:pt x="0" y="0"/>
                </a:moveTo>
                <a:lnTo>
                  <a:pt x="0" y="138607"/>
                </a:lnTo>
              </a:path>
            </a:pathLst>
          </a:custGeom>
          <a:ln w="2946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2" name="object 182"/>
          <p:cNvSpPr/>
          <p:nvPr/>
        </p:nvSpPr>
        <p:spPr>
          <a:xfrm>
            <a:off x="3432019" y="6226240"/>
            <a:ext cx="86733" cy="6643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3" name="object 183"/>
          <p:cNvSpPr/>
          <p:nvPr/>
        </p:nvSpPr>
        <p:spPr>
          <a:xfrm>
            <a:off x="2410710" y="6351593"/>
            <a:ext cx="478942" cy="9694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4" name="object 184"/>
          <p:cNvSpPr/>
          <p:nvPr/>
        </p:nvSpPr>
        <p:spPr>
          <a:xfrm>
            <a:off x="2913002" y="6382108"/>
            <a:ext cx="93262" cy="6521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5" name="object 185"/>
          <p:cNvSpPr/>
          <p:nvPr/>
        </p:nvSpPr>
        <p:spPr>
          <a:xfrm>
            <a:off x="3087977" y="6352813"/>
            <a:ext cx="163067" cy="9572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6" name="object 186"/>
          <p:cNvSpPr/>
          <p:nvPr/>
        </p:nvSpPr>
        <p:spPr>
          <a:xfrm>
            <a:off x="3276946" y="6382104"/>
            <a:ext cx="217005" cy="6643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8" name="object 188"/>
          <p:cNvSpPr/>
          <p:nvPr/>
        </p:nvSpPr>
        <p:spPr>
          <a:xfrm>
            <a:off x="4004078" y="2300549"/>
            <a:ext cx="306875" cy="9572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9" name="object 189"/>
          <p:cNvSpPr/>
          <p:nvPr/>
        </p:nvSpPr>
        <p:spPr>
          <a:xfrm>
            <a:off x="4334193" y="2329843"/>
            <a:ext cx="110654" cy="6521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0" name="object 190"/>
          <p:cNvSpPr/>
          <p:nvPr/>
        </p:nvSpPr>
        <p:spPr>
          <a:xfrm>
            <a:off x="4469707" y="2299332"/>
            <a:ext cx="138215" cy="9694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1" name="object 191"/>
          <p:cNvSpPr/>
          <p:nvPr/>
        </p:nvSpPr>
        <p:spPr>
          <a:xfrm>
            <a:off x="4696049" y="2300549"/>
            <a:ext cx="268589" cy="9572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2" name="object 192"/>
          <p:cNvSpPr/>
          <p:nvPr/>
        </p:nvSpPr>
        <p:spPr>
          <a:xfrm>
            <a:off x="4987865" y="2300549"/>
            <a:ext cx="218401" cy="9572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3" name="object 193"/>
          <p:cNvSpPr/>
          <p:nvPr/>
        </p:nvSpPr>
        <p:spPr>
          <a:xfrm>
            <a:off x="4129734" y="2456412"/>
            <a:ext cx="268939" cy="9572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4" name="object 194"/>
          <p:cNvSpPr/>
          <p:nvPr/>
        </p:nvSpPr>
        <p:spPr>
          <a:xfrm>
            <a:off x="4421908" y="2487057"/>
            <a:ext cx="110654" cy="6508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5" name="object 195"/>
          <p:cNvSpPr/>
          <p:nvPr/>
        </p:nvSpPr>
        <p:spPr>
          <a:xfrm>
            <a:off x="4562213" y="2485706"/>
            <a:ext cx="93278" cy="65211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6" name="object 196"/>
          <p:cNvSpPr/>
          <p:nvPr/>
        </p:nvSpPr>
        <p:spPr>
          <a:xfrm>
            <a:off x="4712808" y="2456413"/>
            <a:ext cx="215702" cy="12211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7" name="object 197"/>
          <p:cNvSpPr/>
          <p:nvPr/>
        </p:nvSpPr>
        <p:spPr>
          <a:xfrm>
            <a:off x="4951283" y="2456413"/>
            <a:ext cx="116839" cy="95726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8" name="object 198"/>
          <p:cNvSpPr/>
          <p:nvPr/>
        </p:nvSpPr>
        <p:spPr>
          <a:xfrm>
            <a:off x="7680752" y="5103798"/>
            <a:ext cx="278984" cy="94506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9" name="object 199"/>
          <p:cNvSpPr/>
          <p:nvPr/>
        </p:nvSpPr>
        <p:spPr>
          <a:xfrm>
            <a:off x="7982984" y="5133089"/>
            <a:ext cx="311882" cy="66436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0" name="object 200"/>
          <p:cNvSpPr/>
          <p:nvPr/>
        </p:nvSpPr>
        <p:spPr>
          <a:xfrm>
            <a:off x="7382514" y="5259783"/>
            <a:ext cx="492478" cy="95605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1" name="object 201"/>
          <p:cNvSpPr/>
          <p:nvPr/>
        </p:nvSpPr>
        <p:spPr>
          <a:xfrm>
            <a:off x="7898219" y="5258440"/>
            <a:ext cx="546865" cy="96948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2" name="object 202"/>
          <p:cNvSpPr/>
          <p:nvPr/>
        </p:nvSpPr>
        <p:spPr>
          <a:xfrm>
            <a:off x="8468325" y="5288956"/>
            <a:ext cx="110654" cy="6521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3" name="object 203"/>
          <p:cNvSpPr/>
          <p:nvPr/>
        </p:nvSpPr>
        <p:spPr>
          <a:xfrm>
            <a:off x="7609725" y="5415525"/>
            <a:ext cx="276758" cy="95723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4" name="object 204"/>
          <p:cNvSpPr/>
          <p:nvPr/>
        </p:nvSpPr>
        <p:spPr>
          <a:xfrm>
            <a:off x="7909718" y="5426081"/>
            <a:ext cx="449516" cy="85171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5" name="object 205"/>
          <p:cNvSpPr/>
          <p:nvPr/>
        </p:nvSpPr>
        <p:spPr>
          <a:xfrm>
            <a:off x="1029172" y="6041119"/>
            <a:ext cx="306875" cy="9572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6" name="object 206"/>
          <p:cNvSpPr/>
          <p:nvPr/>
        </p:nvSpPr>
        <p:spPr>
          <a:xfrm>
            <a:off x="1359286" y="6070415"/>
            <a:ext cx="110654" cy="65211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7" name="object 207"/>
          <p:cNvSpPr/>
          <p:nvPr/>
        </p:nvSpPr>
        <p:spPr>
          <a:xfrm>
            <a:off x="1494799" y="6039904"/>
            <a:ext cx="138209" cy="9694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8" name="object 208"/>
          <p:cNvSpPr/>
          <p:nvPr/>
        </p:nvSpPr>
        <p:spPr>
          <a:xfrm>
            <a:off x="966203" y="6196982"/>
            <a:ext cx="175439" cy="94505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9" name="object 209"/>
          <p:cNvSpPr/>
          <p:nvPr/>
        </p:nvSpPr>
        <p:spPr>
          <a:xfrm>
            <a:off x="1168393" y="6196979"/>
            <a:ext cx="258411" cy="95727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0" name="object 210"/>
          <p:cNvSpPr/>
          <p:nvPr/>
        </p:nvSpPr>
        <p:spPr>
          <a:xfrm>
            <a:off x="1454120" y="6195761"/>
            <a:ext cx="245496" cy="126372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1" name="object 211"/>
          <p:cNvSpPr/>
          <p:nvPr/>
        </p:nvSpPr>
        <p:spPr>
          <a:xfrm>
            <a:off x="757317" y="6352846"/>
            <a:ext cx="175439" cy="9450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2" name="object 212"/>
          <p:cNvSpPr/>
          <p:nvPr/>
        </p:nvSpPr>
        <p:spPr>
          <a:xfrm>
            <a:off x="958552" y="6382136"/>
            <a:ext cx="229607" cy="66438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3" name="object 213"/>
          <p:cNvSpPr/>
          <p:nvPr/>
        </p:nvSpPr>
        <p:spPr>
          <a:xfrm>
            <a:off x="1211860" y="6352847"/>
            <a:ext cx="110415" cy="94505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4" name="object 214"/>
          <p:cNvSpPr/>
          <p:nvPr/>
        </p:nvSpPr>
        <p:spPr>
          <a:xfrm>
            <a:off x="1349591" y="6351625"/>
            <a:ext cx="38847" cy="96116"/>
          </a:xfrm>
          <a:custGeom>
            <a:avLst/>
            <a:gdLst/>
            <a:ahLst/>
            <a:cxnLst/>
            <a:rect l="l" t="t" r="r" b="b"/>
            <a:pathLst>
              <a:path w="33019" h="140970">
                <a:moveTo>
                  <a:pt x="31051" y="46736"/>
                </a:moveTo>
                <a:lnTo>
                  <a:pt x="1587" y="46736"/>
                </a:lnTo>
                <a:lnTo>
                  <a:pt x="1587" y="140398"/>
                </a:lnTo>
                <a:lnTo>
                  <a:pt x="31051" y="140398"/>
                </a:lnTo>
                <a:lnTo>
                  <a:pt x="31051" y="46736"/>
                </a:lnTo>
                <a:close/>
              </a:path>
              <a:path w="33019" h="140970">
                <a:moveTo>
                  <a:pt x="20675" y="0"/>
                </a:moveTo>
                <a:lnTo>
                  <a:pt x="11734" y="0"/>
                </a:lnTo>
                <a:lnTo>
                  <a:pt x="7937" y="1587"/>
                </a:lnTo>
                <a:lnTo>
                  <a:pt x="1587" y="7937"/>
                </a:lnTo>
                <a:lnTo>
                  <a:pt x="0" y="11772"/>
                </a:lnTo>
                <a:lnTo>
                  <a:pt x="0" y="20701"/>
                </a:lnTo>
                <a:lnTo>
                  <a:pt x="1587" y="24523"/>
                </a:lnTo>
                <a:lnTo>
                  <a:pt x="7937" y="30949"/>
                </a:lnTo>
                <a:lnTo>
                  <a:pt x="11734" y="32550"/>
                </a:lnTo>
                <a:lnTo>
                  <a:pt x="20675" y="32550"/>
                </a:lnTo>
                <a:lnTo>
                  <a:pt x="24511" y="30949"/>
                </a:lnTo>
                <a:lnTo>
                  <a:pt x="30861" y="24523"/>
                </a:lnTo>
                <a:lnTo>
                  <a:pt x="32448" y="20701"/>
                </a:lnTo>
                <a:lnTo>
                  <a:pt x="32448" y="11772"/>
                </a:lnTo>
                <a:lnTo>
                  <a:pt x="30861" y="7937"/>
                </a:lnTo>
                <a:lnTo>
                  <a:pt x="24511" y="1587"/>
                </a:lnTo>
                <a:lnTo>
                  <a:pt x="206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5" name="object 215"/>
          <p:cNvSpPr/>
          <p:nvPr/>
        </p:nvSpPr>
        <p:spPr>
          <a:xfrm>
            <a:off x="1415548" y="6382142"/>
            <a:ext cx="110654" cy="65211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6" name="object 216"/>
          <p:cNvSpPr/>
          <p:nvPr/>
        </p:nvSpPr>
        <p:spPr>
          <a:xfrm>
            <a:off x="1549436" y="6382140"/>
            <a:ext cx="114972" cy="66432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7" name="object 217"/>
          <p:cNvSpPr/>
          <p:nvPr/>
        </p:nvSpPr>
        <p:spPr>
          <a:xfrm>
            <a:off x="1687760" y="6382142"/>
            <a:ext cx="220742" cy="95856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8" name="object 218"/>
          <p:cNvSpPr/>
          <p:nvPr/>
        </p:nvSpPr>
        <p:spPr>
          <a:xfrm>
            <a:off x="862168" y="4062602"/>
            <a:ext cx="256796" cy="95726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9" name="object 219"/>
          <p:cNvSpPr/>
          <p:nvPr/>
        </p:nvSpPr>
        <p:spPr>
          <a:xfrm>
            <a:off x="1148623" y="4091896"/>
            <a:ext cx="216876" cy="65211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0" name="object 220"/>
          <p:cNvSpPr/>
          <p:nvPr/>
        </p:nvSpPr>
        <p:spPr>
          <a:xfrm>
            <a:off x="1457476" y="4061381"/>
            <a:ext cx="358819" cy="96947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1" name="object 221"/>
          <p:cNvSpPr/>
          <p:nvPr/>
        </p:nvSpPr>
        <p:spPr>
          <a:xfrm>
            <a:off x="736452" y="4218464"/>
            <a:ext cx="175439" cy="94505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2" name="object 222"/>
          <p:cNvSpPr/>
          <p:nvPr/>
        </p:nvSpPr>
        <p:spPr>
          <a:xfrm>
            <a:off x="937687" y="4247754"/>
            <a:ext cx="229607" cy="66438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3" name="object 223"/>
          <p:cNvSpPr/>
          <p:nvPr/>
        </p:nvSpPr>
        <p:spPr>
          <a:xfrm>
            <a:off x="1190993" y="4218466"/>
            <a:ext cx="110414" cy="94505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4" name="object 224"/>
          <p:cNvSpPr/>
          <p:nvPr/>
        </p:nvSpPr>
        <p:spPr>
          <a:xfrm>
            <a:off x="1328733" y="4217245"/>
            <a:ext cx="38847" cy="96116"/>
          </a:xfrm>
          <a:custGeom>
            <a:avLst/>
            <a:gdLst/>
            <a:ahLst/>
            <a:cxnLst/>
            <a:rect l="l" t="t" r="r" b="b"/>
            <a:pathLst>
              <a:path w="33019" h="140970">
                <a:moveTo>
                  <a:pt x="31051" y="46736"/>
                </a:moveTo>
                <a:lnTo>
                  <a:pt x="1587" y="46736"/>
                </a:lnTo>
                <a:lnTo>
                  <a:pt x="1587" y="140398"/>
                </a:lnTo>
                <a:lnTo>
                  <a:pt x="31051" y="140398"/>
                </a:lnTo>
                <a:lnTo>
                  <a:pt x="31051" y="46736"/>
                </a:lnTo>
                <a:close/>
              </a:path>
              <a:path w="33019" h="140970">
                <a:moveTo>
                  <a:pt x="20662" y="0"/>
                </a:moveTo>
                <a:lnTo>
                  <a:pt x="11734" y="0"/>
                </a:lnTo>
                <a:lnTo>
                  <a:pt x="7937" y="1587"/>
                </a:lnTo>
                <a:lnTo>
                  <a:pt x="1587" y="7937"/>
                </a:lnTo>
                <a:lnTo>
                  <a:pt x="0" y="11772"/>
                </a:lnTo>
                <a:lnTo>
                  <a:pt x="0" y="20700"/>
                </a:lnTo>
                <a:lnTo>
                  <a:pt x="1587" y="24523"/>
                </a:lnTo>
                <a:lnTo>
                  <a:pt x="7937" y="30949"/>
                </a:lnTo>
                <a:lnTo>
                  <a:pt x="11734" y="32550"/>
                </a:lnTo>
                <a:lnTo>
                  <a:pt x="20662" y="32550"/>
                </a:lnTo>
                <a:lnTo>
                  <a:pt x="24498" y="30949"/>
                </a:lnTo>
                <a:lnTo>
                  <a:pt x="30848" y="24523"/>
                </a:lnTo>
                <a:lnTo>
                  <a:pt x="32435" y="20700"/>
                </a:lnTo>
                <a:lnTo>
                  <a:pt x="32435" y="11772"/>
                </a:lnTo>
                <a:lnTo>
                  <a:pt x="30848" y="7937"/>
                </a:lnTo>
                <a:lnTo>
                  <a:pt x="24498" y="1587"/>
                </a:lnTo>
                <a:lnTo>
                  <a:pt x="206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5" name="object 225"/>
          <p:cNvSpPr/>
          <p:nvPr/>
        </p:nvSpPr>
        <p:spPr>
          <a:xfrm>
            <a:off x="1394684" y="4247760"/>
            <a:ext cx="110654" cy="652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6" name="object 226"/>
          <p:cNvSpPr/>
          <p:nvPr/>
        </p:nvSpPr>
        <p:spPr>
          <a:xfrm>
            <a:off x="1528572" y="4247759"/>
            <a:ext cx="114972" cy="66432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7" name="object 227"/>
          <p:cNvSpPr/>
          <p:nvPr/>
        </p:nvSpPr>
        <p:spPr>
          <a:xfrm>
            <a:off x="1757941" y="4218467"/>
            <a:ext cx="0" cy="94817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607"/>
                </a:lnTo>
              </a:path>
            </a:pathLst>
          </a:custGeom>
          <a:ln w="3453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8" name="object 228"/>
          <p:cNvSpPr/>
          <p:nvPr/>
        </p:nvSpPr>
        <p:spPr>
          <a:xfrm>
            <a:off x="1811986" y="4247760"/>
            <a:ext cx="110654" cy="652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9" name="object 229"/>
          <p:cNvSpPr/>
          <p:nvPr/>
        </p:nvSpPr>
        <p:spPr>
          <a:xfrm>
            <a:off x="855392" y="4374328"/>
            <a:ext cx="137458" cy="94817"/>
          </a:xfrm>
          <a:custGeom>
            <a:avLst/>
            <a:gdLst/>
            <a:ahLst/>
            <a:cxnLst/>
            <a:rect l="l" t="t" r="r" b="b"/>
            <a:pathLst>
              <a:path w="116840" h="139065">
                <a:moveTo>
                  <a:pt x="59931" y="0"/>
                </a:moveTo>
                <a:lnTo>
                  <a:pt x="0" y="0"/>
                </a:lnTo>
                <a:lnTo>
                  <a:pt x="0" y="138607"/>
                </a:lnTo>
                <a:lnTo>
                  <a:pt x="67475" y="138607"/>
                </a:lnTo>
                <a:lnTo>
                  <a:pt x="78793" y="137900"/>
                </a:lnTo>
                <a:lnTo>
                  <a:pt x="113285" y="114284"/>
                </a:lnTo>
                <a:lnTo>
                  <a:pt x="113607" y="113207"/>
                </a:lnTo>
                <a:lnTo>
                  <a:pt x="34531" y="113207"/>
                </a:lnTo>
                <a:lnTo>
                  <a:pt x="34531" y="80467"/>
                </a:lnTo>
                <a:lnTo>
                  <a:pt x="112622" y="80467"/>
                </a:lnTo>
                <a:lnTo>
                  <a:pt x="108800" y="75666"/>
                </a:lnTo>
                <a:lnTo>
                  <a:pt x="104583" y="71256"/>
                </a:lnTo>
                <a:lnTo>
                  <a:pt x="99531" y="67568"/>
                </a:lnTo>
                <a:lnTo>
                  <a:pt x="93643" y="64602"/>
                </a:lnTo>
                <a:lnTo>
                  <a:pt x="86918" y="62357"/>
                </a:lnTo>
                <a:lnTo>
                  <a:pt x="95210" y="57022"/>
                </a:lnTo>
                <a:lnTo>
                  <a:pt x="97023" y="55067"/>
                </a:lnTo>
                <a:lnTo>
                  <a:pt x="34531" y="55067"/>
                </a:lnTo>
                <a:lnTo>
                  <a:pt x="34531" y="25400"/>
                </a:lnTo>
                <a:lnTo>
                  <a:pt x="104194" y="25400"/>
                </a:lnTo>
                <a:lnTo>
                  <a:pt x="102801" y="21566"/>
                </a:lnTo>
                <a:lnTo>
                  <a:pt x="70073" y="645"/>
                </a:lnTo>
                <a:lnTo>
                  <a:pt x="59931" y="0"/>
                </a:lnTo>
                <a:close/>
              </a:path>
              <a:path w="116840" h="139065">
                <a:moveTo>
                  <a:pt x="112622" y="80467"/>
                </a:moveTo>
                <a:lnTo>
                  <a:pt x="65151" y="80467"/>
                </a:lnTo>
                <a:lnTo>
                  <a:pt x="70281" y="81864"/>
                </a:lnTo>
                <a:lnTo>
                  <a:pt x="77952" y="87503"/>
                </a:lnTo>
                <a:lnTo>
                  <a:pt x="79870" y="91313"/>
                </a:lnTo>
                <a:lnTo>
                  <a:pt x="79870" y="102425"/>
                </a:lnTo>
                <a:lnTo>
                  <a:pt x="77851" y="106845"/>
                </a:lnTo>
                <a:lnTo>
                  <a:pt x="69786" y="111937"/>
                </a:lnTo>
                <a:lnTo>
                  <a:pt x="63169" y="113207"/>
                </a:lnTo>
                <a:lnTo>
                  <a:pt x="113607" y="113207"/>
                </a:lnTo>
                <a:lnTo>
                  <a:pt x="115608" y="106514"/>
                </a:lnTo>
                <a:lnTo>
                  <a:pt x="116382" y="97904"/>
                </a:lnTo>
                <a:lnTo>
                  <a:pt x="116382" y="89433"/>
                </a:lnTo>
                <a:lnTo>
                  <a:pt x="113855" y="82016"/>
                </a:lnTo>
                <a:lnTo>
                  <a:pt x="112622" y="80467"/>
                </a:lnTo>
                <a:close/>
              </a:path>
              <a:path w="116840" h="139065">
                <a:moveTo>
                  <a:pt x="104194" y="25400"/>
                </a:moveTo>
                <a:lnTo>
                  <a:pt x="58140" y="25400"/>
                </a:lnTo>
                <a:lnTo>
                  <a:pt x="62471" y="26784"/>
                </a:lnTo>
                <a:lnTo>
                  <a:pt x="68694" y="32346"/>
                </a:lnTo>
                <a:lnTo>
                  <a:pt x="70256" y="35852"/>
                </a:lnTo>
                <a:lnTo>
                  <a:pt x="70256" y="44386"/>
                </a:lnTo>
                <a:lnTo>
                  <a:pt x="68694" y="47955"/>
                </a:lnTo>
                <a:lnTo>
                  <a:pt x="62471" y="53644"/>
                </a:lnTo>
                <a:lnTo>
                  <a:pt x="58140" y="55067"/>
                </a:lnTo>
                <a:lnTo>
                  <a:pt x="97023" y="55067"/>
                </a:lnTo>
                <a:lnTo>
                  <a:pt x="101131" y="50636"/>
                </a:lnTo>
                <a:lnTo>
                  <a:pt x="104683" y="43195"/>
                </a:lnTo>
                <a:lnTo>
                  <a:pt x="105867" y="34696"/>
                </a:lnTo>
                <a:lnTo>
                  <a:pt x="105100" y="27894"/>
                </a:lnTo>
                <a:lnTo>
                  <a:pt x="104194" y="25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0" name="object 230"/>
          <p:cNvSpPr/>
          <p:nvPr/>
        </p:nvSpPr>
        <p:spPr>
          <a:xfrm>
            <a:off x="1012985" y="4403623"/>
            <a:ext cx="115047" cy="66675"/>
          </a:xfrm>
          <a:custGeom>
            <a:avLst/>
            <a:gdLst/>
            <a:ahLst/>
            <a:cxnLst/>
            <a:rect l="l" t="t" r="r" b="b"/>
            <a:pathLst>
              <a:path w="97790" h="97790">
                <a:moveTo>
                  <a:pt x="49314" y="0"/>
                </a:moveTo>
                <a:lnTo>
                  <a:pt x="7806" y="21181"/>
                </a:lnTo>
                <a:lnTo>
                  <a:pt x="0" y="49060"/>
                </a:lnTo>
                <a:lnTo>
                  <a:pt x="922" y="59452"/>
                </a:lnTo>
                <a:lnTo>
                  <a:pt x="32043" y="94119"/>
                </a:lnTo>
                <a:lnTo>
                  <a:pt x="54267" y="97434"/>
                </a:lnTo>
                <a:lnTo>
                  <a:pt x="66214" y="96663"/>
                </a:lnTo>
                <a:lnTo>
                  <a:pt x="77157" y="94353"/>
                </a:lnTo>
                <a:lnTo>
                  <a:pt x="87097" y="90506"/>
                </a:lnTo>
                <a:lnTo>
                  <a:pt x="96037" y="85128"/>
                </a:lnTo>
                <a:lnTo>
                  <a:pt x="96037" y="79971"/>
                </a:lnTo>
                <a:lnTo>
                  <a:pt x="52184" y="79971"/>
                </a:lnTo>
                <a:lnTo>
                  <a:pt x="44907" y="77673"/>
                </a:lnTo>
                <a:lnTo>
                  <a:pt x="34061" y="68516"/>
                </a:lnTo>
                <a:lnTo>
                  <a:pt x="31051" y="61976"/>
                </a:lnTo>
                <a:lnTo>
                  <a:pt x="30454" y="53479"/>
                </a:lnTo>
                <a:lnTo>
                  <a:pt x="97726" y="53479"/>
                </a:lnTo>
                <a:lnTo>
                  <a:pt x="97252" y="41887"/>
                </a:lnTo>
                <a:lnTo>
                  <a:pt x="96382" y="37998"/>
                </a:lnTo>
                <a:lnTo>
                  <a:pt x="31051" y="37998"/>
                </a:lnTo>
                <a:lnTo>
                  <a:pt x="33137" y="29056"/>
                </a:lnTo>
                <a:lnTo>
                  <a:pt x="37223" y="22671"/>
                </a:lnTo>
                <a:lnTo>
                  <a:pt x="43310" y="18840"/>
                </a:lnTo>
                <a:lnTo>
                  <a:pt x="51396" y="17564"/>
                </a:lnTo>
                <a:lnTo>
                  <a:pt x="87083" y="17564"/>
                </a:lnTo>
                <a:lnTo>
                  <a:pt x="84772" y="14528"/>
                </a:lnTo>
                <a:lnTo>
                  <a:pt x="77369" y="8176"/>
                </a:lnTo>
                <a:lnTo>
                  <a:pt x="68991" y="3635"/>
                </a:lnTo>
                <a:lnTo>
                  <a:pt x="59639" y="909"/>
                </a:lnTo>
                <a:lnTo>
                  <a:pt x="49314" y="0"/>
                </a:lnTo>
                <a:close/>
              </a:path>
              <a:path w="97790" h="97790">
                <a:moveTo>
                  <a:pt x="96037" y="66573"/>
                </a:moveTo>
                <a:lnTo>
                  <a:pt x="87058" y="72433"/>
                </a:lnTo>
                <a:lnTo>
                  <a:pt x="78276" y="76620"/>
                </a:lnTo>
                <a:lnTo>
                  <a:pt x="69694" y="79133"/>
                </a:lnTo>
                <a:lnTo>
                  <a:pt x="61315" y="79971"/>
                </a:lnTo>
                <a:lnTo>
                  <a:pt x="96037" y="79971"/>
                </a:lnTo>
                <a:lnTo>
                  <a:pt x="96037" y="66573"/>
                </a:lnTo>
                <a:close/>
              </a:path>
              <a:path w="97790" h="97790">
                <a:moveTo>
                  <a:pt x="87083" y="17564"/>
                </a:moveTo>
                <a:lnTo>
                  <a:pt x="51396" y="17564"/>
                </a:lnTo>
                <a:lnTo>
                  <a:pt x="59397" y="18840"/>
                </a:lnTo>
                <a:lnTo>
                  <a:pt x="65454" y="22671"/>
                </a:lnTo>
                <a:lnTo>
                  <a:pt x="69565" y="29056"/>
                </a:lnTo>
                <a:lnTo>
                  <a:pt x="71729" y="37998"/>
                </a:lnTo>
                <a:lnTo>
                  <a:pt x="96382" y="37998"/>
                </a:lnTo>
                <a:lnTo>
                  <a:pt x="94935" y="31532"/>
                </a:lnTo>
                <a:lnTo>
                  <a:pt x="90775" y="22413"/>
                </a:lnTo>
                <a:lnTo>
                  <a:pt x="87083" y="175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1" name="object 231"/>
          <p:cNvSpPr/>
          <p:nvPr/>
        </p:nvSpPr>
        <p:spPr>
          <a:xfrm>
            <a:off x="1138920" y="4384885"/>
            <a:ext cx="91141" cy="85292"/>
          </a:xfrm>
          <a:custGeom>
            <a:avLst/>
            <a:gdLst/>
            <a:ahLst/>
            <a:cxnLst/>
            <a:rect l="l" t="t" r="r" b="b"/>
            <a:pathLst>
              <a:path w="77469" h="125095">
                <a:moveTo>
                  <a:pt x="42862" y="49606"/>
                </a:moveTo>
                <a:lnTo>
                  <a:pt x="13398" y="49606"/>
                </a:lnTo>
                <a:lnTo>
                  <a:pt x="13398" y="89788"/>
                </a:lnTo>
                <a:lnTo>
                  <a:pt x="34383" y="122681"/>
                </a:lnTo>
                <a:lnTo>
                  <a:pt x="49720" y="124917"/>
                </a:lnTo>
                <a:lnTo>
                  <a:pt x="56368" y="124550"/>
                </a:lnTo>
                <a:lnTo>
                  <a:pt x="63131" y="123451"/>
                </a:lnTo>
                <a:lnTo>
                  <a:pt x="70008" y="121622"/>
                </a:lnTo>
                <a:lnTo>
                  <a:pt x="77000" y="119062"/>
                </a:lnTo>
                <a:lnTo>
                  <a:pt x="77000" y="103187"/>
                </a:lnTo>
                <a:lnTo>
                  <a:pt x="52755" y="103187"/>
                </a:lnTo>
                <a:lnTo>
                  <a:pt x="49225" y="101841"/>
                </a:lnTo>
                <a:lnTo>
                  <a:pt x="44145" y="96481"/>
                </a:lnTo>
                <a:lnTo>
                  <a:pt x="42862" y="92824"/>
                </a:lnTo>
                <a:lnTo>
                  <a:pt x="42862" y="49606"/>
                </a:lnTo>
                <a:close/>
              </a:path>
              <a:path w="77469" h="125095">
                <a:moveTo>
                  <a:pt x="77000" y="97726"/>
                </a:moveTo>
                <a:lnTo>
                  <a:pt x="69913" y="101358"/>
                </a:lnTo>
                <a:lnTo>
                  <a:pt x="63334" y="103187"/>
                </a:lnTo>
                <a:lnTo>
                  <a:pt x="77000" y="103187"/>
                </a:lnTo>
                <a:lnTo>
                  <a:pt x="77000" y="97726"/>
                </a:lnTo>
                <a:close/>
              </a:path>
              <a:path w="77469" h="125095">
                <a:moveTo>
                  <a:pt x="42862" y="0"/>
                </a:moveTo>
                <a:lnTo>
                  <a:pt x="39192" y="0"/>
                </a:lnTo>
                <a:lnTo>
                  <a:pt x="0" y="43853"/>
                </a:lnTo>
                <a:lnTo>
                  <a:pt x="0" y="49606"/>
                </a:lnTo>
                <a:lnTo>
                  <a:pt x="77000" y="49606"/>
                </a:lnTo>
                <a:lnTo>
                  <a:pt x="77000" y="29463"/>
                </a:lnTo>
                <a:lnTo>
                  <a:pt x="42862" y="29463"/>
                </a:lnTo>
                <a:lnTo>
                  <a:pt x="428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2" name="object 232"/>
          <p:cNvSpPr/>
          <p:nvPr/>
        </p:nvSpPr>
        <p:spPr>
          <a:xfrm>
            <a:off x="1232783" y="4404974"/>
            <a:ext cx="187512" cy="65376"/>
          </a:xfrm>
          <a:custGeom>
            <a:avLst/>
            <a:gdLst/>
            <a:ahLst/>
            <a:cxnLst/>
            <a:rect l="l" t="t" r="r" b="b"/>
            <a:pathLst>
              <a:path w="159384" h="95884">
                <a:moveTo>
                  <a:pt x="30060" y="0"/>
                </a:moveTo>
                <a:lnTo>
                  <a:pt x="0" y="0"/>
                </a:lnTo>
                <a:lnTo>
                  <a:pt x="42354" y="95453"/>
                </a:lnTo>
                <a:lnTo>
                  <a:pt x="56032" y="95453"/>
                </a:lnTo>
                <a:lnTo>
                  <a:pt x="76397" y="51600"/>
                </a:lnTo>
                <a:lnTo>
                  <a:pt x="49847" y="51600"/>
                </a:lnTo>
                <a:lnTo>
                  <a:pt x="30060" y="0"/>
                </a:lnTo>
                <a:close/>
              </a:path>
              <a:path w="159384" h="95884">
                <a:moveTo>
                  <a:pt x="106509" y="44449"/>
                </a:moveTo>
                <a:lnTo>
                  <a:pt x="79717" y="44450"/>
                </a:lnTo>
                <a:lnTo>
                  <a:pt x="103009" y="95453"/>
                </a:lnTo>
                <a:lnTo>
                  <a:pt x="117043" y="95453"/>
                </a:lnTo>
                <a:lnTo>
                  <a:pt x="136431" y="51600"/>
                </a:lnTo>
                <a:lnTo>
                  <a:pt x="109385" y="51600"/>
                </a:lnTo>
                <a:lnTo>
                  <a:pt x="106509" y="44449"/>
                </a:lnTo>
                <a:close/>
              </a:path>
              <a:path w="159384" h="95884">
                <a:moveTo>
                  <a:pt x="88633" y="0"/>
                </a:moveTo>
                <a:lnTo>
                  <a:pt x="70777" y="0"/>
                </a:lnTo>
                <a:lnTo>
                  <a:pt x="49847" y="51600"/>
                </a:lnTo>
                <a:lnTo>
                  <a:pt x="76397" y="51600"/>
                </a:lnTo>
                <a:lnTo>
                  <a:pt x="79717" y="44450"/>
                </a:lnTo>
                <a:lnTo>
                  <a:pt x="106509" y="44449"/>
                </a:lnTo>
                <a:lnTo>
                  <a:pt x="88633" y="0"/>
                </a:lnTo>
                <a:close/>
              </a:path>
              <a:path w="159384" h="95884">
                <a:moveTo>
                  <a:pt x="159245" y="0"/>
                </a:moveTo>
                <a:lnTo>
                  <a:pt x="129095" y="0"/>
                </a:lnTo>
                <a:lnTo>
                  <a:pt x="109385" y="51600"/>
                </a:lnTo>
                <a:lnTo>
                  <a:pt x="136431" y="51600"/>
                </a:lnTo>
                <a:lnTo>
                  <a:pt x="1592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3" name="object 233"/>
          <p:cNvSpPr/>
          <p:nvPr/>
        </p:nvSpPr>
        <p:spPr>
          <a:xfrm>
            <a:off x="1423751" y="4403623"/>
            <a:ext cx="115047" cy="66675"/>
          </a:xfrm>
          <a:custGeom>
            <a:avLst/>
            <a:gdLst/>
            <a:ahLst/>
            <a:cxnLst/>
            <a:rect l="l" t="t" r="r" b="b"/>
            <a:pathLst>
              <a:path w="97790" h="97790">
                <a:moveTo>
                  <a:pt x="49314" y="0"/>
                </a:moveTo>
                <a:lnTo>
                  <a:pt x="7806" y="21181"/>
                </a:lnTo>
                <a:lnTo>
                  <a:pt x="0" y="49060"/>
                </a:lnTo>
                <a:lnTo>
                  <a:pt x="922" y="59452"/>
                </a:lnTo>
                <a:lnTo>
                  <a:pt x="32043" y="94119"/>
                </a:lnTo>
                <a:lnTo>
                  <a:pt x="54267" y="97434"/>
                </a:lnTo>
                <a:lnTo>
                  <a:pt x="66214" y="96663"/>
                </a:lnTo>
                <a:lnTo>
                  <a:pt x="77157" y="94353"/>
                </a:lnTo>
                <a:lnTo>
                  <a:pt x="87097" y="90506"/>
                </a:lnTo>
                <a:lnTo>
                  <a:pt x="96037" y="85128"/>
                </a:lnTo>
                <a:lnTo>
                  <a:pt x="96037" y="79971"/>
                </a:lnTo>
                <a:lnTo>
                  <a:pt x="52184" y="79971"/>
                </a:lnTo>
                <a:lnTo>
                  <a:pt x="44907" y="77673"/>
                </a:lnTo>
                <a:lnTo>
                  <a:pt x="34061" y="68516"/>
                </a:lnTo>
                <a:lnTo>
                  <a:pt x="31051" y="61976"/>
                </a:lnTo>
                <a:lnTo>
                  <a:pt x="30454" y="53479"/>
                </a:lnTo>
                <a:lnTo>
                  <a:pt x="97726" y="53479"/>
                </a:lnTo>
                <a:lnTo>
                  <a:pt x="97252" y="41887"/>
                </a:lnTo>
                <a:lnTo>
                  <a:pt x="96382" y="37998"/>
                </a:lnTo>
                <a:lnTo>
                  <a:pt x="31051" y="37998"/>
                </a:lnTo>
                <a:lnTo>
                  <a:pt x="33137" y="29056"/>
                </a:lnTo>
                <a:lnTo>
                  <a:pt x="37223" y="22671"/>
                </a:lnTo>
                <a:lnTo>
                  <a:pt x="43310" y="18840"/>
                </a:lnTo>
                <a:lnTo>
                  <a:pt x="51396" y="17564"/>
                </a:lnTo>
                <a:lnTo>
                  <a:pt x="87083" y="17564"/>
                </a:lnTo>
                <a:lnTo>
                  <a:pt x="84772" y="14528"/>
                </a:lnTo>
                <a:lnTo>
                  <a:pt x="77369" y="8176"/>
                </a:lnTo>
                <a:lnTo>
                  <a:pt x="68991" y="3635"/>
                </a:lnTo>
                <a:lnTo>
                  <a:pt x="59639" y="909"/>
                </a:lnTo>
                <a:lnTo>
                  <a:pt x="49314" y="0"/>
                </a:lnTo>
                <a:close/>
              </a:path>
              <a:path w="97790" h="97790">
                <a:moveTo>
                  <a:pt x="96037" y="66573"/>
                </a:moveTo>
                <a:lnTo>
                  <a:pt x="87058" y="72433"/>
                </a:lnTo>
                <a:lnTo>
                  <a:pt x="78276" y="76620"/>
                </a:lnTo>
                <a:lnTo>
                  <a:pt x="69694" y="79133"/>
                </a:lnTo>
                <a:lnTo>
                  <a:pt x="61315" y="79971"/>
                </a:lnTo>
                <a:lnTo>
                  <a:pt x="96037" y="79971"/>
                </a:lnTo>
                <a:lnTo>
                  <a:pt x="96037" y="66573"/>
                </a:lnTo>
                <a:close/>
              </a:path>
              <a:path w="97790" h="97790">
                <a:moveTo>
                  <a:pt x="87083" y="17564"/>
                </a:moveTo>
                <a:lnTo>
                  <a:pt x="51396" y="17564"/>
                </a:lnTo>
                <a:lnTo>
                  <a:pt x="59397" y="18840"/>
                </a:lnTo>
                <a:lnTo>
                  <a:pt x="65454" y="22671"/>
                </a:lnTo>
                <a:lnTo>
                  <a:pt x="69565" y="29056"/>
                </a:lnTo>
                <a:lnTo>
                  <a:pt x="71729" y="37998"/>
                </a:lnTo>
                <a:lnTo>
                  <a:pt x="96382" y="37998"/>
                </a:lnTo>
                <a:lnTo>
                  <a:pt x="94935" y="31532"/>
                </a:lnTo>
                <a:lnTo>
                  <a:pt x="90775" y="22413"/>
                </a:lnTo>
                <a:lnTo>
                  <a:pt x="87083" y="175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4" name="object 234"/>
          <p:cNvSpPr/>
          <p:nvPr/>
        </p:nvSpPr>
        <p:spPr>
          <a:xfrm>
            <a:off x="1555653" y="4403623"/>
            <a:ext cx="115047" cy="66675"/>
          </a:xfrm>
          <a:custGeom>
            <a:avLst/>
            <a:gdLst/>
            <a:ahLst/>
            <a:cxnLst/>
            <a:rect l="l" t="t" r="r" b="b"/>
            <a:pathLst>
              <a:path w="97790" h="97790">
                <a:moveTo>
                  <a:pt x="49314" y="0"/>
                </a:moveTo>
                <a:lnTo>
                  <a:pt x="7806" y="21181"/>
                </a:lnTo>
                <a:lnTo>
                  <a:pt x="0" y="49060"/>
                </a:lnTo>
                <a:lnTo>
                  <a:pt x="922" y="59452"/>
                </a:lnTo>
                <a:lnTo>
                  <a:pt x="32043" y="94119"/>
                </a:lnTo>
                <a:lnTo>
                  <a:pt x="54267" y="97434"/>
                </a:lnTo>
                <a:lnTo>
                  <a:pt x="66214" y="96663"/>
                </a:lnTo>
                <a:lnTo>
                  <a:pt x="77157" y="94353"/>
                </a:lnTo>
                <a:lnTo>
                  <a:pt x="87097" y="90506"/>
                </a:lnTo>
                <a:lnTo>
                  <a:pt x="96037" y="85128"/>
                </a:lnTo>
                <a:lnTo>
                  <a:pt x="96037" y="79971"/>
                </a:lnTo>
                <a:lnTo>
                  <a:pt x="52184" y="79971"/>
                </a:lnTo>
                <a:lnTo>
                  <a:pt x="44907" y="77673"/>
                </a:lnTo>
                <a:lnTo>
                  <a:pt x="34061" y="68516"/>
                </a:lnTo>
                <a:lnTo>
                  <a:pt x="31051" y="61976"/>
                </a:lnTo>
                <a:lnTo>
                  <a:pt x="30454" y="53479"/>
                </a:lnTo>
                <a:lnTo>
                  <a:pt x="97726" y="53479"/>
                </a:lnTo>
                <a:lnTo>
                  <a:pt x="97252" y="41887"/>
                </a:lnTo>
                <a:lnTo>
                  <a:pt x="96382" y="37998"/>
                </a:lnTo>
                <a:lnTo>
                  <a:pt x="31051" y="37998"/>
                </a:lnTo>
                <a:lnTo>
                  <a:pt x="33137" y="29056"/>
                </a:lnTo>
                <a:lnTo>
                  <a:pt x="37223" y="22671"/>
                </a:lnTo>
                <a:lnTo>
                  <a:pt x="43310" y="18840"/>
                </a:lnTo>
                <a:lnTo>
                  <a:pt x="51396" y="17564"/>
                </a:lnTo>
                <a:lnTo>
                  <a:pt x="87083" y="17564"/>
                </a:lnTo>
                <a:lnTo>
                  <a:pt x="84772" y="14528"/>
                </a:lnTo>
                <a:lnTo>
                  <a:pt x="77369" y="8176"/>
                </a:lnTo>
                <a:lnTo>
                  <a:pt x="68991" y="3635"/>
                </a:lnTo>
                <a:lnTo>
                  <a:pt x="59639" y="909"/>
                </a:lnTo>
                <a:lnTo>
                  <a:pt x="49314" y="0"/>
                </a:lnTo>
                <a:close/>
              </a:path>
              <a:path w="97790" h="97790">
                <a:moveTo>
                  <a:pt x="96037" y="66573"/>
                </a:moveTo>
                <a:lnTo>
                  <a:pt x="87058" y="72433"/>
                </a:lnTo>
                <a:lnTo>
                  <a:pt x="78276" y="76620"/>
                </a:lnTo>
                <a:lnTo>
                  <a:pt x="69694" y="79133"/>
                </a:lnTo>
                <a:lnTo>
                  <a:pt x="61315" y="79971"/>
                </a:lnTo>
                <a:lnTo>
                  <a:pt x="96037" y="79971"/>
                </a:lnTo>
                <a:lnTo>
                  <a:pt x="96037" y="66573"/>
                </a:lnTo>
                <a:close/>
              </a:path>
              <a:path w="97790" h="97790">
                <a:moveTo>
                  <a:pt x="87083" y="17564"/>
                </a:moveTo>
                <a:lnTo>
                  <a:pt x="51396" y="17564"/>
                </a:lnTo>
                <a:lnTo>
                  <a:pt x="59397" y="18840"/>
                </a:lnTo>
                <a:lnTo>
                  <a:pt x="65454" y="22671"/>
                </a:lnTo>
                <a:lnTo>
                  <a:pt x="69565" y="29056"/>
                </a:lnTo>
                <a:lnTo>
                  <a:pt x="71729" y="37998"/>
                </a:lnTo>
                <a:lnTo>
                  <a:pt x="96382" y="37998"/>
                </a:lnTo>
                <a:lnTo>
                  <a:pt x="94935" y="31532"/>
                </a:lnTo>
                <a:lnTo>
                  <a:pt x="90775" y="22413"/>
                </a:lnTo>
                <a:lnTo>
                  <a:pt x="87083" y="175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5" name="object 235"/>
          <p:cNvSpPr/>
          <p:nvPr/>
        </p:nvSpPr>
        <p:spPr>
          <a:xfrm>
            <a:off x="1693041" y="4403623"/>
            <a:ext cx="110654" cy="652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6" name="object 236"/>
          <p:cNvSpPr/>
          <p:nvPr/>
        </p:nvSpPr>
        <p:spPr>
          <a:xfrm>
            <a:off x="1090782" y="4530193"/>
            <a:ext cx="215702" cy="12211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7" name="object 237"/>
          <p:cNvSpPr/>
          <p:nvPr/>
        </p:nvSpPr>
        <p:spPr>
          <a:xfrm>
            <a:off x="1329258" y="4530194"/>
            <a:ext cx="221075" cy="95726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8" name="object 238"/>
          <p:cNvSpPr/>
          <p:nvPr/>
        </p:nvSpPr>
        <p:spPr>
          <a:xfrm>
            <a:off x="4438147" y="5092974"/>
            <a:ext cx="163067" cy="9572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9" name="object 239"/>
          <p:cNvSpPr/>
          <p:nvPr/>
        </p:nvSpPr>
        <p:spPr>
          <a:xfrm>
            <a:off x="4627118" y="5122265"/>
            <a:ext cx="217004" cy="66435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0" name="object 240"/>
          <p:cNvSpPr/>
          <p:nvPr/>
        </p:nvSpPr>
        <p:spPr>
          <a:xfrm>
            <a:off x="3938021" y="5248838"/>
            <a:ext cx="519558" cy="95727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1" name="object 241"/>
          <p:cNvSpPr/>
          <p:nvPr/>
        </p:nvSpPr>
        <p:spPr>
          <a:xfrm>
            <a:off x="4484658" y="5305122"/>
            <a:ext cx="41088" cy="38100"/>
          </a:xfrm>
          <a:custGeom>
            <a:avLst/>
            <a:gdLst/>
            <a:ahLst/>
            <a:cxnLst/>
            <a:rect l="l" t="t" r="r" b="b"/>
            <a:pathLst>
              <a:path w="34925" h="55879">
                <a:moveTo>
                  <a:pt x="0" y="55880"/>
                </a:moveTo>
                <a:lnTo>
                  <a:pt x="34531" y="55880"/>
                </a:lnTo>
                <a:lnTo>
                  <a:pt x="34531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2" name="object 242"/>
          <p:cNvSpPr/>
          <p:nvPr/>
        </p:nvSpPr>
        <p:spPr>
          <a:xfrm>
            <a:off x="4484658" y="5296030"/>
            <a:ext cx="162859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112" y="0"/>
                </a:lnTo>
              </a:path>
            </a:pathLst>
          </a:custGeom>
          <a:ln w="266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3" name="object 243"/>
          <p:cNvSpPr/>
          <p:nvPr/>
        </p:nvSpPr>
        <p:spPr>
          <a:xfrm>
            <a:off x="4484658" y="5248838"/>
            <a:ext cx="41088" cy="38100"/>
          </a:xfrm>
          <a:custGeom>
            <a:avLst/>
            <a:gdLst/>
            <a:ahLst/>
            <a:cxnLst/>
            <a:rect l="l" t="t" r="r" b="b"/>
            <a:pathLst>
              <a:path w="34925" h="55879">
                <a:moveTo>
                  <a:pt x="0" y="55880"/>
                </a:moveTo>
                <a:lnTo>
                  <a:pt x="34531" y="55880"/>
                </a:lnTo>
                <a:lnTo>
                  <a:pt x="34531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4" name="object 244"/>
          <p:cNvSpPr/>
          <p:nvPr/>
        </p:nvSpPr>
        <p:spPr>
          <a:xfrm>
            <a:off x="4606518" y="5305122"/>
            <a:ext cx="41088" cy="38533"/>
          </a:xfrm>
          <a:custGeom>
            <a:avLst/>
            <a:gdLst/>
            <a:ahLst/>
            <a:cxnLst/>
            <a:rect l="l" t="t" r="r" b="b"/>
            <a:pathLst>
              <a:path w="34925" h="56515">
                <a:moveTo>
                  <a:pt x="34531" y="0"/>
                </a:moveTo>
                <a:lnTo>
                  <a:pt x="0" y="0"/>
                </a:lnTo>
                <a:lnTo>
                  <a:pt x="0" y="56057"/>
                </a:lnTo>
                <a:lnTo>
                  <a:pt x="34531" y="56057"/>
                </a:lnTo>
                <a:lnTo>
                  <a:pt x="3453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5" name="object 245"/>
          <p:cNvSpPr/>
          <p:nvPr/>
        </p:nvSpPr>
        <p:spPr>
          <a:xfrm>
            <a:off x="4606518" y="5248838"/>
            <a:ext cx="41088" cy="38100"/>
          </a:xfrm>
          <a:custGeom>
            <a:avLst/>
            <a:gdLst/>
            <a:ahLst/>
            <a:cxnLst/>
            <a:rect l="l" t="t" r="r" b="b"/>
            <a:pathLst>
              <a:path w="34925" h="55879">
                <a:moveTo>
                  <a:pt x="34531" y="0"/>
                </a:moveTo>
                <a:lnTo>
                  <a:pt x="0" y="0"/>
                </a:lnTo>
                <a:lnTo>
                  <a:pt x="0" y="55664"/>
                </a:lnTo>
                <a:lnTo>
                  <a:pt x="34531" y="55664"/>
                </a:lnTo>
                <a:lnTo>
                  <a:pt x="3453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6" name="object 246"/>
          <p:cNvSpPr/>
          <p:nvPr/>
        </p:nvSpPr>
        <p:spPr>
          <a:xfrm>
            <a:off x="4673287" y="5278132"/>
            <a:ext cx="243965" cy="66432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7" name="object 247"/>
          <p:cNvSpPr/>
          <p:nvPr/>
        </p:nvSpPr>
        <p:spPr>
          <a:xfrm>
            <a:off x="4940015" y="5248835"/>
            <a:ext cx="116839" cy="95726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8" name="object 248"/>
          <p:cNvSpPr/>
          <p:nvPr/>
        </p:nvSpPr>
        <p:spPr>
          <a:xfrm>
            <a:off x="5079857" y="5248835"/>
            <a:ext cx="248271" cy="95729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9" name="object 249"/>
          <p:cNvSpPr/>
          <p:nvPr/>
        </p:nvSpPr>
        <p:spPr>
          <a:xfrm>
            <a:off x="4018152" y="5403482"/>
            <a:ext cx="186765" cy="96947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0" name="object 250"/>
          <p:cNvSpPr/>
          <p:nvPr/>
        </p:nvSpPr>
        <p:spPr>
          <a:xfrm>
            <a:off x="4229788" y="5433995"/>
            <a:ext cx="249559" cy="97077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1" name="object 251"/>
          <p:cNvSpPr/>
          <p:nvPr/>
        </p:nvSpPr>
        <p:spPr>
          <a:xfrm>
            <a:off x="4502697" y="5403480"/>
            <a:ext cx="513708" cy="96948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2" name="object 252"/>
          <p:cNvSpPr/>
          <p:nvPr/>
        </p:nvSpPr>
        <p:spPr>
          <a:xfrm>
            <a:off x="5039645" y="5433996"/>
            <a:ext cx="110654" cy="65211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3" name="object 253"/>
          <p:cNvSpPr/>
          <p:nvPr/>
        </p:nvSpPr>
        <p:spPr>
          <a:xfrm>
            <a:off x="5173522" y="5433992"/>
            <a:ext cx="86733" cy="66432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4" name="object 254"/>
          <p:cNvSpPr/>
          <p:nvPr/>
        </p:nvSpPr>
        <p:spPr>
          <a:xfrm>
            <a:off x="7656570" y="2208413"/>
            <a:ext cx="363128" cy="96947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5" name="object 255"/>
          <p:cNvSpPr/>
          <p:nvPr/>
        </p:nvSpPr>
        <p:spPr>
          <a:xfrm>
            <a:off x="8043874" y="2238926"/>
            <a:ext cx="210921" cy="66432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6" name="object 256"/>
          <p:cNvSpPr/>
          <p:nvPr/>
        </p:nvSpPr>
        <p:spPr>
          <a:xfrm>
            <a:off x="7417091" y="2364275"/>
            <a:ext cx="158988" cy="96947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7" name="object 257"/>
          <p:cNvSpPr/>
          <p:nvPr/>
        </p:nvSpPr>
        <p:spPr>
          <a:xfrm>
            <a:off x="7605034" y="2365496"/>
            <a:ext cx="110414" cy="94505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8" name="object 258"/>
          <p:cNvSpPr/>
          <p:nvPr/>
        </p:nvSpPr>
        <p:spPr>
          <a:xfrm>
            <a:off x="7738453" y="2394790"/>
            <a:ext cx="114972" cy="66432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9" name="object 259"/>
          <p:cNvSpPr/>
          <p:nvPr/>
        </p:nvSpPr>
        <p:spPr>
          <a:xfrm>
            <a:off x="7876543" y="2394790"/>
            <a:ext cx="199255" cy="65211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0" name="object 260"/>
          <p:cNvSpPr/>
          <p:nvPr/>
        </p:nvSpPr>
        <p:spPr>
          <a:xfrm>
            <a:off x="8103689" y="2364278"/>
            <a:ext cx="38847" cy="96116"/>
          </a:xfrm>
          <a:custGeom>
            <a:avLst/>
            <a:gdLst/>
            <a:ahLst/>
            <a:cxnLst/>
            <a:rect l="l" t="t" r="r" b="b"/>
            <a:pathLst>
              <a:path w="33020" h="140970">
                <a:moveTo>
                  <a:pt x="31051" y="46736"/>
                </a:moveTo>
                <a:lnTo>
                  <a:pt x="1587" y="46736"/>
                </a:lnTo>
                <a:lnTo>
                  <a:pt x="1587" y="140398"/>
                </a:lnTo>
                <a:lnTo>
                  <a:pt x="31051" y="140398"/>
                </a:lnTo>
                <a:lnTo>
                  <a:pt x="31051" y="46736"/>
                </a:lnTo>
                <a:close/>
              </a:path>
              <a:path w="33020" h="140970">
                <a:moveTo>
                  <a:pt x="20662" y="0"/>
                </a:moveTo>
                <a:lnTo>
                  <a:pt x="11734" y="0"/>
                </a:lnTo>
                <a:lnTo>
                  <a:pt x="7937" y="1587"/>
                </a:lnTo>
                <a:lnTo>
                  <a:pt x="1587" y="7937"/>
                </a:lnTo>
                <a:lnTo>
                  <a:pt x="0" y="11772"/>
                </a:lnTo>
                <a:lnTo>
                  <a:pt x="0" y="20700"/>
                </a:lnTo>
                <a:lnTo>
                  <a:pt x="1587" y="24523"/>
                </a:lnTo>
                <a:lnTo>
                  <a:pt x="7937" y="30949"/>
                </a:lnTo>
                <a:lnTo>
                  <a:pt x="11734" y="32550"/>
                </a:lnTo>
                <a:lnTo>
                  <a:pt x="20662" y="32550"/>
                </a:lnTo>
                <a:lnTo>
                  <a:pt x="24510" y="30949"/>
                </a:lnTo>
                <a:lnTo>
                  <a:pt x="30860" y="24523"/>
                </a:lnTo>
                <a:lnTo>
                  <a:pt x="32448" y="20700"/>
                </a:lnTo>
                <a:lnTo>
                  <a:pt x="32448" y="11772"/>
                </a:lnTo>
                <a:lnTo>
                  <a:pt x="30860" y="7937"/>
                </a:lnTo>
                <a:lnTo>
                  <a:pt x="24510" y="1587"/>
                </a:lnTo>
                <a:lnTo>
                  <a:pt x="206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1" name="object 261"/>
          <p:cNvSpPr/>
          <p:nvPr/>
        </p:nvSpPr>
        <p:spPr>
          <a:xfrm>
            <a:off x="8164850" y="2365499"/>
            <a:ext cx="286565" cy="95723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2" name="object 262"/>
          <p:cNvSpPr/>
          <p:nvPr/>
        </p:nvSpPr>
        <p:spPr>
          <a:xfrm>
            <a:off x="8475345" y="2394787"/>
            <a:ext cx="86733" cy="66432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3" name="object 263"/>
          <p:cNvSpPr/>
          <p:nvPr/>
        </p:nvSpPr>
        <p:spPr>
          <a:xfrm>
            <a:off x="7465242" y="2520139"/>
            <a:ext cx="158988" cy="96947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4" name="object 264"/>
          <p:cNvSpPr/>
          <p:nvPr/>
        </p:nvSpPr>
        <p:spPr>
          <a:xfrm>
            <a:off x="7647245" y="2550651"/>
            <a:ext cx="124288" cy="66432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5" name="object 265"/>
          <p:cNvSpPr/>
          <p:nvPr/>
        </p:nvSpPr>
        <p:spPr>
          <a:xfrm>
            <a:off x="7795709" y="2550654"/>
            <a:ext cx="93382" cy="65376"/>
          </a:xfrm>
          <a:custGeom>
            <a:avLst/>
            <a:gdLst/>
            <a:ahLst/>
            <a:cxnLst/>
            <a:rect l="l" t="t" r="r" b="b"/>
            <a:pathLst>
              <a:path w="79375" h="95885">
                <a:moveTo>
                  <a:pt x="29464" y="1981"/>
                </a:moveTo>
                <a:lnTo>
                  <a:pt x="0" y="1981"/>
                </a:lnTo>
                <a:lnTo>
                  <a:pt x="0" y="95643"/>
                </a:lnTo>
                <a:lnTo>
                  <a:pt x="29464" y="95643"/>
                </a:lnTo>
                <a:lnTo>
                  <a:pt x="29464" y="53708"/>
                </a:lnTo>
                <a:lnTo>
                  <a:pt x="31800" y="48793"/>
                </a:lnTo>
                <a:lnTo>
                  <a:pt x="41122" y="31889"/>
                </a:lnTo>
                <a:lnTo>
                  <a:pt x="45366" y="28765"/>
                </a:lnTo>
                <a:lnTo>
                  <a:pt x="29464" y="28765"/>
                </a:lnTo>
                <a:lnTo>
                  <a:pt x="29464" y="1981"/>
                </a:lnTo>
                <a:close/>
              </a:path>
              <a:path w="79375" h="95885">
                <a:moveTo>
                  <a:pt x="73300" y="27673"/>
                </a:moveTo>
                <a:lnTo>
                  <a:pt x="58039" y="27673"/>
                </a:lnTo>
                <a:lnTo>
                  <a:pt x="63842" y="29997"/>
                </a:lnTo>
                <a:lnTo>
                  <a:pt x="71132" y="34620"/>
                </a:lnTo>
                <a:lnTo>
                  <a:pt x="73300" y="27673"/>
                </a:lnTo>
                <a:close/>
              </a:path>
              <a:path w="79375" h="95885">
                <a:moveTo>
                  <a:pt x="65138" y="0"/>
                </a:moveTo>
                <a:lnTo>
                  <a:pt x="59728" y="0"/>
                </a:lnTo>
                <a:lnTo>
                  <a:pt x="51455" y="1797"/>
                </a:lnTo>
                <a:lnTo>
                  <a:pt x="43721" y="7191"/>
                </a:lnTo>
                <a:lnTo>
                  <a:pt x="36523" y="16180"/>
                </a:lnTo>
                <a:lnTo>
                  <a:pt x="29857" y="28765"/>
                </a:lnTo>
                <a:lnTo>
                  <a:pt x="45366" y="28765"/>
                </a:lnTo>
                <a:lnTo>
                  <a:pt x="46850" y="27673"/>
                </a:lnTo>
                <a:lnTo>
                  <a:pt x="73300" y="27673"/>
                </a:lnTo>
                <a:lnTo>
                  <a:pt x="79273" y="8534"/>
                </a:lnTo>
                <a:lnTo>
                  <a:pt x="71653" y="2832"/>
                </a:lnTo>
                <a:lnTo>
                  <a:pt x="651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6" name="object 266"/>
          <p:cNvSpPr/>
          <p:nvPr/>
        </p:nvSpPr>
        <p:spPr>
          <a:xfrm>
            <a:off x="7900531" y="2550654"/>
            <a:ext cx="93382" cy="65376"/>
          </a:xfrm>
          <a:custGeom>
            <a:avLst/>
            <a:gdLst/>
            <a:ahLst/>
            <a:cxnLst/>
            <a:rect l="l" t="t" r="r" b="b"/>
            <a:pathLst>
              <a:path w="79375" h="95885">
                <a:moveTo>
                  <a:pt x="29464" y="1981"/>
                </a:moveTo>
                <a:lnTo>
                  <a:pt x="0" y="1981"/>
                </a:lnTo>
                <a:lnTo>
                  <a:pt x="0" y="95643"/>
                </a:lnTo>
                <a:lnTo>
                  <a:pt x="29464" y="95643"/>
                </a:lnTo>
                <a:lnTo>
                  <a:pt x="29464" y="53708"/>
                </a:lnTo>
                <a:lnTo>
                  <a:pt x="31800" y="48793"/>
                </a:lnTo>
                <a:lnTo>
                  <a:pt x="41122" y="31889"/>
                </a:lnTo>
                <a:lnTo>
                  <a:pt x="45366" y="28765"/>
                </a:lnTo>
                <a:lnTo>
                  <a:pt x="29464" y="28765"/>
                </a:lnTo>
                <a:lnTo>
                  <a:pt x="29464" y="1981"/>
                </a:lnTo>
                <a:close/>
              </a:path>
              <a:path w="79375" h="95885">
                <a:moveTo>
                  <a:pt x="73300" y="27673"/>
                </a:moveTo>
                <a:lnTo>
                  <a:pt x="58039" y="27673"/>
                </a:lnTo>
                <a:lnTo>
                  <a:pt x="63842" y="29997"/>
                </a:lnTo>
                <a:lnTo>
                  <a:pt x="71132" y="34620"/>
                </a:lnTo>
                <a:lnTo>
                  <a:pt x="73300" y="27673"/>
                </a:lnTo>
                <a:close/>
              </a:path>
              <a:path w="79375" h="95885">
                <a:moveTo>
                  <a:pt x="65138" y="0"/>
                </a:moveTo>
                <a:lnTo>
                  <a:pt x="59728" y="0"/>
                </a:lnTo>
                <a:lnTo>
                  <a:pt x="51455" y="1797"/>
                </a:lnTo>
                <a:lnTo>
                  <a:pt x="43721" y="7191"/>
                </a:lnTo>
                <a:lnTo>
                  <a:pt x="36523" y="16180"/>
                </a:lnTo>
                <a:lnTo>
                  <a:pt x="29857" y="28765"/>
                </a:lnTo>
                <a:lnTo>
                  <a:pt x="45366" y="28765"/>
                </a:lnTo>
                <a:lnTo>
                  <a:pt x="46850" y="27673"/>
                </a:lnTo>
                <a:lnTo>
                  <a:pt x="73300" y="27673"/>
                </a:lnTo>
                <a:lnTo>
                  <a:pt x="79273" y="8534"/>
                </a:lnTo>
                <a:lnTo>
                  <a:pt x="71653" y="2832"/>
                </a:lnTo>
                <a:lnTo>
                  <a:pt x="651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7" name="object 267"/>
          <p:cNvSpPr/>
          <p:nvPr/>
        </p:nvSpPr>
        <p:spPr>
          <a:xfrm>
            <a:off x="7996481" y="2550653"/>
            <a:ext cx="115047" cy="66675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49314" y="0"/>
                </a:moveTo>
                <a:lnTo>
                  <a:pt x="7800" y="21181"/>
                </a:lnTo>
                <a:lnTo>
                  <a:pt x="0" y="49060"/>
                </a:lnTo>
                <a:lnTo>
                  <a:pt x="920" y="59452"/>
                </a:lnTo>
                <a:lnTo>
                  <a:pt x="32038" y="94119"/>
                </a:lnTo>
                <a:lnTo>
                  <a:pt x="54267" y="97434"/>
                </a:lnTo>
                <a:lnTo>
                  <a:pt x="66212" y="96663"/>
                </a:lnTo>
                <a:lnTo>
                  <a:pt x="77152" y="94353"/>
                </a:lnTo>
                <a:lnTo>
                  <a:pt x="87092" y="90506"/>
                </a:lnTo>
                <a:lnTo>
                  <a:pt x="96037" y="85128"/>
                </a:lnTo>
                <a:lnTo>
                  <a:pt x="96037" y="79971"/>
                </a:lnTo>
                <a:lnTo>
                  <a:pt x="52184" y="79971"/>
                </a:lnTo>
                <a:lnTo>
                  <a:pt x="44894" y="77673"/>
                </a:lnTo>
                <a:lnTo>
                  <a:pt x="34048" y="68516"/>
                </a:lnTo>
                <a:lnTo>
                  <a:pt x="31051" y="61976"/>
                </a:lnTo>
                <a:lnTo>
                  <a:pt x="30454" y="53479"/>
                </a:lnTo>
                <a:lnTo>
                  <a:pt x="97726" y="53479"/>
                </a:lnTo>
                <a:lnTo>
                  <a:pt x="97252" y="41887"/>
                </a:lnTo>
                <a:lnTo>
                  <a:pt x="96382" y="37998"/>
                </a:lnTo>
                <a:lnTo>
                  <a:pt x="31051" y="37998"/>
                </a:lnTo>
                <a:lnTo>
                  <a:pt x="33132" y="29056"/>
                </a:lnTo>
                <a:lnTo>
                  <a:pt x="37218" y="22671"/>
                </a:lnTo>
                <a:lnTo>
                  <a:pt x="43308" y="18840"/>
                </a:lnTo>
                <a:lnTo>
                  <a:pt x="51396" y="17564"/>
                </a:lnTo>
                <a:lnTo>
                  <a:pt x="87083" y="17564"/>
                </a:lnTo>
                <a:lnTo>
                  <a:pt x="84772" y="14528"/>
                </a:lnTo>
                <a:lnTo>
                  <a:pt x="77367" y="8176"/>
                </a:lnTo>
                <a:lnTo>
                  <a:pt x="68986" y="3635"/>
                </a:lnTo>
                <a:lnTo>
                  <a:pt x="59633" y="909"/>
                </a:lnTo>
                <a:lnTo>
                  <a:pt x="49314" y="0"/>
                </a:lnTo>
                <a:close/>
              </a:path>
              <a:path w="97790" h="97789">
                <a:moveTo>
                  <a:pt x="96037" y="66573"/>
                </a:moveTo>
                <a:lnTo>
                  <a:pt x="87058" y="72433"/>
                </a:lnTo>
                <a:lnTo>
                  <a:pt x="78276" y="76620"/>
                </a:lnTo>
                <a:lnTo>
                  <a:pt x="69694" y="79133"/>
                </a:lnTo>
                <a:lnTo>
                  <a:pt x="61315" y="79971"/>
                </a:lnTo>
                <a:lnTo>
                  <a:pt x="96037" y="79971"/>
                </a:lnTo>
                <a:lnTo>
                  <a:pt x="96037" y="66573"/>
                </a:lnTo>
                <a:close/>
              </a:path>
              <a:path w="97790" h="97789">
                <a:moveTo>
                  <a:pt x="87083" y="17564"/>
                </a:moveTo>
                <a:lnTo>
                  <a:pt x="51396" y="17564"/>
                </a:lnTo>
                <a:lnTo>
                  <a:pt x="59392" y="18840"/>
                </a:lnTo>
                <a:lnTo>
                  <a:pt x="65449" y="22671"/>
                </a:lnTo>
                <a:lnTo>
                  <a:pt x="69563" y="29056"/>
                </a:lnTo>
                <a:lnTo>
                  <a:pt x="71729" y="37998"/>
                </a:lnTo>
                <a:lnTo>
                  <a:pt x="96382" y="37998"/>
                </a:lnTo>
                <a:lnTo>
                  <a:pt x="94935" y="31532"/>
                </a:lnTo>
                <a:lnTo>
                  <a:pt x="90775" y="22413"/>
                </a:lnTo>
                <a:lnTo>
                  <a:pt x="87083" y="175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8" name="object 268"/>
          <p:cNvSpPr/>
          <p:nvPr/>
        </p:nvSpPr>
        <p:spPr>
          <a:xfrm>
            <a:off x="8129074" y="2550648"/>
            <a:ext cx="101600" cy="66675"/>
          </a:xfrm>
          <a:custGeom>
            <a:avLst/>
            <a:gdLst/>
            <a:ahLst/>
            <a:cxnLst/>
            <a:rect l="l" t="t" r="r" b="b"/>
            <a:pathLst>
              <a:path w="86359" h="97789">
                <a:moveTo>
                  <a:pt x="52984" y="0"/>
                </a:moveTo>
                <a:lnTo>
                  <a:pt x="14935" y="13855"/>
                </a:lnTo>
                <a:lnTo>
                  <a:pt x="0" y="49072"/>
                </a:lnTo>
                <a:lnTo>
                  <a:pt x="922" y="59460"/>
                </a:lnTo>
                <a:lnTo>
                  <a:pt x="32050" y="94124"/>
                </a:lnTo>
                <a:lnTo>
                  <a:pt x="54279" y="97434"/>
                </a:lnTo>
                <a:lnTo>
                  <a:pt x="61646" y="97043"/>
                </a:lnTo>
                <a:lnTo>
                  <a:pt x="69380" y="95872"/>
                </a:lnTo>
                <a:lnTo>
                  <a:pt x="77475" y="93919"/>
                </a:lnTo>
                <a:lnTo>
                  <a:pt x="85928" y="91186"/>
                </a:lnTo>
                <a:lnTo>
                  <a:pt x="85928" y="76504"/>
                </a:lnTo>
                <a:lnTo>
                  <a:pt x="51130" y="76504"/>
                </a:lnTo>
                <a:lnTo>
                  <a:pt x="44361" y="73977"/>
                </a:lnTo>
                <a:lnTo>
                  <a:pt x="34035" y="63830"/>
                </a:lnTo>
                <a:lnTo>
                  <a:pt x="31457" y="57150"/>
                </a:lnTo>
                <a:lnTo>
                  <a:pt x="31457" y="40665"/>
                </a:lnTo>
                <a:lnTo>
                  <a:pt x="34086" y="34086"/>
                </a:lnTo>
                <a:lnTo>
                  <a:pt x="44678" y="24282"/>
                </a:lnTo>
                <a:lnTo>
                  <a:pt x="51727" y="21831"/>
                </a:lnTo>
                <a:lnTo>
                  <a:pt x="84543" y="21831"/>
                </a:lnTo>
                <a:lnTo>
                  <a:pt x="84543" y="6159"/>
                </a:lnTo>
                <a:lnTo>
                  <a:pt x="76315" y="3465"/>
                </a:lnTo>
                <a:lnTo>
                  <a:pt x="68316" y="1541"/>
                </a:lnTo>
                <a:lnTo>
                  <a:pt x="60537" y="385"/>
                </a:lnTo>
                <a:lnTo>
                  <a:pt x="52984" y="0"/>
                </a:lnTo>
                <a:close/>
              </a:path>
              <a:path w="86359" h="97789">
                <a:moveTo>
                  <a:pt x="85928" y="70053"/>
                </a:moveTo>
                <a:lnTo>
                  <a:pt x="77875" y="72877"/>
                </a:lnTo>
                <a:lnTo>
                  <a:pt x="70789" y="74893"/>
                </a:lnTo>
                <a:lnTo>
                  <a:pt x="64675" y="76102"/>
                </a:lnTo>
                <a:lnTo>
                  <a:pt x="59537" y="76504"/>
                </a:lnTo>
                <a:lnTo>
                  <a:pt x="85928" y="76504"/>
                </a:lnTo>
                <a:lnTo>
                  <a:pt x="85928" y="70053"/>
                </a:lnTo>
                <a:close/>
              </a:path>
              <a:path w="86359" h="97789">
                <a:moveTo>
                  <a:pt x="84543" y="21831"/>
                </a:moveTo>
                <a:lnTo>
                  <a:pt x="68389" y="21831"/>
                </a:lnTo>
                <a:lnTo>
                  <a:pt x="76403" y="23914"/>
                </a:lnTo>
                <a:lnTo>
                  <a:pt x="84543" y="28079"/>
                </a:lnTo>
                <a:lnTo>
                  <a:pt x="84543" y="2183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9" name="object 269"/>
          <p:cNvSpPr/>
          <p:nvPr/>
        </p:nvSpPr>
        <p:spPr>
          <a:xfrm>
            <a:off x="8241948" y="2531916"/>
            <a:ext cx="91141" cy="85292"/>
          </a:xfrm>
          <a:custGeom>
            <a:avLst/>
            <a:gdLst/>
            <a:ahLst/>
            <a:cxnLst/>
            <a:rect l="l" t="t" r="r" b="b"/>
            <a:pathLst>
              <a:path w="77470" h="125095">
                <a:moveTo>
                  <a:pt x="42862" y="49606"/>
                </a:moveTo>
                <a:lnTo>
                  <a:pt x="13398" y="49606"/>
                </a:lnTo>
                <a:lnTo>
                  <a:pt x="13398" y="89788"/>
                </a:lnTo>
                <a:lnTo>
                  <a:pt x="34383" y="122681"/>
                </a:lnTo>
                <a:lnTo>
                  <a:pt x="49720" y="124917"/>
                </a:lnTo>
                <a:lnTo>
                  <a:pt x="56363" y="124550"/>
                </a:lnTo>
                <a:lnTo>
                  <a:pt x="63126" y="123451"/>
                </a:lnTo>
                <a:lnTo>
                  <a:pt x="70006" y="121622"/>
                </a:lnTo>
                <a:lnTo>
                  <a:pt x="77000" y="119062"/>
                </a:lnTo>
                <a:lnTo>
                  <a:pt x="77000" y="103187"/>
                </a:lnTo>
                <a:lnTo>
                  <a:pt x="52743" y="103187"/>
                </a:lnTo>
                <a:lnTo>
                  <a:pt x="49212" y="101841"/>
                </a:lnTo>
                <a:lnTo>
                  <a:pt x="44132" y="96481"/>
                </a:lnTo>
                <a:lnTo>
                  <a:pt x="42862" y="92824"/>
                </a:lnTo>
                <a:lnTo>
                  <a:pt x="42862" y="49606"/>
                </a:lnTo>
                <a:close/>
              </a:path>
              <a:path w="77470" h="125095">
                <a:moveTo>
                  <a:pt x="77000" y="97726"/>
                </a:moveTo>
                <a:lnTo>
                  <a:pt x="69900" y="101358"/>
                </a:lnTo>
                <a:lnTo>
                  <a:pt x="63334" y="103187"/>
                </a:lnTo>
                <a:lnTo>
                  <a:pt x="77000" y="103187"/>
                </a:lnTo>
                <a:lnTo>
                  <a:pt x="77000" y="97726"/>
                </a:lnTo>
                <a:close/>
              </a:path>
              <a:path w="77470" h="125095">
                <a:moveTo>
                  <a:pt x="42862" y="0"/>
                </a:moveTo>
                <a:lnTo>
                  <a:pt x="39192" y="0"/>
                </a:lnTo>
                <a:lnTo>
                  <a:pt x="0" y="43853"/>
                </a:lnTo>
                <a:lnTo>
                  <a:pt x="0" y="49606"/>
                </a:lnTo>
                <a:lnTo>
                  <a:pt x="77000" y="49606"/>
                </a:lnTo>
                <a:lnTo>
                  <a:pt x="77000" y="29463"/>
                </a:lnTo>
                <a:lnTo>
                  <a:pt x="42862" y="29463"/>
                </a:lnTo>
                <a:lnTo>
                  <a:pt x="428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0" name="object 270"/>
          <p:cNvSpPr/>
          <p:nvPr/>
        </p:nvSpPr>
        <p:spPr>
          <a:xfrm>
            <a:off x="8368433" y="2521363"/>
            <a:ext cx="0" cy="94817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607"/>
                </a:lnTo>
              </a:path>
            </a:pathLst>
          </a:custGeom>
          <a:ln w="2946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1" name="object 271"/>
          <p:cNvSpPr/>
          <p:nvPr/>
        </p:nvSpPr>
        <p:spPr>
          <a:xfrm>
            <a:off x="8398719" y="2552005"/>
            <a:ext cx="121771" cy="94817"/>
          </a:xfrm>
          <a:custGeom>
            <a:avLst/>
            <a:gdLst/>
            <a:ahLst/>
            <a:cxnLst/>
            <a:rect l="l" t="t" r="r" b="b"/>
            <a:pathLst>
              <a:path w="103504" h="139064">
                <a:moveTo>
                  <a:pt x="31432" y="0"/>
                </a:moveTo>
                <a:lnTo>
                  <a:pt x="0" y="0"/>
                </a:lnTo>
                <a:lnTo>
                  <a:pt x="36639" y="78359"/>
                </a:lnTo>
                <a:lnTo>
                  <a:pt x="9131" y="138607"/>
                </a:lnTo>
                <a:lnTo>
                  <a:pt x="40538" y="138607"/>
                </a:lnTo>
                <a:lnTo>
                  <a:pt x="81446" y="48247"/>
                </a:lnTo>
                <a:lnTo>
                  <a:pt x="51244" y="48247"/>
                </a:lnTo>
                <a:lnTo>
                  <a:pt x="31432" y="0"/>
                </a:lnTo>
                <a:close/>
              </a:path>
              <a:path w="103504" h="139064">
                <a:moveTo>
                  <a:pt x="103289" y="0"/>
                </a:moveTo>
                <a:lnTo>
                  <a:pt x="72390" y="0"/>
                </a:lnTo>
                <a:lnTo>
                  <a:pt x="51244" y="48247"/>
                </a:lnTo>
                <a:lnTo>
                  <a:pt x="81446" y="48247"/>
                </a:lnTo>
                <a:lnTo>
                  <a:pt x="1032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2" name="object 272"/>
          <p:cNvSpPr/>
          <p:nvPr/>
        </p:nvSpPr>
        <p:spPr>
          <a:xfrm>
            <a:off x="6023886" y="6111328"/>
            <a:ext cx="158988" cy="96947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3" name="object 273"/>
          <p:cNvSpPr/>
          <p:nvPr/>
        </p:nvSpPr>
        <p:spPr>
          <a:xfrm>
            <a:off x="6229394" y="6112547"/>
            <a:ext cx="0" cy="94817"/>
          </a:xfrm>
          <a:custGeom>
            <a:avLst/>
            <a:gdLst/>
            <a:ahLst/>
            <a:cxnLst/>
            <a:rect l="l" t="t" r="r" b="b"/>
            <a:pathLst>
              <a:path h="139065">
                <a:moveTo>
                  <a:pt x="0" y="0"/>
                </a:moveTo>
                <a:lnTo>
                  <a:pt x="0" y="138607"/>
                </a:lnTo>
              </a:path>
            </a:pathLst>
          </a:custGeom>
          <a:ln w="2946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4" name="object 274"/>
          <p:cNvSpPr/>
          <p:nvPr/>
        </p:nvSpPr>
        <p:spPr>
          <a:xfrm>
            <a:off x="6270659" y="6141842"/>
            <a:ext cx="374926" cy="66433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5" name="object 275"/>
          <p:cNvSpPr/>
          <p:nvPr/>
        </p:nvSpPr>
        <p:spPr>
          <a:xfrm>
            <a:off x="5861644" y="6268412"/>
            <a:ext cx="163067" cy="95726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6" name="object 276"/>
          <p:cNvSpPr/>
          <p:nvPr/>
        </p:nvSpPr>
        <p:spPr>
          <a:xfrm>
            <a:off x="6055413" y="6297706"/>
            <a:ext cx="117302" cy="97077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7" name="object 277"/>
          <p:cNvSpPr/>
          <p:nvPr/>
        </p:nvSpPr>
        <p:spPr>
          <a:xfrm>
            <a:off x="6258988" y="6267193"/>
            <a:ext cx="323676" cy="127589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8" name="object 278"/>
          <p:cNvSpPr/>
          <p:nvPr/>
        </p:nvSpPr>
        <p:spPr>
          <a:xfrm>
            <a:off x="6628488" y="6268411"/>
            <a:ext cx="0" cy="94817"/>
          </a:xfrm>
          <a:custGeom>
            <a:avLst/>
            <a:gdLst/>
            <a:ahLst/>
            <a:cxnLst/>
            <a:rect l="l" t="t" r="r" b="b"/>
            <a:pathLst>
              <a:path h="139065">
                <a:moveTo>
                  <a:pt x="0" y="0"/>
                </a:moveTo>
                <a:lnTo>
                  <a:pt x="0" y="138607"/>
                </a:lnTo>
              </a:path>
            </a:pathLst>
          </a:custGeom>
          <a:ln w="2946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9" name="object 279"/>
          <p:cNvSpPr/>
          <p:nvPr/>
        </p:nvSpPr>
        <p:spPr>
          <a:xfrm>
            <a:off x="6693273" y="6268411"/>
            <a:ext cx="0" cy="94817"/>
          </a:xfrm>
          <a:custGeom>
            <a:avLst/>
            <a:gdLst/>
            <a:ahLst/>
            <a:cxnLst/>
            <a:rect l="l" t="t" r="r" b="b"/>
            <a:pathLst>
              <a:path h="139065">
                <a:moveTo>
                  <a:pt x="0" y="0"/>
                </a:moveTo>
                <a:lnTo>
                  <a:pt x="0" y="138607"/>
                </a:lnTo>
              </a:path>
            </a:pathLst>
          </a:custGeom>
          <a:ln w="2946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0" name="object 280"/>
          <p:cNvSpPr/>
          <p:nvPr/>
        </p:nvSpPr>
        <p:spPr>
          <a:xfrm>
            <a:off x="6734523" y="6297703"/>
            <a:ext cx="86733" cy="66432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4" name="object 304"/>
          <p:cNvSpPr/>
          <p:nvPr/>
        </p:nvSpPr>
        <p:spPr>
          <a:xfrm>
            <a:off x="4324838" y="5963107"/>
            <a:ext cx="279400" cy="96116"/>
          </a:xfrm>
          <a:custGeom>
            <a:avLst/>
            <a:gdLst/>
            <a:ahLst/>
            <a:cxnLst/>
            <a:rect l="l" t="t" r="r" b="b"/>
            <a:pathLst>
              <a:path w="237489" h="140970">
                <a:moveTo>
                  <a:pt x="36677" y="0"/>
                </a:moveTo>
                <a:lnTo>
                  <a:pt x="0" y="0"/>
                </a:lnTo>
                <a:lnTo>
                  <a:pt x="60921" y="140398"/>
                </a:lnTo>
                <a:lnTo>
                  <a:pt x="75806" y="140398"/>
                </a:lnTo>
                <a:lnTo>
                  <a:pt x="106129" y="76530"/>
                </a:lnTo>
                <a:lnTo>
                  <a:pt x="69303" y="76530"/>
                </a:lnTo>
                <a:lnTo>
                  <a:pt x="36677" y="0"/>
                </a:lnTo>
                <a:close/>
              </a:path>
              <a:path w="237489" h="140970">
                <a:moveTo>
                  <a:pt x="155982" y="50012"/>
                </a:moveTo>
                <a:lnTo>
                  <a:pt x="118719" y="50012"/>
                </a:lnTo>
                <a:lnTo>
                  <a:pt x="161836" y="140398"/>
                </a:lnTo>
                <a:lnTo>
                  <a:pt x="176707" y="140398"/>
                </a:lnTo>
                <a:lnTo>
                  <a:pt x="204288" y="76530"/>
                </a:lnTo>
                <a:lnTo>
                  <a:pt x="168325" y="76530"/>
                </a:lnTo>
                <a:lnTo>
                  <a:pt x="155982" y="50012"/>
                </a:lnTo>
                <a:close/>
              </a:path>
              <a:path w="237489" h="140970">
                <a:moveTo>
                  <a:pt x="132702" y="0"/>
                </a:moveTo>
                <a:lnTo>
                  <a:pt x="104876" y="0"/>
                </a:lnTo>
                <a:lnTo>
                  <a:pt x="69303" y="76530"/>
                </a:lnTo>
                <a:lnTo>
                  <a:pt x="106129" y="76530"/>
                </a:lnTo>
                <a:lnTo>
                  <a:pt x="118719" y="50012"/>
                </a:lnTo>
                <a:lnTo>
                  <a:pt x="155982" y="50012"/>
                </a:lnTo>
                <a:lnTo>
                  <a:pt x="132702" y="0"/>
                </a:lnTo>
                <a:close/>
              </a:path>
              <a:path w="237489" h="140970">
                <a:moveTo>
                  <a:pt x="237337" y="0"/>
                </a:moveTo>
                <a:lnTo>
                  <a:pt x="200698" y="0"/>
                </a:lnTo>
                <a:lnTo>
                  <a:pt x="168325" y="76530"/>
                </a:lnTo>
                <a:lnTo>
                  <a:pt x="204288" y="76530"/>
                </a:lnTo>
                <a:lnTo>
                  <a:pt x="2373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5" name="object 305"/>
          <p:cNvSpPr/>
          <p:nvPr/>
        </p:nvSpPr>
        <p:spPr>
          <a:xfrm>
            <a:off x="4591454" y="5992405"/>
            <a:ext cx="115047" cy="66675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49314" y="0"/>
                </a:moveTo>
                <a:lnTo>
                  <a:pt x="7806" y="21181"/>
                </a:lnTo>
                <a:lnTo>
                  <a:pt x="0" y="49060"/>
                </a:lnTo>
                <a:lnTo>
                  <a:pt x="922" y="59452"/>
                </a:lnTo>
                <a:lnTo>
                  <a:pt x="32043" y="94119"/>
                </a:lnTo>
                <a:lnTo>
                  <a:pt x="54267" y="97434"/>
                </a:lnTo>
                <a:lnTo>
                  <a:pt x="66219" y="96663"/>
                </a:lnTo>
                <a:lnTo>
                  <a:pt x="77162" y="94353"/>
                </a:lnTo>
                <a:lnTo>
                  <a:pt x="87099" y="90506"/>
                </a:lnTo>
                <a:lnTo>
                  <a:pt x="96037" y="85128"/>
                </a:lnTo>
                <a:lnTo>
                  <a:pt x="96037" y="79971"/>
                </a:lnTo>
                <a:lnTo>
                  <a:pt x="52184" y="79971"/>
                </a:lnTo>
                <a:lnTo>
                  <a:pt x="44907" y="77673"/>
                </a:lnTo>
                <a:lnTo>
                  <a:pt x="34061" y="68516"/>
                </a:lnTo>
                <a:lnTo>
                  <a:pt x="31051" y="61976"/>
                </a:lnTo>
                <a:lnTo>
                  <a:pt x="30454" y="53479"/>
                </a:lnTo>
                <a:lnTo>
                  <a:pt x="97726" y="53479"/>
                </a:lnTo>
                <a:lnTo>
                  <a:pt x="97252" y="41887"/>
                </a:lnTo>
                <a:lnTo>
                  <a:pt x="96382" y="37998"/>
                </a:lnTo>
                <a:lnTo>
                  <a:pt x="31051" y="37998"/>
                </a:lnTo>
                <a:lnTo>
                  <a:pt x="33137" y="29056"/>
                </a:lnTo>
                <a:lnTo>
                  <a:pt x="37223" y="22671"/>
                </a:lnTo>
                <a:lnTo>
                  <a:pt x="43310" y="18840"/>
                </a:lnTo>
                <a:lnTo>
                  <a:pt x="51396" y="17564"/>
                </a:lnTo>
                <a:lnTo>
                  <a:pt x="87083" y="17564"/>
                </a:lnTo>
                <a:lnTo>
                  <a:pt x="84772" y="14528"/>
                </a:lnTo>
                <a:lnTo>
                  <a:pt x="77369" y="8176"/>
                </a:lnTo>
                <a:lnTo>
                  <a:pt x="68991" y="3635"/>
                </a:lnTo>
                <a:lnTo>
                  <a:pt x="59639" y="909"/>
                </a:lnTo>
                <a:lnTo>
                  <a:pt x="49314" y="0"/>
                </a:lnTo>
                <a:close/>
              </a:path>
              <a:path w="97789" h="97790">
                <a:moveTo>
                  <a:pt x="96037" y="66573"/>
                </a:moveTo>
                <a:lnTo>
                  <a:pt x="87059" y="72433"/>
                </a:lnTo>
                <a:lnTo>
                  <a:pt x="78281" y="76620"/>
                </a:lnTo>
                <a:lnTo>
                  <a:pt x="69700" y="79133"/>
                </a:lnTo>
                <a:lnTo>
                  <a:pt x="61315" y="79971"/>
                </a:lnTo>
                <a:lnTo>
                  <a:pt x="96037" y="79971"/>
                </a:lnTo>
                <a:lnTo>
                  <a:pt x="96037" y="66573"/>
                </a:lnTo>
                <a:close/>
              </a:path>
              <a:path w="97789" h="97790">
                <a:moveTo>
                  <a:pt x="87083" y="17564"/>
                </a:moveTo>
                <a:lnTo>
                  <a:pt x="51396" y="17564"/>
                </a:lnTo>
                <a:lnTo>
                  <a:pt x="59397" y="18840"/>
                </a:lnTo>
                <a:lnTo>
                  <a:pt x="65454" y="22671"/>
                </a:lnTo>
                <a:lnTo>
                  <a:pt x="69565" y="29056"/>
                </a:lnTo>
                <a:lnTo>
                  <a:pt x="71729" y="37998"/>
                </a:lnTo>
                <a:lnTo>
                  <a:pt x="96382" y="37998"/>
                </a:lnTo>
                <a:lnTo>
                  <a:pt x="94935" y="31532"/>
                </a:lnTo>
                <a:lnTo>
                  <a:pt x="90775" y="22413"/>
                </a:lnTo>
                <a:lnTo>
                  <a:pt x="87083" y="175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6" name="object 306"/>
          <p:cNvSpPr/>
          <p:nvPr/>
        </p:nvSpPr>
        <p:spPr>
          <a:xfrm>
            <a:off x="4722416" y="5992405"/>
            <a:ext cx="119529" cy="66675"/>
          </a:xfrm>
          <a:custGeom>
            <a:avLst/>
            <a:gdLst/>
            <a:ahLst/>
            <a:cxnLst/>
            <a:rect l="l" t="t" r="r" b="b"/>
            <a:pathLst>
              <a:path w="101600" h="97790">
                <a:moveTo>
                  <a:pt x="83382" y="19735"/>
                </a:moveTo>
                <a:lnTo>
                  <a:pt x="50901" y="19735"/>
                </a:lnTo>
                <a:lnTo>
                  <a:pt x="56324" y="24968"/>
                </a:lnTo>
                <a:lnTo>
                  <a:pt x="55664" y="35420"/>
                </a:lnTo>
                <a:lnTo>
                  <a:pt x="13830" y="50722"/>
                </a:lnTo>
                <a:lnTo>
                  <a:pt x="0" y="66319"/>
                </a:lnTo>
                <a:lnTo>
                  <a:pt x="0" y="80568"/>
                </a:lnTo>
                <a:lnTo>
                  <a:pt x="2539" y="85915"/>
                </a:lnTo>
                <a:lnTo>
                  <a:pt x="12738" y="95123"/>
                </a:lnTo>
                <a:lnTo>
                  <a:pt x="18910" y="97434"/>
                </a:lnTo>
                <a:lnTo>
                  <a:pt x="26200" y="97434"/>
                </a:lnTo>
                <a:lnTo>
                  <a:pt x="33929" y="96775"/>
                </a:lnTo>
                <a:lnTo>
                  <a:pt x="41648" y="94800"/>
                </a:lnTo>
                <a:lnTo>
                  <a:pt x="49354" y="91514"/>
                </a:lnTo>
                <a:lnTo>
                  <a:pt x="57048" y="86918"/>
                </a:lnTo>
                <a:lnTo>
                  <a:pt x="101104" y="86918"/>
                </a:lnTo>
                <a:lnTo>
                  <a:pt x="101104" y="79971"/>
                </a:lnTo>
                <a:lnTo>
                  <a:pt x="36753" y="79971"/>
                </a:lnTo>
                <a:lnTo>
                  <a:pt x="34493" y="78981"/>
                </a:lnTo>
                <a:lnTo>
                  <a:pt x="30797" y="75069"/>
                </a:lnTo>
                <a:lnTo>
                  <a:pt x="29935" y="72898"/>
                </a:lnTo>
                <a:lnTo>
                  <a:pt x="29870" y="65760"/>
                </a:lnTo>
                <a:lnTo>
                  <a:pt x="31699" y="62268"/>
                </a:lnTo>
                <a:lnTo>
                  <a:pt x="39039" y="56756"/>
                </a:lnTo>
                <a:lnTo>
                  <a:pt x="45808" y="53644"/>
                </a:lnTo>
                <a:lnTo>
                  <a:pt x="55664" y="50203"/>
                </a:lnTo>
                <a:lnTo>
                  <a:pt x="85128" y="50203"/>
                </a:lnTo>
                <a:lnTo>
                  <a:pt x="85128" y="28511"/>
                </a:lnTo>
                <a:lnTo>
                  <a:pt x="83382" y="19735"/>
                </a:lnTo>
                <a:close/>
              </a:path>
              <a:path w="101600" h="97790">
                <a:moveTo>
                  <a:pt x="101104" y="86918"/>
                </a:moveTo>
                <a:lnTo>
                  <a:pt x="57048" y="86918"/>
                </a:lnTo>
                <a:lnTo>
                  <a:pt x="58775" y="93916"/>
                </a:lnTo>
                <a:lnTo>
                  <a:pt x="64261" y="97434"/>
                </a:lnTo>
                <a:lnTo>
                  <a:pt x="73520" y="97434"/>
                </a:lnTo>
                <a:lnTo>
                  <a:pt x="80082" y="96901"/>
                </a:lnTo>
                <a:lnTo>
                  <a:pt x="86869" y="95300"/>
                </a:lnTo>
                <a:lnTo>
                  <a:pt x="93878" y="92633"/>
                </a:lnTo>
                <a:lnTo>
                  <a:pt x="101104" y="88900"/>
                </a:lnTo>
                <a:lnTo>
                  <a:pt x="101104" y="86918"/>
                </a:lnTo>
                <a:close/>
              </a:path>
              <a:path w="101600" h="97790">
                <a:moveTo>
                  <a:pt x="85128" y="50203"/>
                </a:moveTo>
                <a:lnTo>
                  <a:pt x="55664" y="50203"/>
                </a:lnTo>
                <a:lnTo>
                  <a:pt x="55664" y="72898"/>
                </a:lnTo>
                <a:lnTo>
                  <a:pt x="50368" y="77609"/>
                </a:lnTo>
                <a:lnTo>
                  <a:pt x="44945" y="79971"/>
                </a:lnTo>
                <a:lnTo>
                  <a:pt x="101104" y="79971"/>
                </a:lnTo>
                <a:lnTo>
                  <a:pt x="101104" y="77787"/>
                </a:lnTo>
                <a:lnTo>
                  <a:pt x="86753" y="77787"/>
                </a:lnTo>
                <a:lnTo>
                  <a:pt x="85128" y="75603"/>
                </a:lnTo>
                <a:lnTo>
                  <a:pt x="85128" y="50203"/>
                </a:lnTo>
                <a:close/>
              </a:path>
              <a:path w="101600" h="97790">
                <a:moveTo>
                  <a:pt x="101104" y="72529"/>
                </a:moveTo>
                <a:lnTo>
                  <a:pt x="96151" y="76034"/>
                </a:lnTo>
                <a:lnTo>
                  <a:pt x="92443" y="77787"/>
                </a:lnTo>
                <a:lnTo>
                  <a:pt x="101104" y="77787"/>
                </a:lnTo>
                <a:lnTo>
                  <a:pt x="101104" y="72529"/>
                </a:lnTo>
                <a:close/>
              </a:path>
              <a:path w="101600" h="97790">
                <a:moveTo>
                  <a:pt x="45440" y="0"/>
                </a:moveTo>
                <a:lnTo>
                  <a:pt x="34610" y="713"/>
                </a:lnTo>
                <a:lnTo>
                  <a:pt x="24237" y="2854"/>
                </a:lnTo>
                <a:lnTo>
                  <a:pt x="14322" y="6418"/>
                </a:lnTo>
                <a:lnTo>
                  <a:pt x="4864" y="11404"/>
                </a:lnTo>
                <a:lnTo>
                  <a:pt x="4864" y="35420"/>
                </a:lnTo>
                <a:lnTo>
                  <a:pt x="12936" y="28560"/>
                </a:lnTo>
                <a:lnTo>
                  <a:pt x="21382" y="23658"/>
                </a:lnTo>
                <a:lnTo>
                  <a:pt x="30201" y="20716"/>
                </a:lnTo>
                <a:lnTo>
                  <a:pt x="39395" y="19735"/>
                </a:lnTo>
                <a:lnTo>
                  <a:pt x="83382" y="19735"/>
                </a:lnTo>
                <a:lnTo>
                  <a:pt x="82647" y="16035"/>
                </a:lnTo>
                <a:lnTo>
                  <a:pt x="75204" y="7126"/>
                </a:lnTo>
                <a:lnTo>
                  <a:pt x="62802" y="1781"/>
                </a:lnTo>
                <a:lnTo>
                  <a:pt x="454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7" name="object 307"/>
          <p:cNvSpPr/>
          <p:nvPr/>
        </p:nvSpPr>
        <p:spPr>
          <a:xfrm>
            <a:off x="4856661" y="5992406"/>
            <a:ext cx="93382" cy="65376"/>
          </a:xfrm>
          <a:custGeom>
            <a:avLst/>
            <a:gdLst/>
            <a:ahLst/>
            <a:cxnLst/>
            <a:rect l="l" t="t" r="r" b="b"/>
            <a:pathLst>
              <a:path w="79375" h="95884">
                <a:moveTo>
                  <a:pt x="29463" y="1981"/>
                </a:moveTo>
                <a:lnTo>
                  <a:pt x="0" y="1981"/>
                </a:lnTo>
                <a:lnTo>
                  <a:pt x="0" y="95643"/>
                </a:lnTo>
                <a:lnTo>
                  <a:pt x="29463" y="95643"/>
                </a:lnTo>
                <a:lnTo>
                  <a:pt x="29463" y="53708"/>
                </a:lnTo>
                <a:lnTo>
                  <a:pt x="31800" y="48793"/>
                </a:lnTo>
                <a:lnTo>
                  <a:pt x="41122" y="31889"/>
                </a:lnTo>
                <a:lnTo>
                  <a:pt x="45376" y="28765"/>
                </a:lnTo>
                <a:lnTo>
                  <a:pt x="29463" y="28765"/>
                </a:lnTo>
                <a:lnTo>
                  <a:pt x="29463" y="1981"/>
                </a:lnTo>
                <a:close/>
              </a:path>
              <a:path w="79375" h="95884">
                <a:moveTo>
                  <a:pt x="73300" y="27673"/>
                </a:moveTo>
                <a:lnTo>
                  <a:pt x="58038" y="27673"/>
                </a:lnTo>
                <a:lnTo>
                  <a:pt x="63855" y="29997"/>
                </a:lnTo>
                <a:lnTo>
                  <a:pt x="71132" y="34620"/>
                </a:lnTo>
                <a:lnTo>
                  <a:pt x="73300" y="27673"/>
                </a:lnTo>
                <a:close/>
              </a:path>
              <a:path w="79375" h="95884">
                <a:moveTo>
                  <a:pt x="65150" y="0"/>
                </a:moveTo>
                <a:lnTo>
                  <a:pt x="59728" y="0"/>
                </a:lnTo>
                <a:lnTo>
                  <a:pt x="51460" y="1797"/>
                </a:lnTo>
                <a:lnTo>
                  <a:pt x="43726" y="7191"/>
                </a:lnTo>
                <a:lnTo>
                  <a:pt x="36525" y="16180"/>
                </a:lnTo>
                <a:lnTo>
                  <a:pt x="29857" y="28765"/>
                </a:lnTo>
                <a:lnTo>
                  <a:pt x="45376" y="28765"/>
                </a:lnTo>
                <a:lnTo>
                  <a:pt x="46862" y="27673"/>
                </a:lnTo>
                <a:lnTo>
                  <a:pt x="73300" y="27673"/>
                </a:lnTo>
                <a:lnTo>
                  <a:pt x="79273" y="8534"/>
                </a:lnTo>
                <a:lnTo>
                  <a:pt x="71666" y="2832"/>
                </a:lnTo>
                <a:lnTo>
                  <a:pt x="6515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8" name="object 308"/>
          <p:cNvSpPr/>
          <p:nvPr/>
        </p:nvSpPr>
        <p:spPr>
          <a:xfrm>
            <a:off x="4077025" y="6118976"/>
            <a:ext cx="1131331" cy="251590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9" name="object 309"/>
          <p:cNvSpPr/>
          <p:nvPr/>
        </p:nvSpPr>
        <p:spPr>
          <a:xfrm>
            <a:off x="4367854" y="6429488"/>
            <a:ext cx="165995" cy="96938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0" name="object 310"/>
          <p:cNvSpPr/>
          <p:nvPr/>
        </p:nvSpPr>
        <p:spPr>
          <a:xfrm>
            <a:off x="4559879" y="6459996"/>
            <a:ext cx="358468" cy="66433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1" name="object 311"/>
          <p:cNvSpPr/>
          <p:nvPr/>
        </p:nvSpPr>
        <p:spPr>
          <a:xfrm>
            <a:off x="6027140" y="4064615"/>
            <a:ext cx="278984" cy="94506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2" name="object 312"/>
          <p:cNvSpPr/>
          <p:nvPr/>
        </p:nvSpPr>
        <p:spPr>
          <a:xfrm>
            <a:off x="6329372" y="4093905"/>
            <a:ext cx="311881" cy="66436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3" name="object 313"/>
          <p:cNvSpPr/>
          <p:nvPr/>
        </p:nvSpPr>
        <p:spPr>
          <a:xfrm>
            <a:off x="5650809" y="4220474"/>
            <a:ext cx="279400" cy="96116"/>
          </a:xfrm>
          <a:custGeom>
            <a:avLst/>
            <a:gdLst/>
            <a:ahLst/>
            <a:cxnLst/>
            <a:rect l="l" t="t" r="r" b="b"/>
            <a:pathLst>
              <a:path w="237489" h="140970">
                <a:moveTo>
                  <a:pt x="36677" y="0"/>
                </a:moveTo>
                <a:lnTo>
                  <a:pt x="0" y="0"/>
                </a:lnTo>
                <a:lnTo>
                  <a:pt x="60921" y="140398"/>
                </a:lnTo>
                <a:lnTo>
                  <a:pt x="75806" y="140398"/>
                </a:lnTo>
                <a:lnTo>
                  <a:pt x="106129" y="76530"/>
                </a:lnTo>
                <a:lnTo>
                  <a:pt x="69303" y="76530"/>
                </a:lnTo>
                <a:lnTo>
                  <a:pt x="36677" y="0"/>
                </a:lnTo>
                <a:close/>
              </a:path>
              <a:path w="237489" h="140970">
                <a:moveTo>
                  <a:pt x="155982" y="50012"/>
                </a:moveTo>
                <a:lnTo>
                  <a:pt x="118719" y="50012"/>
                </a:lnTo>
                <a:lnTo>
                  <a:pt x="161836" y="140398"/>
                </a:lnTo>
                <a:lnTo>
                  <a:pt x="176707" y="140398"/>
                </a:lnTo>
                <a:lnTo>
                  <a:pt x="204288" y="76530"/>
                </a:lnTo>
                <a:lnTo>
                  <a:pt x="168325" y="76530"/>
                </a:lnTo>
                <a:lnTo>
                  <a:pt x="155982" y="50012"/>
                </a:lnTo>
                <a:close/>
              </a:path>
              <a:path w="237489" h="140970">
                <a:moveTo>
                  <a:pt x="132702" y="0"/>
                </a:moveTo>
                <a:lnTo>
                  <a:pt x="104876" y="0"/>
                </a:lnTo>
                <a:lnTo>
                  <a:pt x="69303" y="76530"/>
                </a:lnTo>
                <a:lnTo>
                  <a:pt x="106129" y="76530"/>
                </a:lnTo>
                <a:lnTo>
                  <a:pt x="118719" y="50012"/>
                </a:lnTo>
                <a:lnTo>
                  <a:pt x="155982" y="50012"/>
                </a:lnTo>
                <a:lnTo>
                  <a:pt x="132702" y="0"/>
                </a:lnTo>
                <a:close/>
              </a:path>
              <a:path w="237489" h="140970">
                <a:moveTo>
                  <a:pt x="237337" y="0"/>
                </a:moveTo>
                <a:lnTo>
                  <a:pt x="200698" y="0"/>
                </a:lnTo>
                <a:lnTo>
                  <a:pt x="168325" y="76530"/>
                </a:lnTo>
                <a:lnTo>
                  <a:pt x="204288" y="76530"/>
                </a:lnTo>
                <a:lnTo>
                  <a:pt x="2373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4" name="object 314"/>
          <p:cNvSpPr/>
          <p:nvPr/>
        </p:nvSpPr>
        <p:spPr>
          <a:xfrm>
            <a:off x="5944855" y="4220478"/>
            <a:ext cx="110565" cy="94817"/>
          </a:xfrm>
          <a:custGeom>
            <a:avLst/>
            <a:gdLst/>
            <a:ahLst/>
            <a:cxnLst/>
            <a:rect l="l" t="t" r="r" b="b"/>
            <a:pathLst>
              <a:path w="93979" h="139064">
                <a:moveTo>
                  <a:pt x="29463" y="0"/>
                </a:moveTo>
                <a:lnTo>
                  <a:pt x="0" y="0"/>
                </a:lnTo>
                <a:lnTo>
                  <a:pt x="0" y="138607"/>
                </a:lnTo>
                <a:lnTo>
                  <a:pt x="29463" y="138607"/>
                </a:lnTo>
                <a:lnTo>
                  <a:pt x="29463" y="78803"/>
                </a:lnTo>
                <a:lnTo>
                  <a:pt x="35953" y="69329"/>
                </a:lnTo>
                <a:lnTo>
                  <a:pt x="42519" y="64592"/>
                </a:lnTo>
                <a:lnTo>
                  <a:pt x="91642" y="64592"/>
                </a:lnTo>
                <a:lnTo>
                  <a:pt x="91435" y="63785"/>
                </a:lnTo>
                <a:lnTo>
                  <a:pt x="88897" y="58635"/>
                </a:lnTo>
                <a:lnTo>
                  <a:pt x="29463" y="58635"/>
                </a:lnTo>
                <a:lnTo>
                  <a:pt x="29463" y="0"/>
                </a:lnTo>
                <a:close/>
              </a:path>
              <a:path w="93979" h="139064">
                <a:moveTo>
                  <a:pt x="91642" y="64592"/>
                </a:moveTo>
                <a:lnTo>
                  <a:pt x="49212" y="64592"/>
                </a:lnTo>
                <a:lnTo>
                  <a:pt x="55854" y="65870"/>
                </a:lnTo>
                <a:lnTo>
                  <a:pt x="60596" y="69707"/>
                </a:lnTo>
                <a:lnTo>
                  <a:pt x="63441" y="76100"/>
                </a:lnTo>
                <a:lnTo>
                  <a:pt x="64388" y="85051"/>
                </a:lnTo>
                <a:lnTo>
                  <a:pt x="64388" y="138607"/>
                </a:lnTo>
                <a:lnTo>
                  <a:pt x="93852" y="138607"/>
                </a:lnTo>
                <a:lnTo>
                  <a:pt x="93852" y="78803"/>
                </a:lnTo>
                <a:lnTo>
                  <a:pt x="93248" y="70839"/>
                </a:lnTo>
                <a:lnTo>
                  <a:pt x="91642" y="64592"/>
                </a:lnTo>
                <a:close/>
              </a:path>
              <a:path w="93979" h="139064">
                <a:moveTo>
                  <a:pt x="59524" y="42964"/>
                </a:moveTo>
                <a:lnTo>
                  <a:pt x="51162" y="43942"/>
                </a:lnTo>
                <a:lnTo>
                  <a:pt x="43429" y="46880"/>
                </a:lnTo>
                <a:lnTo>
                  <a:pt x="36327" y="51777"/>
                </a:lnTo>
                <a:lnTo>
                  <a:pt x="29857" y="58635"/>
                </a:lnTo>
                <a:lnTo>
                  <a:pt x="88897" y="58635"/>
                </a:lnTo>
                <a:lnTo>
                  <a:pt x="59524" y="429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5" name="object 315"/>
          <p:cNvSpPr/>
          <p:nvPr/>
        </p:nvSpPr>
        <p:spPr>
          <a:xfrm>
            <a:off x="6077336" y="4249771"/>
            <a:ext cx="119529" cy="66675"/>
          </a:xfrm>
          <a:custGeom>
            <a:avLst/>
            <a:gdLst/>
            <a:ahLst/>
            <a:cxnLst/>
            <a:rect l="l" t="t" r="r" b="b"/>
            <a:pathLst>
              <a:path w="101600" h="97789">
                <a:moveTo>
                  <a:pt x="83382" y="19735"/>
                </a:moveTo>
                <a:lnTo>
                  <a:pt x="50901" y="19735"/>
                </a:lnTo>
                <a:lnTo>
                  <a:pt x="56324" y="24968"/>
                </a:lnTo>
                <a:lnTo>
                  <a:pt x="55664" y="35420"/>
                </a:lnTo>
                <a:lnTo>
                  <a:pt x="13830" y="50722"/>
                </a:lnTo>
                <a:lnTo>
                  <a:pt x="0" y="66319"/>
                </a:lnTo>
                <a:lnTo>
                  <a:pt x="0" y="80568"/>
                </a:lnTo>
                <a:lnTo>
                  <a:pt x="2539" y="85915"/>
                </a:lnTo>
                <a:lnTo>
                  <a:pt x="12738" y="95123"/>
                </a:lnTo>
                <a:lnTo>
                  <a:pt x="18910" y="97434"/>
                </a:lnTo>
                <a:lnTo>
                  <a:pt x="26200" y="97434"/>
                </a:lnTo>
                <a:lnTo>
                  <a:pt x="33929" y="96775"/>
                </a:lnTo>
                <a:lnTo>
                  <a:pt x="41648" y="94800"/>
                </a:lnTo>
                <a:lnTo>
                  <a:pt x="49354" y="91514"/>
                </a:lnTo>
                <a:lnTo>
                  <a:pt x="57048" y="86918"/>
                </a:lnTo>
                <a:lnTo>
                  <a:pt x="101104" y="86918"/>
                </a:lnTo>
                <a:lnTo>
                  <a:pt x="101104" y="79971"/>
                </a:lnTo>
                <a:lnTo>
                  <a:pt x="36753" y="79971"/>
                </a:lnTo>
                <a:lnTo>
                  <a:pt x="34493" y="78981"/>
                </a:lnTo>
                <a:lnTo>
                  <a:pt x="30797" y="75069"/>
                </a:lnTo>
                <a:lnTo>
                  <a:pt x="29935" y="72898"/>
                </a:lnTo>
                <a:lnTo>
                  <a:pt x="29870" y="65760"/>
                </a:lnTo>
                <a:lnTo>
                  <a:pt x="31699" y="62268"/>
                </a:lnTo>
                <a:lnTo>
                  <a:pt x="39039" y="56756"/>
                </a:lnTo>
                <a:lnTo>
                  <a:pt x="45808" y="53644"/>
                </a:lnTo>
                <a:lnTo>
                  <a:pt x="55664" y="50203"/>
                </a:lnTo>
                <a:lnTo>
                  <a:pt x="85128" y="50203"/>
                </a:lnTo>
                <a:lnTo>
                  <a:pt x="85128" y="28511"/>
                </a:lnTo>
                <a:lnTo>
                  <a:pt x="83382" y="19735"/>
                </a:lnTo>
                <a:close/>
              </a:path>
              <a:path w="101600" h="97789">
                <a:moveTo>
                  <a:pt x="101104" y="86918"/>
                </a:moveTo>
                <a:lnTo>
                  <a:pt x="57048" y="86918"/>
                </a:lnTo>
                <a:lnTo>
                  <a:pt x="58775" y="93916"/>
                </a:lnTo>
                <a:lnTo>
                  <a:pt x="64261" y="97434"/>
                </a:lnTo>
                <a:lnTo>
                  <a:pt x="73520" y="97434"/>
                </a:lnTo>
                <a:lnTo>
                  <a:pt x="80082" y="96901"/>
                </a:lnTo>
                <a:lnTo>
                  <a:pt x="86869" y="95300"/>
                </a:lnTo>
                <a:lnTo>
                  <a:pt x="93878" y="92633"/>
                </a:lnTo>
                <a:lnTo>
                  <a:pt x="101104" y="88900"/>
                </a:lnTo>
                <a:lnTo>
                  <a:pt x="101104" y="86918"/>
                </a:lnTo>
                <a:close/>
              </a:path>
              <a:path w="101600" h="97789">
                <a:moveTo>
                  <a:pt x="85128" y="50203"/>
                </a:moveTo>
                <a:lnTo>
                  <a:pt x="55664" y="50203"/>
                </a:lnTo>
                <a:lnTo>
                  <a:pt x="55664" y="72898"/>
                </a:lnTo>
                <a:lnTo>
                  <a:pt x="50368" y="77609"/>
                </a:lnTo>
                <a:lnTo>
                  <a:pt x="44945" y="79971"/>
                </a:lnTo>
                <a:lnTo>
                  <a:pt x="101104" y="79971"/>
                </a:lnTo>
                <a:lnTo>
                  <a:pt x="101104" y="77787"/>
                </a:lnTo>
                <a:lnTo>
                  <a:pt x="86753" y="77787"/>
                </a:lnTo>
                <a:lnTo>
                  <a:pt x="85128" y="75603"/>
                </a:lnTo>
                <a:lnTo>
                  <a:pt x="85128" y="50203"/>
                </a:lnTo>
                <a:close/>
              </a:path>
              <a:path w="101600" h="97789">
                <a:moveTo>
                  <a:pt x="101104" y="72529"/>
                </a:moveTo>
                <a:lnTo>
                  <a:pt x="96151" y="76034"/>
                </a:lnTo>
                <a:lnTo>
                  <a:pt x="92443" y="77787"/>
                </a:lnTo>
                <a:lnTo>
                  <a:pt x="101104" y="77787"/>
                </a:lnTo>
                <a:lnTo>
                  <a:pt x="101104" y="72529"/>
                </a:lnTo>
                <a:close/>
              </a:path>
              <a:path w="101600" h="97789">
                <a:moveTo>
                  <a:pt x="45440" y="0"/>
                </a:moveTo>
                <a:lnTo>
                  <a:pt x="34610" y="713"/>
                </a:lnTo>
                <a:lnTo>
                  <a:pt x="24237" y="2854"/>
                </a:lnTo>
                <a:lnTo>
                  <a:pt x="14322" y="6418"/>
                </a:lnTo>
                <a:lnTo>
                  <a:pt x="4864" y="11404"/>
                </a:lnTo>
                <a:lnTo>
                  <a:pt x="4864" y="35420"/>
                </a:lnTo>
                <a:lnTo>
                  <a:pt x="12936" y="28560"/>
                </a:lnTo>
                <a:lnTo>
                  <a:pt x="21382" y="23658"/>
                </a:lnTo>
                <a:lnTo>
                  <a:pt x="30201" y="20716"/>
                </a:lnTo>
                <a:lnTo>
                  <a:pt x="39395" y="19735"/>
                </a:lnTo>
                <a:lnTo>
                  <a:pt x="83382" y="19735"/>
                </a:lnTo>
                <a:lnTo>
                  <a:pt x="82647" y="16035"/>
                </a:lnTo>
                <a:lnTo>
                  <a:pt x="75204" y="7126"/>
                </a:lnTo>
                <a:lnTo>
                  <a:pt x="62802" y="1781"/>
                </a:lnTo>
                <a:lnTo>
                  <a:pt x="454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6" name="object 316"/>
          <p:cNvSpPr/>
          <p:nvPr/>
        </p:nvSpPr>
        <p:spPr>
          <a:xfrm>
            <a:off x="6199194" y="4231035"/>
            <a:ext cx="91141" cy="85292"/>
          </a:xfrm>
          <a:custGeom>
            <a:avLst/>
            <a:gdLst/>
            <a:ahLst/>
            <a:cxnLst/>
            <a:rect l="l" t="t" r="r" b="b"/>
            <a:pathLst>
              <a:path w="77470" h="125095">
                <a:moveTo>
                  <a:pt x="42862" y="49606"/>
                </a:moveTo>
                <a:lnTo>
                  <a:pt x="13398" y="49606"/>
                </a:lnTo>
                <a:lnTo>
                  <a:pt x="13398" y="89788"/>
                </a:lnTo>
                <a:lnTo>
                  <a:pt x="34383" y="122681"/>
                </a:lnTo>
                <a:lnTo>
                  <a:pt x="49720" y="124917"/>
                </a:lnTo>
                <a:lnTo>
                  <a:pt x="56370" y="124550"/>
                </a:lnTo>
                <a:lnTo>
                  <a:pt x="63136" y="123451"/>
                </a:lnTo>
                <a:lnTo>
                  <a:pt x="70014" y="121622"/>
                </a:lnTo>
                <a:lnTo>
                  <a:pt x="77000" y="119062"/>
                </a:lnTo>
                <a:lnTo>
                  <a:pt x="77000" y="103187"/>
                </a:lnTo>
                <a:lnTo>
                  <a:pt x="52755" y="103187"/>
                </a:lnTo>
                <a:lnTo>
                  <a:pt x="49225" y="101841"/>
                </a:lnTo>
                <a:lnTo>
                  <a:pt x="44145" y="96481"/>
                </a:lnTo>
                <a:lnTo>
                  <a:pt x="42862" y="92824"/>
                </a:lnTo>
                <a:lnTo>
                  <a:pt x="42862" y="49606"/>
                </a:lnTo>
                <a:close/>
              </a:path>
              <a:path w="77470" h="125095">
                <a:moveTo>
                  <a:pt x="77000" y="97726"/>
                </a:moveTo>
                <a:lnTo>
                  <a:pt x="69913" y="101358"/>
                </a:lnTo>
                <a:lnTo>
                  <a:pt x="63347" y="103187"/>
                </a:lnTo>
                <a:lnTo>
                  <a:pt x="77000" y="103187"/>
                </a:lnTo>
                <a:lnTo>
                  <a:pt x="77000" y="97726"/>
                </a:lnTo>
                <a:close/>
              </a:path>
              <a:path w="77470" h="125095">
                <a:moveTo>
                  <a:pt x="42862" y="0"/>
                </a:moveTo>
                <a:lnTo>
                  <a:pt x="39192" y="0"/>
                </a:lnTo>
                <a:lnTo>
                  <a:pt x="0" y="43853"/>
                </a:lnTo>
                <a:lnTo>
                  <a:pt x="0" y="49606"/>
                </a:lnTo>
                <a:lnTo>
                  <a:pt x="77000" y="49606"/>
                </a:lnTo>
                <a:lnTo>
                  <a:pt x="77000" y="29463"/>
                </a:lnTo>
                <a:lnTo>
                  <a:pt x="42862" y="29463"/>
                </a:lnTo>
                <a:lnTo>
                  <a:pt x="428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7" name="object 317"/>
          <p:cNvSpPr/>
          <p:nvPr/>
        </p:nvSpPr>
        <p:spPr>
          <a:xfrm>
            <a:off x="6362614" y="4231035"/>
            <a:ext cx="227269" cy="85171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8" name="object 318"/>
          <p:cNvSpPr/>
          <p:nvPr/>
        </p:nvSpPr>
        <p:spPr>
          <a:xfrm>
            <a:off x="6683152" y="4220478"/>
            <a:ext cx="306875" cy="95723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9" name="object 319"/>
          <p:cNvSpPr/>
          <p:nvPr/>
        </p:nvSpPr>
        <p:spPr>
          <a:xfrm>
            <a:off x="6069748" y="4375126"/>
            <a:ext cx="38847" cy="96116"/>
          </a:xfrm>
          <a:custGeom>
            <a:avLst/>
            <a:gdLst/>
            <a:ahLst/>
            <a:cxnLst/>
            <a:rect l="l" t="t" r="r" b="b"/>
            <a:pathLst>
              <a:path w="33020" h="140970">
                <a:moveTo>
                  <a:pt x="31051" y="46723"/>
                </a:moveTo>
                <a:lnTo>
                  <a:pt x="1587" y="46723"/>
                </a:lnTo>
                <a:lnTo>
                  <a:pt x="1587" y="140385"/>
                </a:lnTo>
                <a:lnTo>
                  <a:pt x="31051" y="140385"/>
                </a:lnTo>
                <a:lnTo>
                  <a:pt x="31051" y="46723"/>
                </a:lnTo>
                <a:close/>
              </a:path>
              <a:path w="33020" h="140970">
                <a:moveTo>
                  <a:pt x="20675" y="0"/>
                </a:moveTo>
                <a:lnTo>
                  <a:pt x="11747" y="0"/>
                </a:lnTo>
                <a:lnTo>
                  <a:pt x="7937" y="1587"/>
                </a:lnTo>
                <a:lnTo>
                  <a:pt x="1587" y="7937"/>
                </a:lnTo>
                <a:lnTo>
                  <a:pt x="0" y="11760"/>
                </a:lnTo>
                <a:lnTo>
                  <a:pt x="0" y="20700"/>
                </a:lnTo>
                <a:lnTo>
                  <a:pt x="1587" y="24511"/>
                </a:lnTo>
                <a:lnTo>
                  <a:pt x="7937" y="30937"/>
                </a:lnTo>
                <a:lnTo>
                  <a:pt x="11747" y="32537"/>
                </a:lnTo>
                <a:lnTo>
                  <a:pt x="20675" y="32537"/>
                </a:lnTo>
                <a:lnTo>
                  <a:pt x="24511" y="30937"/>
                </a:lnTo>
                <a:lnTo>
                  <a:pt x="30861" y="24511"/>
                </a:lnTo>
                <a:lnTo>
                  <a:pt x="32448" y="20700"/>
                </a:lnTo>
                <a:lnTo>
                  <a:pt x="32448" y="11760"/>
                </a:lnTo>
                <a:lnTo>
                  <a:pt x="30861" y="7937"/>
                </a:lnTo>
                <a:lnTo>
                  <a:pt x="24511" y="1587"/>
                </a:lnTo>
                <a:lnTo>
                  <a:pt x="206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0" name="object 320"/>
          <p:cNvSpPr/>
          <p:nvPr/>
        </p:nvSpPr>
        <p:spPr>
          <a:xfrm>
            <a:off x="6135706" y="4405637"/>
            <a:ext cx="110654" cy="6521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1" name="object 321"/>
          <p:cNvSpPr/>
          <p:nvPr/>
        </p:nvSpPr>
        <p:spPr>
          <a:xfrm>
            <a:off x="6335070" y="4405635"/>
            <a:ext cx="243965" cy="66432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2" name="object 322"/>
          <p:cNvSpPr/>
          <p:nvPr/>
        </p:nvSpPr>
        <p:spPr>
          <a:xfrm>
            <a:off x="5714429" y="4618052"/>
            <a:ext cx="120276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196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3" name="object 323"/>
          <p:cNvSpPr/>
          <p:nvPr/>
        </p:nvSpPr>
        <p:spPr>
          <a:xfrm>
            <a:off x="5714429" y="4586879"/>
            <a:ext cx="41088" cy="22514"/>
          </a:xfrm>
          <a:custGeom>
            <a:avLst/>
            <a:gdLst/>
            <a:ahLst/>
            <a:cxnLst/>
            <a:rect l="l" t="t" r="r" b="b"/>
            <a:pathLst>
              <a:path w="34925" h="33020">
                <a:moveTo>
                  <a:pt x="0" y="33019"/>
                </a:moveTo>
                <a:lnTo>
                  <a:pt x="34531" y="33019"/>
                </a:lnTo>
                <a:lnTo>
                  <a:pt x="34531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4" name="object 324"/>
          <p:cNvSpPr/>
          <p:nvPr/>
        </p:nvSpPr>
        <p:spPr>
          <a:xfrm>
            <a:off x="5714428" y="4578220"/>
            <a:ext cx="115047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26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5" name="object 325"/>
          <p:cNvSpPr/>
          <p:nvPr/>
        </p:nvSpPr>
        <p:spPr>
          <a:xfrm>
            <a:off x="5714429" y="4549646"/>
            <a:ext cx="41088" cy="19915"/>
          </a:xfrm>
          <a:custGeom>
            <a:avLst/>
            <a:gdLst/>
            <a:ahLst/>
            <a:cxnLst/>
            <a:rect l="l" t="t" r="r" b="b"/>
            <a:pathLst>
              <a:path w="34925" h="29209">
                <a:moveTo>
                  <a:pt x="0" y="29209"/>
                </a:moveTo>
                <a:lnTo>
                  <a:pt x="34531" y="29209"/>
                </a:lnTo>
                <a:lnTo>
                  <a:pt x="34531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6" name="object 326"/>
          <p:cNvSpPr/>
          <p:nvPr/>
        </p:nvSpPr>
        <p:spPr>
          <a:xfrm>
            <a:off x="5714429" y="4540986"/>
            <a:ext cx="118782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812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7" name="object 327"/>
          <p:cNvSpPr/>
          <p:nvPr/>
        </p:nvSpPr>
        <p:spPr>
          <a:xfrm>
            <a:off x="5862564" y="4561500"/>
            <a:ext cx="199255" cy="65211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8" name="object 328"/>
          <p:cNvSpPr/>
          <p:nvPr/>
        </p:nvSpPr>
        <p:spPr>
          <a:xfrm>
            <a:off x="6085398" y="4561499"/>
            <a:ext cx="114972" cy="66432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9" name="object 329"/>
          <p:cNvSpPr/>
          <p:nvPr/>
        </p:nvSpPr>
        <p:spPr>
          <a:xfrm>
            <a:off x="6223719" y="4561499"/>
            <a:ext cx="341656" cy="97078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0" name="object 330"/>
          <p:cNvSpPr/>
          <p:nvPr/>
        </p:nvSpPr>
        <p:spPr>
          <a:xfrm>
            <a:off x="6587794" y="4561500"/>
            <a:ext cx="110654" cy="6521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1" name="object 331"/>
          <p:cNvSpPr/>
          <p:nvPr/>
        </p:nvSpPr>
        <p:spPr>
          <a:xfrm>
            <a:off x="6722371" y="4561493"/>
            <a:ext cx="231724" cy="95862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2" name="object 332"/>
          <p:cNvSpPr/>
          <p:nvPr/>
        </p:nvSpPr>
        <p:spPr>
          <a:xfrm>
            <a:off x="4292861" y="4211752"/>
            <a:ext cx="526559" cy="103300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3" name="object 333"/>
          <p:cNvSpPr/>
          <p:nvPr/>
        </p:nvSpPr>
        <p:spPr>
          <a:xfrm>
            <a:off x="4843472" y="4302063"/>
            <a:ext cx="147918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704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4" name="object 334"/>
          <p:cNvSpPr/>
          <p:nvPr/>
        </p:nvSpPr>
        <p:spPr>
          <a:xfrm>
            <a:off x="4843472" y="4276085"/>
            <a:ext cx="79188" cy="12989"/>
          </a:xfrm>
          <a:custGeom>
            <a:avLst/>
            <a:gdLst/>
            <a:ahLst/>
            <a:cxnLst/>
            <a:rect l="l" t="t" r="r" b="b"/>
            <a:pathLst>
              <a:path w="67310" h="19050">
                <a:moveTo>
                  <a:pt x="0" y="19050"/>
                </a:moveTo>
                <a:lnTo>
                  <a:pt x="66967" y="19050"/>
                </a:lnTo>
                <a:lnTo>
                  <a:pt x="66967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5" name="object 335"/>
          <p:cNvSpPr/>
          <p:nvPr/>
        </p:nvSpPr>
        <p:spPr>
          <a:xfrm>
            <a:off x="4843472" y="4263097"/>
            <a:ext cx="12700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848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6" name="object 336"/>
          <p:cNvSpPr/>
          <p:nvPr/>
        </p:nvSpPr>
        <p:spPr>
          <a:xfrm>
            <a:off x="4843472" y="4237985"/>
            <a:ext cx="79188" cy="12123"/>
          </a:xfrm>
          <a:custGeom>
            <a:avLst/>
            <a:gdLst/>
            <a:ahLst/>
            <a:cxnLst/>
            <a:rect l="l" t="t" r="r" b="b"/>
            <a:pathLst>
              <a:path w="67310" h="17779">
                <a:moveTo>
                  <a:pt x="0" y="17779"/>
                </a:moveTo>
                <a:lnTo>
                  <a:pt x="66967" y="17779"/>
                </a:lnTo>
                <a:lnTo>
                  <a:pt x="66967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7" name="object 337"/>
          <p:cNvSpPr/>
          <p:nvPr/>
        </p:nvSpPr>
        <p:spPr>
          <a:xfrm>
            <a:off x="4843472" y="4224997"/>
            <a:ext cx="147918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704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8" name="object 338"/>
          <p:cNvSpPr/>
          <p:nvPr/>
        </p:nvSpPr>
        <p:spPr>
          <a:xfrm>
            <a:off x="4172507" y="4365990"/>
            <a:ext cx="167341" cy="106940"/>
          </a:xfrm>
          <a:custGeom>
            <a:avLst/>
            <a:gdLst/>
            <a:ahLst/>
            <a:cxnLst/>
            <a:rect l="l" t="t" r="r" b="b"/>
            <a:pathLst>
              <a:path w="142239" h="156845">
                <a:moveTo>
                  <a:pt x="16370" y="94259"/>
                </a:moveTo>
                <a:lnTo>
                  <a:pt x="0" y="144856"/>
                </a:lnTo>
                <a:lnTo>
                  <a:pt x="15235" y="149849"/>
                </a:lnTo>
                <a:lnTo>
                  <a:pt x="31856" y="153417"/>
                </a:lnTo>
                <a:lnTo>
                  <a:pt x="49865" y="155559"/>
                </a:lnTo>
                <a:lnTo>
                  <a:pt x="69265" y="156273"/>
                </a:lnTo>
                <a:lnTo>
                  <a:pt x="86081" y="155475"/>
                </a:lnTo>
                <a:lnTo>
                  <a:pt x="123532" y="143522"/>
                </a:lnTo>
                <a:lnTo>
                  <a:pt x="140636" y="118465"/>
                </a:lnTo>
                <a:lnTo>
                  <a:pt x="47891" y="118465"/>
                </a:lnTo>
                <a:lnTo>
                  <a:pt x="41135" y="116281"/>
                </a:lnTo>
                <a:lnTo>
                  <a:pt x="27038" y="107556"/>
                </a:lnTo>
                <a:lnTo>
                  <a:pt x="21132" y="101663"/>
                </a:lnTo>
                <a:lnTo>
                  <a:pt x="16370" y="94259"/>
                </a:lnTo>
                <a:close/>
              </a:path>
              <a:path w="142239" h="156845">
                <a:moveTo>
                  <a:pt x="78790" y="0"/>
                </a:moveTo>
                <a:lnTo>
                  <a:pt x="34885" y="7200"/>
                </a:lnTo>
                <a:lnTo>
                  <a:pt x="7406" y="38974"/>
                </a:lnTo>
                <a:lnTo>
                  <a:pt x="6261" y="50800"/>
                </a:lnTo>
                <a:lnTo>
                  <a:pt x="6261" y="59474"/>
                </a:lnTo>
                <a:lnTo>
                  <a:pt x="31191" y="88557"/>
                </a:lnTo>
                <a:lnTo>
                  <a:pt x="54876" y="98590"/>
                </a:lnTo>
                <a:lnTo>
                  <a:pt x="60375" y="101434"/>
                </a:lnTo>
                <a:lnTo>
                  <a:pt x="64541" y="105537"/>
                </a:lnTo>
                <a:lnTo>
                  <a:pt x="65515" y="107556"/>
                </a:lnTo>
                <a:lnTo>
                  <a:pt x="65582" y="112318"/>
                </a:lnTo>
                <a:lnTo>
                  <a:pt x="64515" y="114338"/>
                </a:lnTo>
                <a:lnTo>
                  <a:pt x="60223" y="117640"/>
                </a:lnTo>
                <a:lnTo>
                  <a:pt x="57556" y="118465"/>
                </a:lnTo>
                <a:lnTo>
                  <a:pt x="140636" y="118465"/>
                </a:lnTo>
                <a:lnTo>
                  <a:pt x="140833" y="117896"/>
                </a:lnTo>
                <a:lnTo>
                  <a:pt x="141861" y="107696"/>
                </a:lnTo>
                <a:lnTo>
                  <a:pt x="141954" y="98590"/>
                </a:lnTo>
                <a:lnTo>
                  <a:pt x="140436" y="91935"/>
                </a:lnTo>
                <a:lnTo>
                  <a:pt x="111907" y="65871"/>
                </a:lnTo>
                <a:lnTo>
                  <a:pt x="86029" y="55232"/>
                </a:lnTo>
                <a:lnTo>
                  <a:pt x="79527" y="52222"/>
                </a:lnTo>
                <a:lnTo>
                  <a:pt x="74574" y="48387"/>
                </a:lnTo>
                <a:lnTo>
                  <a:pt x="73329" y="46494"/>
                </a:lnTo>
                <a:lnTo>
                  <a:pt x="73329" y="38696"/>
                </a:lnTo>
                <a:lnTo>
                  <a:pt x="77254" y="35725"/>
                </a:lnTo>
                <a:lnTo>
                  <a:pt x="130462" y="35725"/>
                </a:lnTo>
                <a:lnTo>
                  <a:pt x="139407" y="10121"/>
                </a:lnTo>
                <a:lnTo>
                  <a:pt x="125160" y="5695"/>
                </a:lnTo>
                <a:lnTo>
                  <a:pt x="110309" y="2532"/>
                </a:lnTo>
                <a:lnTo>
                  <a:pt x="94852" y="633"/>
                </a:lnTo>
                <a:lnTo>
                  <a:pt x="78790" y="0"/>
                </a:lnTo>
                <a:close/>
              </a:path>
              <a:path w="142239" h="156845">
                <a:moveTo>
                  <a:pt x="130462" y="35725"/>
                </a:moveTo>
                <a:lnTo>
                  <a:pt x="85140" y="35725"/>
                </a:lnTo>
                <a:lnTo>
                  <a:pt x="95449" y="37108"/>
                </a:lnTo>
                <a:lnTo>
                  <a:pt x="105151" y="41257"/>
                </a:lnTo>
                <a:lnTo>
                  <a:pt x="114246" y="48171"/>
                </a:lnTo>
                <a:lnTo>
                  <a:pt x="122732" y="57848"/>
                </a:lnTo>
                <a:lnTo>
                  <a:pt x="130462" y="357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9" name="object 339"/>
          <p:cNvSpPr/>
          <p:nvPr/>
        </p:nvSpPr>
        <p:spPr>
          <a:xfrm>
            <a:off x="4361852" y="4367616"/>
            <a:ext cx="179294" cy="103476"/>
          </a:xfrm>
          <a:custGeom>
            <a:avLst/>
            <a:gdLst/>
            <a:ahLst/>
            <a:cxnLst/>
            <a:rect l="l" t="t" r="r" b="b"/>
            <a:pathLst>
              <a:path w="152400" h="151765">
                <a:moveTo>
                  <a:pt x="91770" y="0"/>
                </a:moveTo>
                <a:lnTo>
                  <a:pt x="0" y="0"/>
                </a:lnTo>
                <a:lnTo>
                  <a:pt x="0" y="151409"/>
                </a:lnTo>
                <a:lnTo>
                  <a:pt x="66967" y="151409"/>
                </a:lnTo>
                <a:lnTo>
                  <a:pt x="66967" y="89001"/>
                </a:lnTo>
                <a:lnTo>
                  <a:pt x="135194" y="89001"/>
                </a:lnTo>
                <a:lnTo>
                  <a:pt x="137210" y="87312"/>
                </a:lnTo>
                <a:lnTo>
                  <a:pt x="143683" y="79474"/>
                </a:lnTo>
                <a:lnTo>
                  <a:pt x="148302" y="70839"/>
                </a:lnTo>
                <a:lnTo>
                  <a:pt x="149585" y="66471"/>
                </a:lnTo>
                <a:lnTo>
                  <a:pt x="70802" y="66471"/>
                </a:lnTo>
                <a:lnTo>
                  <a:pt x="68948" y="66217"/>
                </a:lnTo>
                <a:lnTo>
                  <a:pt x="66967" y="65684"/>
                </a:lnTo>
                <a:lnTo>
                  <a:pt x="66967" y="32740"/>
                </a:lnTo>
                <a:lnTo>
                  <a:pt x="148565" y="32740"/>
                </a:lnTo>
                <a:lnTo>
                  <a:pt x="148099" y="31215"/>
                </a:lnTo>
                <a:lnTo>
                  <a:pt x="117468" y="3684"/>
                </a:lnTo>
                <a:lnTo>
                  <a:pt x="105462" y="921"/>
                </a:lnTo>
                <a:lnTo>
                  <a:pt x="91770" y="0"/>
                </a:lnTo>
                <a:close/>
              </a:path>
              <a:path w="152400" h="151765">
                <a:moveTo>
                  <a:pt x="135194" y="89001"/>
                </a:moveTo>
                <a:lnTo>
                  <a:pt x="66967" y="89001"/>
                </a:lnTo>
                <a:lnTo>
                  <a:pt x="75603" y="94770"/>
                </a:lnTo>
                <a:lnTo>
                  <a:pt x="84254" y="98894"/>
                </a:lnTo>
                <a:lnTo>
                  <a:pt x="92920" y="101371"/>
                </a:lnTo>
                <a:lnTo>
                  <a:pt x="101600" y="102196"/>
                </a:lnTo>
                <a:lnTo>
                  <a:pt x="111634" y="101266"/>
                </a:lnTo>
                <a:lnTo>
                  <a:pt x="120915" y="98474"/>
                </a:lnTo>
                <a:lnTo>
                  <a:pt x="129440" y="93822"/>
                </a:lnTo>
                <a:lnTo>
                  <a:pt x="135194" y="89001"/>
                </a:lnTo>
                <a:close/>
              </a:path>
              <a:path w="152400" h="151765">
                <a:moveTo>
                  <a:pt x="148565" y="32740"/>
                </a:moveTo>
                <a:lnTo>
                  <a:pt x="79006" y="32740"/>
                </a:lnTo>
                <a:lnTo>
                  <a:pt x="82778" y="34213"/>
                </a:lnTo>
                <a:lnTo>
                  <a:pt x="88061" y="40093"/>
                </a:lnTo>
                <a:lnTo>
                  <a:pt x="89395" y="44119"/>
                </a:lnTo>
                <a:lnTo>
                  <a:pt x="89395" y="54368"/>
                </a:lnTo>
                <a:lnTo>
                  <a:pt x="87845" y="58534"/>
                </a:lnTo>
                <a:lnTo>
                  <a:pt x="81610" y="64884"/>
                </a:lnTo>
                <a:lnTo>
                  <a:pt x="77546" y="66471"/>
                </a:lnTo>
                <a:lnTo>
                  <a:pt x="149585" y="66471"/>
                </a:lnTo>
                <a:lnTo>
                  <a:pt x="151071" y="61411"/>
                </a:lnTo>
                <a:lnTo>
                  <a:pt x="151993" y="51193"/>
                </a:lnTo>
                <a:lnTo>
                  <a:pt x="151019" y="40769"/>
                </a:lnTo>
                <a:lnTo>
                  <a:pt x="148565" y="327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0" name="object 340"/>
          <p:cNvSpPr/>
          <p:nvPr/>
        </p:nvSpPr>
        <p:spPr>
          <a:xfrm>
            <a:off x="4522925" y="4367612"/>
            <a:ext cx="236818" cy="103476"/>
          </a:xfrm>
          <a:custGeom>
            <a:avLst/>
            <a:gdLst/>
            <a:ahLst/>
            <a:cxnLst/>
            <a:rect l="l" t="t" r="r" b="b"/>
            <a:pathLst>
              <a:path w="201295" h="151765">
                <a:moveTo>
                  <a:pt x="148132" y="0"/>
                </a:moveTo>
                <a:lnTo>
                  <a:pt x="52590" y="0"/>
                </a:lnTo>
                <a:lnTo>
                  <a:pt x="0" y="151409"/>
                </a:lnTo>
                <a:lnTo>
                  <a:pt x="67081" y="151409"/>
                </a:lnTo>
                <a:lnTo>
                  <a:pt x="75806" y="125818"/>
                </a:lnTo>
                <a:lnTo>
                  <a:pt x="191834" y="125818"/>
                </a:lnTo>
                <a:lnTo>
                  <a:pt x="179426" y="90093"/>
                </a:lnTo>
                <a:lnTo>
                  <a:pt x="88011" y="90093"/>
                </a:lnTo>
                <a:lnTo>
                  <a:pt x="100418" y="52489"/>
                </a:lnTo>
                <a:lnTo>
                  <a:pt x="166364" y="52489"/>
                </a:lnTo>
                <a:lnTo>
                  <a:pt x="148132" y="0"/>
                </a:lnTo>
                <a:close/>
              </a:path>
              <a:path w="201295" h="151765">
                <a:moveTo>
                  <a:pt x="191834" y="125818"/>
                </a:moveTo>
                <a:lnTo>
                  <a:pt x="125018" y="125818"/>
                </a:lnTo>
                <a:lnTo>
                  <a:pt x="133756" y="151409"/>
                </a:lnTo>
                <a:lnTo>
                  <a:pt x="200723" y="151409"/>
                </a:lnTo>
                <a:lnTo>
                  <a:pt x="191834" y="125818"/>
                </a:lnTo>
                <a:close/>
              </a:path>
              <a:path w="201295" h="151765">
                <a:moveTo>
                  <a:pt x="166364" y="52489"/>
                </a:moveTo>
                <a:lnTo>
                  <a:pt x="100418" y="52489"/>
                </a:lnTo>
                <a:lnTo>
                  <a:pt x="112814" y="90093"/>
                </a:lnTo>
                <a:lnTo>
                  <a:pt x="179426" y="90093"/>
                </a:lnTo>
                <a:lnTo>
                  <a:pt x="166364" y="524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1" name="object 341"/>
          <p:cNvSpPr/>
          <p:nvPr/>
        </p:nvSpPr>
        <p:spPr>
          <a:xfrm>
            <a:off x="4757441" y="4365990"/>
            <a:ext cx="171076" cy="106940"/>
          </a:xfrm>
          <a:custGeom>
            <a:avLst/>
            <a:gdLst/>
            <a:ahLst/>
            <a:cxnLst/>
            <a:rect l="l" t="t" r="r" b="b"/>
            <a:pathLst>
              <a:path w="145414" h="156845">
                <a:moveTo>
                  <a:pt x="84327" y="0"/>
                </a:moveTo>
                <a:lnTo>
                  <a:pt x="36525" y="12585"/>
                </a:lnTo>
                <a:lnTo>
                  <a:pt x="5953" y="47766"/>
                </a:lnTo>
                <a:lnTo>
                  <a:pt x="0" y="79184"/>
                </a:lnTo>
                <a:lnTo>
                  <a:pt x="1428" y="94812"/>
                </a:lnTo>
                <a:lnTo>
                  <a:pt x="22859" y="133997"/>
                </a:lnTo>
                <a:lnTo>
                  <a:pt x="66013" y="154880"/>
                </a:lnTo>
                <a:lnTo>
                  <a:pt x="84327" y="156273"/>
                </a:lnTo>
                <a:lnTo>
                  <a:pt x="92114" y="156006"/>
                </a:lnTo>
                <a:lnTo>
                  <a:pt x="132205" y="147023"/>
                </a:lnTo>
                <a:lnTo>
                  <a:pt x="145351" y="140601"/>
                </a:lnTo>
                <a:lnTo>
                  <a:pt x="119895" y="88607"/>
                </a:lnTo>
                <a:lnTo>
                  <a:pt x="84327" y="88607"/>
                </a:lnTo>
                <a:lnTo>
                  <a:pt x="78676" y="87566"/>
                </a:lnTo>
                <a:lnTo>
                  <a:pt x="70738" y="83400"/>
                </a:lnTo>
                <a:lnTo>
                  <a:pt x="68757" y="80505"/>
                </a:lnTo>
                <a:lnTo>
                  <a:pt x="68757" y="69062"/>
                </a:lnTo>
                <a:lnTo>
                  <a:pt x="75857" y="65189"/>
                </a:lnTo>
                <a:lnTo>
                  <a:pt x="119512" y="65189"/>
                </a:lnTo>
                <a:lnTo>
                  <a:pt x="145351" y="15976"/>
                </a:lnTo>
                <a:lnTo>
                  <a:pt x="108731" y="2427"/>
                </a:lnTo>
                <a:lnTo>
                  <a:pt x="92330" y="269"/>
                </a:lnTo>
                <a:lnTo>
                  <a:pt x="84327" y="0"/>
                </a:lnTo>
                <a:close/>
              </a:path>
              <a:path w="145414" h="156845">
                <a:moveTo>
                  <a:pt x="117271" y="83248"/>
                </a:moveTo>
                <a:lnTo>
                  <a:pt x="111656" y="85591"/>
                </a:lnTo>
                <a:lnTo>
                  <a:pt x="105517" y="87266"/>
                </a:lnTo>
                <a:lnTo>
                  <a:pt x="98855" y="88272"/>
                </a:lnTo>
                <a:lnTo>
                  <a:pt x="91668" y="88607"/>
                </a:lnTo>
                <a:lnTo>
                  <a:pt x="119895" y="88607"/>
                </a:lnTo>
                <a:lnTo>
                  <a:pt x="117271" y="83248"/>
                </a:lnTo>
                <a:close/>
              </a:path>
              <a:path w="145414" h="156845">
                <a:moveTo>
                  <a:pt x="119512" y="65189"/>
                </a:moveTo>
                <a:lnTo>
                  <a:pt x="90081" y="65189"/>
                </a:lnTo>
                <a:lnTo>
                  <a:pt x="97367" y="65455"/>
                </a:lnTo>
                <a:lnTo>
                  <a:pt x="104328" y="66255"/>
                </a:lnTo>
                <a:lnTo>
                  <a:pt x="110964" y="67589"/>
                </a:lnTo>
                <a:lnTo>
                  <a:pt x="117271" y="69456"/>
                </a:lnTo>
                <a:lnTo>
                  <a:pt x="119512" y="651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2" name="object 342"/>
          <p:cNvSpPr/>
          <p:nvPr/>
        </p:nvSpPr>
        <p:spPr>
          <a:xfrm>
            <a:off x="4949227" y="4457927"/>
            <a:ext cx="147918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704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3" name="object 343"/>
          <p:cNvSpPr/>
          <p:nvPr/>
        </p:nvSpPr>
        <p:spPr>
          <a:xfrm>
            <a:off x="4949227" y="4431949"/>
            <a:ext cx="79188" cy="12989"/>
          </a:xfrm>
          <a:custGeom>
            <a:avLst/>
            <a:gdLst/>
            <a:ahLst/>
            <a:cxnLst/>
            <a:rect l="l" t="t" r="r" b="b"/>
            <a:pathLst>
              <a:path w="67310" h="19050">
                <a:moveTo>
                  <a:pt x="0" y="19050"/>
                </a:moveTo>
                <a:lnTo>
                  <a:pt x="66967" y="19050"/>
                </a:lnTo>
                <a:lnTo>
                  <a:pt x="66967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4" name="object 344"/>
          <p:cNvSpPr/>
          <p:nvPr/>
        </p:nvSpPr>
        <p:spPr>
          <a:xfrm>
            <a:off x="4949227" y="4418960"/>
            <a:ext cx="12700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848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5" name="object 345"/>
          <p:cNvSpPr/>
          <p:nvPr/>
        </p:nvSpPr>
        <p:spPr>
          <a:xfrm>
            <a:off x="4949227" y="4393849"/>
            <a:ext cx="79188" cy="12123"/>
          </a:xfrm>
          <a:custGeom>
            <a:avLst/>
            <a:gdLst/>
            <a:ahLst/>
            <a:cxnLst/>
            <a:rect l="l" t="t" r="r" b="b"/>
            <a:pathLst>
              <a:path w="67310" h="17779">
                <a:moveTo>
                  <a:pt x="0" y="17779"/>
                </a:moveTo>
                <a:lnTo>
                  <a:pt x="66967" y="17779"/>
                </a:lnTo>
                <a:lnTo>
                  <a:pt x="66967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6" name="object 346"/>
          <p:cNvSpPr/>
          <p:nvPr/>
        </p:nvSpPr>
        <p:spPr>
          <a:xfrm>
            <a:off x="4949227" y="4380860"/>
            <a:ext cx="147918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704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7" name="object 347"/>
          <p:cNvSpPr/>
          <p:nvPr/>
        </p:nvSpPr>
        <p:spPr>
          <a:xfrm>
            <a:off x="4313581" y="3107801"/>
            <a:ext cx="164935" cy="9450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8" name="object 348"/>
          <p:cNvSpPr/>
          <p:nvPr/>
        </p:nvSpPr>
        <p:spPr>
          <a:xfrm>
            <a:off x="4505835" y="3137095"/>
            <a:ext cx="356832" cy="66432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9" name="object 349"/>
          <p:cNvSpPr/>
          <p:nvPr/>
        </p:nvSpPr>
        <p:spPr>
          <a:xfrm>
            <a:off x="4886017" y="3137096"/>
            <a:ext cx="93262" cy="65211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0" name="object 350"/>
          <p:cNvSpPr/>
          <p:nvPr/>
        </p:nvSpPr>
        <p:spPr>
          <a:xfrm>
            <a:off x="4052747" y="3263665"/>
            <a:ext cx="513022" cy="95727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1" name="object 351"/>
          <p:cNvSpPr/>
          <p:nvPr/>
        </p:nvSpPr>
        <p:spPr>
          <a:xfrm>
            <a:off x="4589471" y="3263665"/>
            <a:ext cx="110414" cy="9450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2" name="object 352"/>
          <p:cNvSpPr/>
          <p:nvPr/>
        </p:nvSpPr>
        <p:spPr>
          <a:xfrm>
            <a:off x="4820344" y="3263664"/>
            <a:ext cx="0" cy="94817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607"/>
                </a:lnTo>
              </a:path>
            </a:pathLst>
          </a:custGeom>
          <a:ln w="3453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3" name="object 353"/>
          <p:cNvSpPr/>
          <p:nvPr/>
        </p:nvSpPr>
        <p:spPr>
          <a:xfrm>
            <a:off x="4874403" y="3274221"/>
            <a:ext cx="355192" cy="85171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4" name="object 354"/>
          <p:cNvSpPr/>
          <p:nvPr/>
        </p:nvSpPr>
        <p:spPr>
          <a:xfrm>
            <a:off x="4188040" y="3418314"/>
            <a:ext cx="907091" cy="252805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7" name="object 377"/>
          <p:cNvSpPr/>
          <p:nvPr/>
        </p:nvSpPr>
        <p:spPr>
          <a:xfrm>
            <a:off x="7632211" y="1600616"/>
            <a:ext cx="671606" cy="117764"/>
          </a:xfrm>
          <a:custGeom>
            <a:avLst/>
            <a:gdLst/>
            <a:ahLst/>
            <a:cxnLst/>
            <a:rect l="l" t="t" r="r" b="b"/>
            <a:pathLst>
              <a:path w="570865" h="172719">
                <a:moveTo>
                  <a:pt x="0" y="172720"/>
                </a:moveTo>
                <a:lnTo>
                  <a:pt x="570471" y="172720"/>
                </a:lnTo>
                <a:lnTo>
                  <a:pt x="570471" y="0"/>
                </a:lnTo>
                <a:lnTo>
                  <a:pt x="0" y="0"/>
                </a:lnTo>
                <a:lnTo>
                  <a:pt x="0" y="172720"/>
                </a:lnTo>
                <a:close/>
              </a:path>
            </a:pathLst>
          </a:custGeom>
          <a:solidFill>
            <a:srgbClr val="EF413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8" name="object 378"/>
          <p:cNvSpPr/>
          <p:nvPr/>
        </p:nvSpPr>
        <p:spPr>
          <a:xfrm>
            <a:off x="7632211" y="1571608"/>
            <a:ext cx="357841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0" y="0"/>
                </a:moveTo>
                <a:lnTo>
                  <a:pt x="303923" y="0"/>
                </a:lnTo>
              </a:path>
            </a:pathLst>
          </a:custGeom>
          <a:ln w="85090">
            <a:solidFill>
              <a:srgbClr val="EF413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9" name="object 379"/>
          <p:cNvSpPr/>
          <p:nvPr/>
        </p:nvSpPr>
        <p:spPr>
          <a:xfrm>
            <a:off x="7632211" y="1425702"/>
            <a:ext cx="575981" cy="116898"/>
          </a:xfrm>
          <a:custGeom>
            <a:avLst/>
            <a:gdLst/>
            <a:ahLst/>
            <a:cxnLst/>
            <a:rect l="l" t="t" r="r" b="b"/>
            <a:pathLst>
              <a:path w="489584" h="171450">
                <a:moveTo>
                  <a:pt x="0" y="171450"/>
                </a:moveTo>
                <a:lnTo>
                  <a:pt x="489432" y="171450"/>
                </a:lnTo>
                <a:lnTo>
                  <a:pt x="489432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EF413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0" name="object 380"/>
          <p:cNvSpPr/>
          <p:nvPr/>
        </p:nvSpPr>
        <p:spPr>
          <a:xfrm>
            <a:off x="7632211" y="1396694"/>
            <a:ext cx="357841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0" y="0"/>
                </a:moveTo>
                <a:lnTo>
                  <a:pt x="303923" y="0"/>
                </a:lnTo>
              </a:path>
            </a:pathLst>
          </a:custGeom>
          <a:ln w="85089">
            <a:solidFill>
              <a:srgbClr val="EF413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1" name="object 381"/>
          <p:cNvSpPr/>
          <p:nvPr/>
        </p:nvSpPr>
        <p:spPr>
          <a:xfrm>
            <a:off x="7632211" y="1249923"/>
            <a:ext cx="671606" cy="117764"/>
          </a:xfrm>
          <a:custGeom>
            <a:avLst/>
            <a:gdLst/>
            <a:ahLst/>
            <a:cxnLst/>
            <a:rect l="l" t="t" r="r" b="b"/>
            <a:pathLst>
              <a:path w="570865" h="172719">
                <a:moveTo>
                  <a:pt x="0" y="172719"/>
                </a:moveTo>
                <a:lnTo>
                  <a:pt x="570471" y="172719"/>
                </a:lnTo>
                <a:lnTo>
                  <a:pt x="570471" y="0"/>
                </a:lnTo>
                <a:lnTo>
                  <a:pt x="0" y="0"/>
                </a:lnTo>
                <a:lnTo>
                  <a:pt x="0" y="172719"/>
                </a:lnTo>
                <a:close/>
              </a:path>
            </a:pathLst>
          </a:custGeom>
          <a:solidFill>
            <a:srgbClr val="EF413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2" name="object 382"/>
          <p:cNvSpPr/>
          <p:nvPr/>
        </p:nvSpPr>
        <p:spPr>
          <a:xfrm>
            <a:off x="852423" y="1244691"/>
            <a:ext cx="1072029" cy="468890"/>
          </a:xfrm>
          <a:custGeom>
            <a:avLst/>
            <a:gdLst/>
            <a:ahLst/>
            <a:cxnLst/>
            <a:rect l="l" t="t" r="r" b="b"/>
            <a:pathLst>
              <a:path w="911225" h="687705">
                <a:moveTo>
                  <a:pt x="672223" y="0"/>
                </a:moveTo>
                <a:lnTo>
                  <a:pt x="238633" y="0"/>
                </a:lnTo>
                <a:lnTo>
                  <a:pt x="0" y="687082"/>
                </a:lnTo>
                <a:lnTo>
                  <a:pt x="304368" y="687082"/>
                </a:lnTo>
                <a:lnTo>
                  <a:pt x="343992" y="570915"/>
                </a:lnTo>
                <a:lnTo>
                  <a:pt x="870510" y="570915"/>
                </a:lnTo>
                <a:lnTo>
                  <a:pt x="814214" y="408825"/>
                </a:lnTo>
                <a:lnTo>
                  <a:pt x="399376" y="408825"/>
                </a:lnTo>
                <a:lnTo>
                  <a:pt x="455663" y="238175"/>
                </a:lnTo>
                <a:lnTo>
                  <a:pt x="754945" y="238175"/>
                </a:lnTo>
                <a:lnTo>
                  <a:pt x="672223" y="0"/>
                </a:lnTo>
                <a:close/>
              </a:path>
              <a:path w="911225" h="687705">
                <a:moveTo>
                  <a:pt x="870510" y="570915"/>
                </a:moveTo>
                <a:lnTo>
                  <a:pt x="567321" y="570915"/>
                </a:lnTo>
                <a:lnTo>
                  <a:pt x="606945" y="687082"/>
                </a:lnTo>
                <a:lnTo>
                  <a:pt x="910856" y="687082"/>
                </a:lnTo>
                <a:lnTo>
                  <a:pt x="870510" y="570915"/>
                </a:lnTo>
                <a:close/>
              </a:path>
              <a:path w="911225" h="687705">
                <a:moveTo>
                  <a:pt x="754945" y="238175"/>
                </a:moveTo>
                <a:lnTo>
                  <a:pt x="455663" y="238175"/>
                </a:lnTo>
                <a:lnTo>
                  <a:pt x="511937" y="408825"/>
                </a:lnTo>
                <a:lnTo>
                  <a:pt x="814214" y="408825"/>
                </a:lnTo>
                <a:lnTo>
                  <a:pt x="754945" y="238175"/>
                </a:lnTo>
                <a:close/>
              </a:path>
            </a:pathLst>
          </a:custGeom>
          <a:solidFill>
            <a:srgbClr val="EF413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3" name="object 383"/>
          <p:cNvSpPr/>
          <p:nvPr/>
        </p:nvSpPr>
        <p:spPr>
          <a:xfrm>
            <a:off x="4098681" y="1252527"/>
            <a:ext cx="1072029" cy="468890"/>
          </a:xfrm>
          <a:custGeom>
            <a:avLst/>
            <a:gdLst/>
            <a:ahLst/>
            <a:cxnLst/>
            <a:rect l="l" t="t" r="r" b="b"/>
            <a:pathLst>
              <a:path w="911225" h="687705">
                <a:moveTo>
                  <a:pt x="672223" y="0"/>
                </a:moveTo>
                <a:lnTo>
                  <a:pt x="238633" y="0"/>
                </a:lnTo>
                <a:lnTo>
                  <a:pt x="0" y="687082"/>
                </a:lnTo>
                <a:lnTo>
                  <a:pt x="304368" y="687082"/>
                </a:lnTo>
                <a:lnTo>
                  <a:pt x="343992" y="570915"/>
                </a:lnTo>
                <a:lnTo>
                  <a:pt x="870520" y="570915"/>
                </a:lnTo>
                <a:lnTo>
                  <a:pt x="814221" y="408825"/>
                </a:lnTo>
                <a:lnTo>
                  <a:pt x="399376" y="408825"/>
                </a:lnTo>
                <a:lnTo>
                  <a:pt x="455650" y="238175"/>
                </a:lnTo>
                <a:lnTo>
                  <a:pt x="754949" y="238175"/>
                </a:lnTo>
                <a:lnTo>
                  <a:pt x="672223" y="0"/>
                </a:lnTo>
                <a:close/>
              </a:path>
              <a:path w="911225" h="687705">
                <a:moveTo>
                  <a:pt x="870520" y="570915"/>
                </a:moveTo>
                <a:lnTo>
                  <a:pt x="567321" y="570915"/>
                </a:lnTo>
                <a:lnTo>
                  <a:pt x="606933" y="687082"/>
                </a:lnTo>
                <a:lnTo>
                  <a:pt x="910869" y="687082"/>
                </a:lnTo>
                <a:lnTo>
                  <a:pt x="870520" y="570915"/>
                </a:lnTo>
                <a:close/>
              </a:path>
              <a:path w="911225" h="687705">
                <a:moveTo>
                  <a:pt x="754949" y="238175"/>
                </a:moveTo>
                <a:lnTo>
                  <a:pt x="455650" y="238175"/>
                </a:lnTo>
                <a:lnTo>
                  <a:pt x="511937" y="408825"/>
                </a:lnTo>
                <a:lnTo>
                  <a:pt x="814221" y="408825"/>
                </a:lnTo>
                <a:lnTo>
                  <a:pt x="754949" y="238175"/>
                </a:lnTo>
                <a:close/>
              </a:path>
            </a:pathLst>
          </a:custGeom>
          <a:solidFill>
            <a:srgbClr val="EF413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4" name="object 384"/>
          <p:cNvSpPr/>
          <p:nvPr/>
        </p:nvSpPr>
        <p:spPr>
          <a:xfrm>
            <a:off x="2300948" y="1252520"/>
            <a:ext cx="1331259" cy="468890"/>
          </a:xfrm>
          <a:custGeom>
            <a:avLst/>
            <a:gdLst/>
            <a:ahLst/>
            <a:cxnLst/>
            <a:rect l="l" t="t" r="r" b="b"/>
            <a:pathLst>
              <a:path w="1131570" h="687705">
                <a:moveTo>
                  <a:pt x="296710" y="0"/>
                </a:moveTo>
                <a:lnTo>
                  <a:pt x="0" y="0"/>
                </a:lnTo>
                <a:lnTo>
                  <a:pt x="242684" y="687095"/>
                </a:lnTo>
                <a:lnTo>
                  <a:pt x="466458" y="687095"/>
                </a:lnTo>
                <a:lnTo>
                  <a:pt x="567308" y="415137"/>
                </a:lnTo>
                <a:lnTo>
                  <a:pt x="991651" y="415137"/>
                </a:lnTo>
                <a:lnTo>
                  <a:pt x="1055954" y="224231"/>
                </a:lnTo>
                <a:lnTo>
                  <a:pt x="376402" y="224231"/>
                </a:lnTo>
                <a:lnTo>
                  <a:pt x="296710" y="0"/>
                </a:lnTo>
                <a:close/>
              </a:path>
              <a:path w="1131570" h="687705">
                <a:moveTo>
                  <a:pt x="991651" y="415137"/>
                </a:moveTo>
                <a:lnTo>
                  <a:pt x="567308" y="415137"/>
                </a:lnTo>
                <a:lnTo>
                  <a:pt x="675830" y="687095"/>
                </a:lnTo>
                <a:lnTo>
                  <a:pt x="900048" y="687095"/>
                </a:lnTo>
                <a:lnTo>
                  <a:pt x="991651" y="415137"/>
                </a:lnTo>
                <a:close/>
              </a:path>
              <a:path w="1131570" h="687705">
                <a:moveTo>
                  <a:pt x="671321" y="0"/>
                </a:moveTo>
                <a:lnTo>
                  <a:pt x="460146" y="0"/>
                </a:lnTo>
                <a:lnTo>
                  <a:pt x="376402" y="224231"/>
                </a:lnTo>
                <a:lnTo>
                  <a:pt x="759117" y="224231"/>
                </a:lnTo>
                <a:lnTo>
                  <a:pt x="671321" y="0"/>
                </a:lnTo>
                <a:close/>
              </a:path>
              <a:path w="1131570" h="687705">
                <a:moveTo>
                  <a:pt x="1131481" y="0"/>
                </a:moveTo>
                <a:lnTo>
                  <a:pt x="834313" y="0"/>
                </a:lnTo>
                <a:lnTo>
                  <a:pt x="759117" y="224231"/>
                </a:lnTo>
                <a:lnTo>
                  <a:pt x="1055954" y="224231"/>
                </a:lnTo>
                <a:lnTo>
                  <a:pt x="1131481" y="0"/>
                </a:lnTo>
                <a:close/>
              </a:path>
            </a:pathLst>
          </a:custGeom>
          <a:solidFill>
            <a:srgbClr val="EF413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5" name="object 385"/>
          <p:cNvSpPr/>
          <p:nvPr/>
        </p:nvSpPr>
        <p:spPr>
          <a:xfrm>
            <a:off x="5891575" y="1254692"/>
            <a:ext cx="886759" cy="468890"/>
          </a:xfrm>
          <a:custGeom>
            <a:avLst/>
            <a:gdLst/>
            <a:ahLst/>
            <a:cxnLst/>
            <a:rect l="l" t="t" r="r" b="b"/>
            <a:pathLst>
              <a:path w="753745" h="687705">
                <a:moveTo>
                  <a:pt x="448894" y="0"/>
                </a:moveTo>
                <a:lnTo>
                  <a:pt x="0" y="0"/>
                </a:lnTo>
                <a:lnTo>
                  <a:pt x="0" y="687082"/>
                </a:lnTo>
                <a:lnTo>
                  <a:pt x="303923" y="687082"/>
                </a:lnTo>
                <a:lnTo>
                  <a:pt x="303923" y="432688"/>
                </a:lnTo>
                <a:lnTo>
                  <a:pt x="674139" y="432688"/>
                </a:lnTo>
                <a:lnTo>
                  <a:pt x="650392" y="395760"/>
                </a:lnTo>
                <a:lnTo>
                  <a:pt x="620445" y="357949"/>
                </a:lnTo>
                <a:lnTo>
                  <a:pt x="654726" y="327836"/>
                </a:lnTo>
                <a:lnTo>
                  <a:pt x="679213" y="292434"/>
                </a:lnTo>
                <a:lnTo>
                  <a:pt x="685961" y="273748"/>
                </a:lnTo>
                <a:lnTo>
                  <a:pt x="303923" y="273748"/>
                </a:lnTo>
                <a:lnTo>
                  <a:pt x="303923" y="141376"/>
                </a:lnTo>
                <a:lnTo>
                  <a:pt x="687477" y="141376"/>
                </a:lnTo>
                <a:lnTo>
                  <a:pt x="682139" y="124891"/>
                </a:lnTo>
                <a:lnTo>
                  <a:pt x="661310" y="89983"/>
                </a:lnTo>
                <a:lnTo>
                  <a:pt x="632155" y="58762"/>
                </a:lnTo>
                <a:lnTo>
                  <a:pt x="595712" y="33052"/>
                </a:lnTo>
                <a:lnTo>
                  <a:pt x="553021" y="14689"/>
                </a:lnTo>
                <a:lnTo>
                  <a:pt x="504082" y="3672"/>
                </a:lnTo>
                <a:lnTo>
                  <a:pt x="448894" y="0"/>
                </a:lnTo>
                <a:close/>
              </a:path>
              <a:path w="753745" h="687705">
                <a:moveTo>
                  <a:pt x="674139" y="432688"/>
                </a:moveTo>
                <a:lnTo>
                  <a:pt x="303923" y="432688"/>
                </a:lnTo>
                <a:lnTo>
                  <a:pt x="333992" y="436572"/>
                </a:lnTo>
                <a:lnTo>
                  <a:pt x="359810" y="448224"/>
                </a:lnTo>
                <a:lnTo>
                  <a:pt x="398703" y="494830"/>
                </a:lnTo>
                <a:lnTo>
                  <a:pt x="423630" y="573959"/>
                </a:lnTo>
                <a:lnTo>
                  <a:pt x="432000" y="626273"/>
                </a:lnTo>
                <a:lnTo>
                  <a:pt x="437641" y="687082"/>
                </a:lnTo>
                <a:lnTo>
                  <a:pt x="753275" y="687082"/>
                </a:lnTo>
                <a:lnTo>
                  <a:pt x="745269" y="630857"/>
                </a:lnTo>
                <a:lnTo>
                  <a:pt x="733607" y="577700"/>
                </a:lnTo>
                <a:lnTo>
                  <a:pt x="718288" y="527611"/>
                </a:lnTo>
                <a:lnTo>
                  <a:pt x="699313" y="480592"/>
                </a:lnTo>
                <a:lnTo>
                  <a:pt x="676637" y="436572"/>
                </a:lnTo>
                <a:lnTo>
                  <a:pt x="674139" y="432688"/>
                </a:lnTo>
                <a:close/>
              </a:path>
              <a:path w="753745" h="687705">
                <a:moveTo>
                  <a:pt x="687477" y="141376"/>
                </a:moveTo>
                <a:lnTo>
                  <a:pt x="322389" y="141376"/>
                </a:lnTo>
                <a:lnTo>
                  <a:pt x="340360" y="142657"/>
                </a:lnTo>
                <a:lnTo>
                  <a:pt x="355579" y="146499"/>
                </a:lnTo>
                <a:lnTo>
                  <a:pt x="385042" y="172517"/>
                </a:lnTo>
                <a:lnTo>
                  <a:pt x="394423" y="209372"/>
                </a:lnTo>
                <a:lnTo>
                  <a:pt x="389303" y="237540"/>
                </a:lnTo>
                <a:lnTo>
                  <a:pt x="373940" y="257657"/>
                </a:lnTo>
                <a:lnTo>
                  <a:pt x="348330" y="269726"/>
                </a:lnTo>
                <a:lnTo>
                  <a:pt x="312470" y="273748"/>
                </a:lnTo>
                <a:lnTo>
                  <a:pt x="685961" y="273748"/>
                </a:lnTo>
                <a:lnTo>
                  <a:pt x="693906" y="251745"/>
                </a:lnTo>
                <a:lnTo>
                  <a:pt x="698804" y="205765"/>
                </a:lnTo>
                <a:lnTo>
                  <a:pt x="694638" y="163486"/>
                </a:lnTo>
                <a:lnTo>
                  <a:pt x="687477" y="141376"/>
                </a:lnTo>
                <a:close/>
              </a:path>
            </a:pathLst>
          </a:custGeom>
          <a:solidFill>
            <a:srgbClr val="EF413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6" name="object 386"/>
          <p:cNvSpPr txBox="1"/>
          <p:nvPr/>
        </p:nvSpPr>
        <p:spPr>
          <a:xfrm>
            <a:off x="3081216" y="302029"/>
            <a:ext cx="3564290" cy="8027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Enter Your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Company Name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800" spc="-100" dirty="0" err="1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sz="1800" spc="-5" dirty="0" err="1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39"/>
              </a:spcBef>
            </a:pPr>
            <a:r>
              <a:rPr sz="2000" i="1" spc="-170" dirty="0">
                <a:solidFill>
                  <a:srgbClr val="FFFFFF"/>
                </a:solidFill>
                <a:latin typeface="Times New Roman"/>
                <a:cs typeface="Times New Roman"/>
              </a:rPr>
              <a:t>Enter </a:t>
            </a:r>
            <a:r>
              <a:rPr sz="2000" i="1" spc="-204" dirty="0">
                <a:solidFill>
                  <a:srgbClr val="FFFFFF"/>
                </a:solidFill>
                <a:latin typeface="Times New Roman"/>
                <a:cs typeface="Times New Roman"/>
              </a:rPr>
              <a:t>Your </a:t>
            </a:r>
            <a:r>
              <a:rPr sz="2000" i="1" spc="-235" dirty="0">
                <a:solidFill>
                  <a:srgbClr val="FFFFFF"/>
                </a:solidFill>
                <a:latin typeface="Times New Roman"/>
                <a:cs typeface="Times New Roman"/>
              </a:rPr>
              <a:t>Company </a:t>
            </a:r>
            <a:r>
              <a:rPr sz="2000" i="1" spc="-175" dirty="0">
                <a:solidFill>
                  <a:srgbClr val="FFFFFF"/>
                </a:solidFill>
                <a:latin typeface="Times New Roman"/>
                <a:cs typeface="Times New Roman"/>
              </a:rPr>
              <a:t>Motto</a:t>
            </a:r>
            <a:r>
              <a:rPr sz="2000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spc="-240" dirty="0">
                <a:solidFill>
                  <a:srgbClr val="FFFFFF"/>
                </a:solidFill>
                <a:latin typeface="Times New Roman"/>
                <a:cs typeface="Times New Roman"/>
              </a:rPr>
              <a:t>Here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7334443" y="260756"/>
            <a:ext cx="1222591" cy="212268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090575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"/>
            <a:ext cx="7929442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95090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4495801" cy="640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21770"/>
            <a:ext cx="3874007" cy="66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29001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204</TotalTime>
  <Words>675</Words>
  <Application>Microsoft Office PowerPoint</Application>
  <PresentationFormat>On-screen Show (4:3)</PresentationFormat>
  <Paragraphs>82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Schoolbook</vt:lpstr>
      <vt:lpstr>Times New Roman</vt:lpstr>
      <vt:lpstr>Trebuchet MS</vt:lpstr>
      <vt:lpstr>Verdana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3. Machine Hazards</vt:lpstr>
      <vt:lpstr>4. Machine Hazards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Machine Safety</vt:lpstr>
      <vt:lpstr>PowerPoint Presentation</vt:lpstr>
      <vt:lpstr>6. Machine Safety</vt:lpstr>
      <vt:lpstr>PowerPoint Presentation</vt:lpstr>
      <vt:lpstr>PowerPoint Presentation</vt:lpstr>
      <vt:lpstr>7. Machine Safety</vt:lpstr>
      <vt:lpstr>7-A. Machine Safety</vt:lpstr>
      <vt:lpstr>7-B. Machine Safety</vt:lpstr>
      <vt:lpstr>8. Machine Safety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Autocal1</dc:creator>
  <cp:lastModifiedBy>shree quality</cp:lastModifiedBy>
  <cp:revision>28</cp:revision>
  <dcterms:created xsi:type="dcterms:W3CDTF">2019-03-14T10:56:09Z</dcterms:created>
  <dcterms:modified xsi:type="dcterms:W3CDTF">2024-11-09T11:04:24Z</dcterms:modified>
</cp:coreProperties>
</file>