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55" r:id="rId5"/>
    <p:sldMasterId id="2147483676" r:id="rId6"/>
  </p:sldMasterIdLst>
  <p:notesMasterIdLst>
    <p:notesMasterId r:id="rId10"/>
  </p:notesMasterIdLst>
  <p:handoutMasterIdLst>
    <p:handoutMasterId r:id="rId11"/>
  </p:handoutMasterIdLst>
  <p:sldIdLst>
    <p:sldId id="453" r:id="rId7"/>
    <p:sldId id="7465" r:id="rId8"/>
    <p:sldId id="460" r:id="rId9"/>
  </p:sldIdLst>
  <p:sldSz cx="12190413" cy="6858000"/>
  <p:notesSz cx="6858000" cy="9144000"/>
  <p:embeddedFontLst>
    <p:embeddedFont>
      <p:font typeface="ABBvoiceOffice" panose="020D0603020503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egerstrom" initials="MS" lastIdx="7" clrIdx="0">
    <p:extLst>
      <p:ext uri="{19B8F6BF-5375-455C-9EA6-DF929625EA0E}">
        <p15:presenceInfo xmlns:p15="http://schemas.microsoft.com/office/powerpoint/2012/main" userId="S-1-5-21-949097175-1232799982-392391902-340362" providerId="AD"/>
      </p:ext>
    </p:extLst>
  </p:cmAuthor>
  <p:cmAuthor id="2" name="Sumer Rathore" initials="SR" lastIdx="2" clrIdx="1">
    <p:extLst>
      <p:ext uri="{19B8F6BF-5375-455C-9EA6-DF929625EA0E}">
        <p15:presenceInfo xmlns:p15="http://schemas.microsoft.com/office/powerpoint/2012/main" userId="S::sumer.rathore@in.abb.com::0261c14c-2c3b-46b3-a6ad-02a04ed8c5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99FF66"/>
    <a:srgbClr val="92D050"/>
    <a:srgbClr val="AADA76"/>
    <a:srgbClr val="80B8E0"/>
    <a:srgbClr val="FAF8D4"/>
    <a:srgbClr val="FBFBFB"/>
    <a:srgbClr val="F0F0F0"/>
    <a:srgbClr val="3F93D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249" autoAdjust="0"/>
  </p:normalViewPr>
  <p:slideViewPr>
    <p:cSldViewPr snapToGrid="0" snapToObjects="1" showGuides="1">
      <p:cViewPr varScale="1">
        <p:scale>
          <a:sx n="86" d="100"/>
          <a:sy n="86" d="100"/>
        </p:scale>
        <p:origin x="31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er Rathore" userId="0261c14c-2c3b-46b3-a6ad-02a04ed8c5f4" providerId="ADAL" clId="{E470ED95-7C59-4877-97CE-4A3C9B45DF7A}"/>
    <pc:docChg chg="modSld">
      <pc:chgData name="Sumer Rathore" userId="0261c14c-2c3b-46b3-a6ad-02a04ed8c5f4" providerId="ADAL" clId="{E470ED95-7C59-4877-97CE-4A3C9B45DF7A}" dt="2020-12-28T11:06:23.259" v="6" actId="255"/>
      <pc:docMkLst>
        <pc:docMk/>
      </pc:docMkLst>
      <pc:sldChg chg="modSp">
        <pc:chgData name="Sumer Rathore" userId="0261c14c-2c3b-46b3-a6ad-02a04ed8c5f4" providerId="ADAL" clId="{E470ED95-7C59-4877-97CE-4A3C9B45DF7A}" dt="2020-12-28T11:06:23.259" v="6" actId="255"/>
        <pc:sldMkLst>
          <pc:docMk/>
          <pc:sldMk cId="1881614526" sldId="7463"/>
        </pc:sldMkLst>
        <pc:spChg chg="mod">
          <ac:chgData name="Sumer Rathore" userId="0261c14c-2c3b-46b3-a6ad-02a04ed8c5f4" providerId="ADAL" clId="{E470ED95-7C59-4877-97CE-4A3C9B45DF7A}" dt="2020-12-28T11:05:14.235" v="4" actId="20577"/>
          <ac:spMkLst>
            <pc:docMk/>
            <pc:sldMk cId="1881614526" sldId="7463"/>
            <ac:spMk id="3" creationId="{9949FEFC-1D07-43DA-978D-DA88F9D87A24}"/>
          </ac:spMkLst>
        </pc:spChg>
        <pc:graphicFrameChg chg="mod">
          <ac:chgData name="Sumer Rathore" userId="0261c14c-2c3b-46b3-a6ad-02a04ed8c5f4" providerId="ADAL" clId="{E470ED95-7C59-4877-97CE-4A3C9B45DF7A}" dt="2020-12-28T11:06:23.259" v="6" actId="255"/>
          <ac:graphicFrameMkLst>
            <pc:docMk/>
            <pc:sldMk cId="1881614526" sldId="7463"/>
            <ac:graphicFrameMk id="12" creationId="{557FCD86-49A6-40D9-BE21-5701F4E58FAD}"/>
          </ac:graphicFrameMkLst>
        </pc:graphicFrameChg>
      </pc:sldChg>
    </pc:docChg>
  </pc:docChgLst>
  <pc:docChgLst>
    <pc:chgData name="Sumer Rathore" userId="0261c14c-2c3b-46b3-a6ad-02a04ed8c5f4" providerId="ADAL" clId="{B2ED0D55-131C-4784-9D0D-1688588DDD47}"/>
    <pc:docChg chg="custSel addSld delSld modSld">
      <pc:chgData name="Sumer Rathore" userId="0261c14c-2c3b-46b3-a6ad-02a04ed8c5f4" providerId="ADAL" clId="{B2ED0D55-131C-4784-9D0D-1688588DDD47}" dt="2021-01-19T10:34:13.598" v="575" actId="2696"/>
      <pc:docMkLst>
        <pc:docMk/>
      </pc:docMkLst>
      <pc:sldChg chg="modSp">
        <pc:chgData name="Sumer Rathore" userId="0261c14c-2c3b-46b3-a6ad-02a04ed8c5f4" providerId="ADAL" clId="{B2ED0D55-131C-4784-9D0D-1688588DDD47}" dt="2020-12-30T04:36:08.865" v="408" actId="33524"/>
        <pc:sldMkLst>
          <pc:docMk/>
          <pc:sldMk cId="1855865007" sldId="485"/>
        </pc:sldMkLst>
        <pc:spChg chg="mod">
          <ac:chgData name="Sumer Rathore" userId="0261c14c-2c3b-46b3-a6ad-02a04ed8c5f4" providerId="ADAL" clId="{B2ED0D55-131C-4784-9D0D-1688588DDD47}" dt="2020-12-30T04:36:08.865" v="408" actId="33524"/>
          <ac:spMkLst>
            <pc:docMk/>
            <pc:sldMk cId="1855865007" sldId="485"/>
            <ac:spMk id="9" creationId="{E2135131-302A-4AA0-B119-2A18537935E4}"/>
          </ac:spMkLst>
        </pc:spChg>
      </pc:sldChg>
      <pc:sldChg chg="modSp">
        <pc:chgData name="Sumer Rathore" userId="0261c14c-2c3b-46b3-a6ad-02a04ed8c5f4" providerId="ADAL" clId="{B2ED0D55-131C-4784-9D0D-1688588DDD47}" dt="2020-12-30T04:38:55.114" v="417" actId="6549"/>
        <pc:sldMkLst>
          <pc:docMk/>
          <pc:sldMk cId="3749735479" sldId="486"/>
        </pc:sldMkLst>
        <pc:spChg chg="mod">
          <ac:chgData name="Sumer Rathore" userId="0261c14c-2c3b-46b3-a6ad-02a04ed8c5f4" providerId="ADAL" clId="{B2ED0D55-131C-4784-9D0D-1688588DDD47}" dt="2020-12-30T04:38:55.114" v="417" actId="6549"/>
          <ac:spMkLst>
            <pc:docMk/>
            <pc:sldMk cId="3749735479" sldId="486"/>
            <ac:spMk id="9" creationId="{E2135131-302A-4AA0-B119-2A18537935E4}"/>
          </ac:spMkLst>
        </pc:spChg>
      </pc:sldChg>
      <pc:sldChg chg="modSp">
        <pc:chgData name="Sumer Rathore" userId="0261c14c-2c3b-46b3-a6ad-02a04ed8c5f4" providerId="ADAL" clId="{B2ED0D55-131C-4784-9D0D-1688588DDD47}" dt="2020-12-30T04:39:11.239" v="419"/>
        <pc:sldMkLst>
          <pc:docMk/>
          <pc:sldMk cId="1082861987" sldId="487"/>
        </pc:sldMkLst>
        <pc:spChg chg="mod">
          <ac:chgData name="Sumer Rathore" userId="0261c14c-2c3b-46b3-a6ad-02a04ed8c5f4" providerId="ADAL" clId="{B2ED0D55-131C-4784-9D0D-1688588DDD47}" dt="2020-12-30T04:39:11.239" v="419"/>
          <ac:spMkLst>
            <pc:docMk/>
            <pc:sldMk cId="1082861987" sldId="487"/>
            <ac:spMk id="9" creationId="{E2135131-302A-4AA0-B119-2A18537935E4}"/>
          </ac:spMkLst>
        </pc:spChg>
      </pc:sldChg>
      <pc:sldChg chg="modSp">
        <pc:chgData name="Sumer Rathore" userId="0261c14c-2c3b-46b3-a6ad-02a04ed8c5f4" providerId="ADAL" clId="{B2ED0D55-131C-4784-9D0D-1688588DDD47}" dt="2020-12-30T04:37:27.488" v="414" actId="20577"/>
        <pc:sldMkLst>
          <pc:docMk/>
          <pc:sldMk cId="2143102334" sldId="490"/>
        </pc:sldMkLst>
        <pc:spChg chg="mod">
          <ac:chgData name="Sumer Rathore" userId="0261c14c-2c3b-46b3-a6ad-02a04ed8c5f4" providerId="ADAL" clId="{B2ED0D55-131C-4784-9D0D-1688588DDD47}" dt="2020-12-30T04:37:27.488" v="414" actId="20577"/>
          <ac:spMkLst>
            <pc:docMk/>
            <pc:sldMk cId="2143102334" sldId="490"/>
            <ac:spMk id="9" creationId="{E2135131-302A-4AA0-B119-2A18537935E4}"/>
          </ac:spMkLst>
        </pc:spChg>
      </pc:sldChg>
      <pc:sldChg chg="modSp del">
        <pc:chgData name="Sumer Rathore" userId="0261c14c-2c3b-46b3-a6ad-02a04ed8c5f4" providerId="ADAL" clId="{B2ED0D55-131C-4784-9D0D-1688588DDD47}" dt="2021-01-19T10:34:13.598" v="575" actId="2696"/>
        <pc:sldMkLst>
          <pc:docMk/>
          <pc:sldMk cId="1881614526" sldId="7463"/>
        </pc:sldMkLst>
        <pc:spChg chg="mod">
          <ac:chgData name="Sumer Rathore" userId="0261c14c-2c3b-46b3-a6ad-02a04ed8c5f4" providerId="ADAL" clId="{B2ED0D55-131C-4784-9D0D-1688588DDD47}" dt="2021-01-19T09:03:39.516" v="572" actId="20577"/>
          <ac:spMkLst>
            <pc:docMk/>
            <pc:sldMk cId="1881614526" sldId="7463"/>
            <ac:spMk id="3" creationId="{9949FEFC-1D07-43DA-978D-DA88F9D87A24}"/>
          </ac:spMkLst>
        </pc:spChg>
        <pc:graphicFrameChg chg="mod">
          <ac:chgData name="Sumer Rathore" userId="0261c14c-2c3b-46b3-a6ad-02a04ed8c5f4" providerId="ADAL" clId="{B2ED0D55-131C-4784-9D0D-1688588DDD47}" dt="2021-01-19T09:03:57.198" v="573" actId="113"/>
          <ac:graphicFrameMkLst>
            <pc:docMk/>
            <pc:sldMk cId="1881614526" sldId="7463"/>
            <ac:graphicFrameMk id="12" creationId="{557FCD86-49A6-40D9-BE21-5701F4E58FAD}"/>
          </ac:graphicFrameMkLst>
        </pc:graphicFrameChg>
      </pc:sldChg>
      <pc:sldChg chg="modSp add">
        <pc:chgData name="Sumer Rathore" userId="0261c14c-2c3b-46b3-a6ad-02a04ed8c5f4" providerId="ADAL" clId="{B2ED0D55-131C-4784-9D0D-1688588DDD47}" dt="2021-01-04T04:32:24.948" v="564" actId="20577"/>
        <pc:sldMkLst>
          <pc:docMk/>
          <pc:sldMk cId="1540198398" sldId="7464"/>
        </pc:sldMkLst>
        <pc:spChg chg="mod">
          <ac:chgData name="Sumer Rathore" userId="0261c14c-2c3b-46b3-a6ad-02a04ed8c5f4" providerId="ADAL" clId="{B2ED0D55-131C-4784-9D0D-1688588DDD47}" dt="2021-01-04T04:32:24.948" v="564" actId="20577"/>
          <ac:spMkLst>
            <pc:docMk/>
            <pc:sldMk cId="1540198398" sldId="7464"/>
            <ac:spMk id="9" creationId="{E2135131-302A-4AA0-B119-2A18537935E4}"/>
          </ac:spMkLst>
        </pc:spChg>
      </pc:sldChg>
      <pc:sldChg chg="add">
        <pc:chgData name="Sumer Rathore" userId="0261c14c-2c3b-46b3-a6ad-02a04ed8c5f4" providerId="ADAL" clId="{B2ED0D55-131C-4784-9D0D-1688588DDD47}" dt="2021-01-19T10:33:52.122" v="574"/>
        <pc:sldMkLst>
          <pc:docMk/>
          <pc:sldMk cId="828078879" sldId="7465"/>
        </pc:sldMkLst>
      </pc:sldChg>
    </pc:docChg>
  </pc:docChgLst>
  <pc:docChgLst>
    <pc:chgData name="Sumer Rathore" userId="0261c14c-2c3b-46b3-a6ad-02a04ed8c5f4" providerId="ADAL" clId="{515F711F-7CC0-4D81-8EC2-F92AC901F1DC}"/>
    <pc:docChg chg="delSld modSld">
      <pc:chgData name="Sumer Rathore" userId="0261c14c-2c3b-46b3-a6ad-02a04ed8c5f4" providerId="ADAL" clId="{515F711F-7CC0-4D81-8EC2-F92AC901F1DC}" dt="2021-06-12T15:03:44.018" v="12" actId="47"/>
      <pc:docMkLst>
        <pc:docMk/>
      </pc:docMkLst>
      <pc:sldChg chg="del">
        <pc:chgData name="Sumer Rathore" userId="0261c14c-2c3b-46b3-a6ad-02a04ed8c5f4" providerId="ADAL" clId="{515F711F-7CC0-4D81-8EC2-F92AC901F1DC}" dt="2021-06-12T15:03:44.018" v="12" actId="47"/>
        <pc:sldMkLst>
          <pc:docMk/>
          <pc:sldMk cId="1622624921" sldId="7461"/>
        </pc:sldMkLst>
      </pc:sldChg>
      <pc:sldChg chg="modSp mod">
        <pc:chgData name="Sumer Rathore" userId="0261c14c-2c3b-46b3-a6ad-02a04ed8c5f4" providerId="ADAL" clId="{515F711F-7CC0-4D81-8EC2-F92AC901F1DC}" dt="2021-06-12T15:03:35.869" v="11" actId="20577"/>
        <pc:sldMkLst>
          <pc:docMk/>
          <pc:sldMk cId="828078879" sldId="7465"/>
        </pc:sldMkLst>
        <pc:spChg chg="mod">
          <ac:chgData name="Sumer Rathore" userId="0261c14c-2c3b-46b3-a6ad-02a04ed8c5f4" providerId="ADAL" clId="{515F711F-7CC0-4D81-8EC2-F92AC901F1DC}" dt="2021-06-12T15:03:35.869" v="11" actId="20577"/>
          <ac:spMkLst>
            <pc:docMk/>
            <pc:sldMk cId="828078879" sldId="7465"/>
            <ac:spMk id="3" creationId="{9949FEFC-1D07-43DA-978D-DA88F9D87A24}"/>
          </ac:spMkLst>
        </pc:spChg>
        <pc:graphicFrameChg chg="mod">
          <ac:chgData name="Sumer Rathore" userId="0261c14c-2c3b-46b3-a6ad-02a04ed8c5f4" providerId="ADAL" clId="{515F711F-7CC0-4D81-8EC2-F92AC901F1DC}" dt="2021-06-12T15:03:13.524" v="4" actId="113"/>
          <ac:graphicFrameMkLst>
            <pc:docMk/>
            <pc:sldMk cId="828078879" sldId="7465"/>
            <ac:graphicFrameMk id="12" creationId="{557FCD86-49A6-40D9-BE21-5701F4E58FA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CAB05-DAD9-41D9-BA9B-2428D2F77A0B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3BBF5-3AC6-4878-9543-28B881DF5E3B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CS Manager: Sumer </a:t>
          </a:r>
        </a:p>
      </dgm:t>
    </dgm:pt>
    <dgm:pt modelId="{942ADC6D-69D9-4EA1-A65A-BB3AE31EC9F3}" type="parTrans" cxnId="{7A6E4386-53C9-4443-915D-DE5C048123B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2BFCEA1D-085E-4A4C-8FAC-A474A24E7AD2}" type="sibTrans" cxnId="{7A6E4386-53C9-4443-915D-DE5C048123B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3CDE7C6F-0F42-4679-950F-5C8B2618921D}">
      <dgm:prSet phldrT="[Text]" custT="1"/>
      <dgm:spPr/>
      <dgm:t>
        <a:bodyPr/>
        <a:lstStyle/>
        <a:p>
          <a:r>
            <a:rPr lang="en-US" sz="1100" b="1" dirty="0">
              <a:latin typeface="+mn-lt"/>
            </a:rPr>
            <a:t>Field Service &amp; Training:  </a:t>
          </a:r>
        </a:p>
        <a:p>
          <a:r>
            <a:rPr lang="en-US" sz="1100" b="1" dirty="0">
              <a:solidFill>
                <a:srgbClr val="FF0000"/>
              </a:solidFill>
              <a:latin typeface="+mn-lt"/>
            </a:rPr>
            <a:t>Execution : Suresh M</a:t>
          </a:r>
        </a:p>
        <a:p>
          <a:r>
            <a:rPr lang="en-US" sz="1100" b="1" dirty="0">
              <a:solidFill>
                <a:srgbClr val="FF0000"/>
              </a:solidFill>
              <a:latin typeface="+mn-lt"/>
            </a:rPr>
            <a:t>Sales : Pankaj </a:t>
          </a:r>
        </a:p>
      </dgm:t>
    </dgm:pt>
    <dgm:pt modelId="{25DE34D4-02B9-43A5-92A1-7AE4A66F867B}" type="parTrans" cxnId="{9A780D6C-17A6-491C-B970-311572B5421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748EEA6-D449-4FDD-80F1-9D393029B6D2}" type="sibTrans" cxnId="{9A780D6C-17A6-491C-B970-311572B5421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F540E12-4471-40AD-8E64-8CC86CF26725}">
      <dgm:prSet phldrT="[Text]" custT="1"/>
      <dgm:spPr/>
      <dgm:t>
        <a:bodyPr/>
        <a:lstStyle/>
        <a:p>
          <a:r>
            <a:rPr lang="en-US" sz="1100" b="1" dirty="0">
              <a:latin typeface="+mn-lt"/>
              <a:cs typeface="Calibri" panose="020F0502020204030204" pitchFamily="34" charset="0"/>
            </a:rPr>
            <a:t>System Sales: </a:t>
          </a:r>
        </a:p>
        <a:p>
          <a:r>
            <a:rPr lang="en-US" sz="1100" b="1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Sumer </a:t>
          </a:r>
        </a:p>
      </dgm:t>
    </dgm:pt>
    <dgm:pt modelId="{EF07CBC1-1991-45D6-B07F-3DEED290B02F}" type="parTrans" cxnId="{3FB3407D-12B7-4AB2-99A9-209353E60574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14DE34D-D185-4DEA-9976-AC6E376F6A77}" type="sibTrans" cxnId="{3FB3407D-12B7-4AB2-99A9-209353E60574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2F05A452-C9FA-40D9-8B8C-D84B73664A9E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RN – </a:t>
          </a:r>
        </a:p>
        <a:p>
          <a:r>
            <a:rPr lang="en-US" sz="1100" b="1" dirty="0">
              <a:latin typeface="+mn-lt"/>
            </a:rPr>
            <a:t>Bhupinder,</a:t>
          </a:r>
        </a:p>
        <a:p>
          <a:r>
            <a:rPr lang="en-US" sz="1000" dirty="0">
              <a:latin typeface="+mn-lt"/>
            </a:rPr>
            <a:t>Varinder, Avinash, </a:t>
          </a:r>
          <a:r>
            <a:rPr lang="en-US" sz="1000" dirty="0" err="1">
              <a:latin typeface="+mn-lt"/>
            </a:rPr>
            <a:t>Bikas</a:t>
          </a:r>
          <a:r>
            <a:rPr lang="en-US" sz="1000" dirty="0">
              <a:latin typeface="+mn-lt"/>
            </a:rPr>
            <a:t>, </a:t>
          </a:r>
        </a:p>
        <a:p>
          <a:r>
            <a:rPr lang="en-US" sz="1000" dirty="0">
              <a:latin typeface="+mn-lt"/>
            </a:rPr>
            <a:t>Varun, </a:t>
          </a:r>
        </a:p>
        <a:p>
          <a:r>
            <a:rPr lang="en-US" sz="1000" dirty="0">
              <a:latin typeface="+mn-lt"/>
            </a:rPr>
            <a:t>Ajay </a:t>
          </a:r>
        </a:p>
      </dgm:t>
    </dgm:pt>
    <dgm:pt modelId="{178E69DC-264C-4ABD-87A5-F91EA94520DE}" type="parTrans" cxnId="{F0A321F5-B117-45A9-BEB9-335A212F8EDD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301B3B1-A1B3-4FD3-A01D-510B6EB4A101}" type="sibTrans" cxnId="{F0A321F5-B117-45A9-BEB9-335A212F8EDD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7FD2F7F-AFE2-408E-B7D5-EBB4A2677C99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RN  &amp; RE: Pankaj</a:t>
          </a:r>
        </a:p>
      </dgm:t>
    </dgm:pt>
    <dgm:pt modelId="{D7A56820-634D-42E6-B6C4-5AB76F74A849}" type="parTrans" cxnId="{B7F3382C-1A9B-4EEE-A03C-505965703F1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B9CD92C0-B2C4-4262-8F20-D76C6B7C3236}" type="sibTrans" cxnId="{B7F3382C-1A9B-4EEE-A03C-505965703F1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68AB1E6-6C47-47C0-B292-946C70D1803D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RC &amp; RS : Ari </a:t>
          </a:r>
        </a:p>
      </dgm:t>
    </dgm:pt>
    <dgm:pt modelId="{2A4A4282-9030-4815-80D9-E59C76AF0C3E}" type="parTrans" cxnId="{D886CB01-18E3-4E97-9107-B664B60E690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D1A5F4B-0C4F-481C-943E-5C2F71BFA038}" type="sibTrans" cxnId="{D886CB01-18E3-4E97-9107-B664B60E690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8FC60EF-A722-479C-92CA-1BBD438AAF9F}">
      <dgm:prSet custT="1"/>
      <dgm:spPr/>
      <dgm:t>
        <a:bodyPr/>
        <a:lstStyle/>
        <a:p>
          <a:r>
            <a:rPr lang="en-US" sz="1100" b="1" dirty="0">
              <a:latin typeface="+mn-lt"/>
            </a:rPr>
            <a:t>Operation: </a:t>
          </a:r>
        </a:p>
        <a:p>
          <a:r>
            <a:rPr lang="en-US" sz="1100" b="1" dirty="0">
              <a:solidFill>
                <a:srgbClr val="FF0000"/>
              </a:solidFill>
              <a:latin typeface="+mn-lt"/>
            </a:rPr>
            <a:t>Senthil</a:t>
          </a:r>
        </a:p>
      </dgm:t>
    </dgm:pt>
    <dgm:pt modelId="{82C893C5-5B7E-4D14-BADA-DA1AD0585BF5}" type="parTrans" cxnId="{CE0A649F-48BF-49A5-BC08-191099156707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CFF8307-9DF5-43A7-828C-DA25F44206CB}" type="sibTrans" cxnId="{CE0A649F-48BF-49A5-BC08-191099156707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A1DC217-9390-48B5-86A2-1762CC9552AE}">
      <dgm:prSet phldrT="[Text]" custT="1"/>
      <dgm:spPr/>
      <dgm:t>
        <a:bodyPr/>
        <a:lstStyle/>
        <a:p>
          <a:r>
            <a:rPr lang="en-US" sz="1100" b="1" dirty="0">
              <a:latin typeface="+mn-lt"/>
            </a:rPr>
            <a:t>Spare Part Sales: </a:t>
          </a:r>
          <a:r>
            <a:rPr lang="en-US" sz="1100" b="1" dirty="0">
              <a:solidFill>
                <a:srgbClr val="FF0000"/>
              </a:solidFill>
              <a:latin typeface="+mn-lt"/>
            </a:rPr>
            <a:t>Madhukar</a:t>
          </a:r>
        </a:p>
      </dgm:t>
    </dgm:pt>
    <dgm:pt modelId="{0466B408-99E5-4E41-8626-9754C58DEA84}" type="sibTrans" cxnId="{2A19DEBA-316B-40AE-8787-38434CE0DAD6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3F79DACE-14F9-4087-B230-CB43CE9E44A3}" type="parTrans" cxnId="{2A19DEBA-316B-40AE-8787-38434CE0DAD6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36B5B15-A893-4396-BDAD-F9C9AD0550E3}">
      <dgm:prSet custT="1"/>
      <dgm:spPr/>
      <dgm:t>
        <a:bodyPr/>
        <a:lstStyle/>
        <a:p>
          <a:r>
            <a:rPr lang="en-US" sz="1100" dirty="0">
              <a:latin typeface="+mn-lt"/>
            </a:rPr>
            <a:t>Operation Engineer : Sujatha</a:t>
          </a:r>
        </a:p>
      </dgm:t>
    </dgm:pt>
    <dgm:pt modelId="{286BEDFB-762A-4E12-87D9-51DFD54AD5ED}" type="parTrans" cxnId="{558889F7-EEF8-4289-BA2E-7012E1CE75E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9273CA96-008F-4080-AEC2-C0B36318760E}" type="sibTrans" cxnId="{558889F7-EEF8-4289-BA2E-7012E1CE75E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8DDD684-CD8D-426D-886F-CB325FD4C826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RW : Madhukar</a:t>
          </a:r>
        </a:p>
      </dgm:t>
    </dgm:pt>
    <dgm:pt modelId="{ED1C0CF0-88F6-4537-9027-6518BA5957C8}" type="parTrans" cxnId="{054EE2CB-790C-4EEF-BCC9-F22D67A91EEC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2395558-BC5C-457C-9F7D-C0C1CF69E9FC}" type="sibTrans" cxnId="{054EE2CB-790C-4EEF-BCC9-F22D67A91EEC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BC33277-95D3-4E65-BA4A-D3FADEFA7900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RN &amp; RE : Pankaj</a:t>
          </a:r>
        </a:p>
      </dgm:t>
    </dgm:pt>
    <dgm:pt modelId="{08592894-DCAD-4568-8786-57C7334C2B04}" type="parTrans" cxnId="{9C6A4F70-E6C3-4D34-A412-5C772983E2D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01ED76A2-4361-4100-9717-863D5D703774}" type="sibTrans" cxnId="{9C6A4F70-E6C3-4D34-A412-5C772983E2D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45651CA4-22CA-4066-BB6D-A65F775F1F00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RC &amp; RS: Ganesh</a:t>
          </a:r>
        </a:p>
      </dgm:t>
    </dgm:pt>
    <dgm:pt modelId="{04B637F3-0A3E-428C-A4B4-D491BAF9573E}" type="parTrans" cxnId="{9230B9FF-961F-46FA-B6F0-92074893E89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5E9F687C-B19B-4A27-BB06-9B71D64199CE}" type="sibTrans" cxnId="{9230B9FF-961F-46FA-B6F0-92074893E89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B6F6C3D-AB2D-43CF-A4D6-6CD930537900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RW :Dinesh</a:t>
          </a:r>
        </a:p>
      </dgm:t>
    </dgm:pt>
    <dgm:pt modelId="{5E354AB2-768B-49D0-9BBD-89C541FBB0BE}" type="parTrans" cxnId="{A0B37183-46FA-4992-A8FE-6D7E4D8B212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A32C5091-5952-452C-AF3E-A57E53A5D2F3}" type="sibTrans" cxnId="{A0B37183-46FA-4992-A8FE-6D7E4D8B212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37450A0A-F9AE-4919-9A0D-0474E81A3546}">
      <dgm:prSet custT="1"/>
      <dgm:spPr/>
      <dgm:t>
        <a:bodyPr/>
        <a:lstStyle/>
        <a:p>
          <a:r>
            <a:rPr lang="en-US" sz="1100" dirty="0">
              <a:latin typeface="+mn-lt"/>
            </a:rPr>
            <a:t>Balvendra</a:t>
          </a:r>
        </a:p>
      </dgm:t>
    </dgm:pt>
    <dgm:pt modelId="{FB78886C-00AA-4F87-8540-AE7DF8D73C89}" type="parTrans" cxnId="{2C418FEB-CA03-4F6E-9B86-209839554204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D972FE1-61D3-40B8-9FBC-6A9E1BCF36B9}" type="sibTrans" cxnId="{2C418FEB-CA03-4F6E-9B86-209839554204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B5794E6-E472-44EC-AE8C-1EFFF71D3049}">
      <dgm:prSet custT="1"/>
      <dgm:spPr/>
      <dgm:t>
        <a:bodyPr/>
        <a:lstStyle/>
        <a:p>
          <a:r>
            <a:rPr lang="en-US" sz="1100" dirty="0">
              <a:latin typeface="+mn-lt"/>
            </a:rPr>
            <a:t>Sundar</a:t>
          </a:r>
        </a:p>
      </dgm:t>
    </dgm:pt>
    <dgm:pt modelId="{0D5AC2EA-491F-4E3E-8962-EA24AB81C5B9}" type="parTrans" cxnId="{B7D620BF-372C-4774-8F92-87CD5FE40335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C602DAB-75D9-479C-BDEE-71A87F18E7BE}" type="sibTrans" cxnId="{B7D620BF-372C-4774-8F92-87CD5FE40335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261D337-1B83-4412-95D1-2A2B8DD7BAAF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RW –</a:t>
          </a:r>
        </a:p>
        <a:p>
          <a:r>
            <a:rPr lang="en-US" sz="1100" dirty="0">
              <a:latin typeface="+mn-lt"/>
            </a:rPr>
            <a:t> </a:t>
          </a:r>
          <a:r>
            <a:rPr lang="en-US" sz="1100" b="1" dirty="0">
              <a:latin typeface="+mn-lt"/>
            </a:rPr>
            <a:t>Himanshu</a:t>
          </a:r>
          <a:r>
            <a:rPr lang="en-US" sz="1100" dirty="0">
              <a:latin typeface="+mn-lt"/>
            </a:rPr>
            <a:t>, </a:t>
          </a:r>
        </a:p>
        <a:p>
          <a:r>
            <a:rPr lang="en-US" sz="1000" dirty="0">
              <a:latin typeface="+mn-lt"/>
            </a:rPr>
            <a:t>Brijesh, Vishal, Abhijeet, Chintan, Laxmi, Manohar</a:t>
          </a:r>
        </a:p>
      </dgm:t>
    </dgm:pt>
    <dgm:pt modelId="{0C8E74B6-4CB6-4E4F-8BB5-B250F91F701F}" type="parTrans" cxnId="{A3550B18-C212-4F95-9721-F325169271A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20B8859-2AFC-4CD4-89EE-AD0A5948193C}" type="sibTrans" cxnId="{A3550B18-C212-4F95-9721-F325169271A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8EBFC82A-D4E4-415C-BD08-17F29C57A95F}" type="asst">
      <dgm:prSet custT="1"/>
      <dgm:spPr/>
      <dgm:t>
        <a:bodyPr/>
        <a:lstStyle/>
        <a:p>
          <a:r>
            <a:rPr lang="en-US" sz="1100" dirty="0">
              <a:latin typeface="+mn-lt"/>
            </a:rPr>
            <a:t>RC –</a:t>
          </a:r>
          <a:r>
            <a:rPr lang="en-US" sz="1100" b="1" dirty="0">
              <a:latin typeface="+mn-lt"/>
            </a:rPr>
            <a:t> </a:t>
          </a:r>
        </a:p>
        <a:p>
          <a:r>
            <a:rPr lang="en-US" sz="1100" b="1" dirty="0" err="1">
              <a:latin typeface="+mn-lt"/>
            </a:rPr>
            <a:t>Uthaya</a:t>
          </a:r>
          <a:r>
            <a:rPr lang="en-US" sz="1100" dirty="0">
              <a:latin typeface="+mn-lt"/>
            </a:rPr>
            <a:t> </a:t>
          </a:r>
        </a:p>
        <a:p>
          <a:r>
            <a:rPr lang="en-US" sz="1000" dirty="0">
              <a:latin typeface="+mn-lt"/>
            </a:rPr>
            <a:t>Maheswaran, Jegadeesh</a:t>
          </a:r>
        </a:p>
        <a:p>
          <a:r>
            <a:rPr lang="en-US" sz="1000" dirty="0">
              <a:latin typeface="+mn-lt"/>
            </a:rPr>
            <a:t>Mahendran</a:t>
          </a:r>
        </a:p>
        <a:p>
          <a:r>
            <a:rPr lang="en-US" sz="1000">
              <a:latin typeface="+mn-lt"/>
            </a:rPr>
            <a:t>Saravanan </a:t>
          </a:r>
          <a:endParaRPr lang="en-US" sz="1000" dirty="0">
            <a:latin typeface="+mn-lt"/>
          </a:endParaRPr>
        </a:p>
      </dgm:t>
    </dgm:pt>
    <dgm:pt modelId="{0A801C2F-6287-4765-B3F6-A4AAF23F6EA7}" type="parTrans" cxnId="{E30C16FD-68B2-486D-8EF8-B9B2D0C3558F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E440383-1A42-48E9-B675-DE0448D6B114}" type="sibTrans" cxnId="{E30C16FD-68B2-486D-8EF8-B9B2D0C3558F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4BB8F5D0-1EF8-4C89-9D7F-F3A22568D5B3}">
      <dgm:prSet custT="1"/>
      <dgm:spPr/>
      <dgm:t>
        <a:bodyPr/>
        <a:lstStyle/>
        <a:p>
          <a:r>
            <a:rPr lang="en-US" sz="1100" dirty="0">
              <a:latin typeface="+mn-lt"/>
            </a:rPr>
            <a:t>Balvendra</a:t>
          </a:r>
        </a:p>
      </dgm:t>
    </dgm:pt>
    <dgm:pt modelId="{78F51BAE-542E-43AA-AEE6-3CEEB04C219C}" type="parTrans" cxnId="{5ADECC36-198B-40E3-94AA-DF13BAFBCAF5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CC5C391-417C-417A-81A9-EC66EB2263F0}" type="sibTrans" cxnId="{5ADECC36-198B-40E3-94AA-DF13BAFBCAF5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2BADEAD9-5B7F-4BF3-B46E-E166C76416E7}">
      <dgm:prSet custT="1"/>
      <dgm:spPr/>
      <dgm:t>
        <a:bodyPr/>
        <a:lstStyle/>
        <a:p>
          <a:r>
            <a:rPr lang="en-US" sz="1100" dirty="0">
              <a:latin typeface="+mn-lt"/>
            </a:rPr>
            <a:t>Dinesh</a:t>
          </a:r>
        </a:p>
      </dgm:t>
    </dgm:pt>
    <dgm:pt modelId="{2DCD3164-FA08-47B2-A444-EAD746D6E120}" type="parTrans" cxnId="{E4CCD092-BA92-4DB8-B7FF-7E33812AD386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3C7F0A7-16A3-4DCF-A28E-3512A2CB674C}" type="sibTrans" cxnId="{E4CCD092-BA92-4DB8-B7FF-7E33812AD386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879F2159-1DFA-4947-A465-C4517B06A771}">
      <dgm:prSet phldrT="[Text]" custT="1"/>
      <dgm:spPr/>
      <dgm:t>
        <a:bodyPr/>
        <a:lstStyle/>
        <a:p>
          <a:r>
            <a:rPr lang="en-US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BBvoiceOffice"/>
              <a:ea typeface="ABBvoiceOffice"/>
              <a:cs typeface="ABBvoiceOffice"/>
            </a:rPr>
            <a:t>Training</a:t>
          </a:r>
        </a:p>
        <a:p>
          <a:r>
            <a:rPr lang="en-US" sz="1100" b="1" kern="1200" dirty="0">
              <a:solidFill>
                <a:srgbClr val="FF0000"/>
              </a:solidFill>
              <a:latin typeface="ABBvoiceOffice"/>
              <a:ea typeface="ABBvoiceOffice"/>
              <a:cs typeface="ABBvoiceOffice"/>
            </a:rPr>
            <a:t>Pallavi</a:t>
          </a:r>
        </a:p>
      </dgm:t>
    </dgm:pt>
    <dgm:pt modelId="{0379F8BE-808A-4F49-BE34-B4E099DCD815}" type="parTrans" cxnId="{21CFBC3A-A80E-444B-B7E8-F0E4697FFBBC}">
      <dgm:prSet/>
      <dgm:spPr/>
      <dgm:t>
        <a:bodyPr/>
        <a:lstStyle/>
        <a:p>
          <a:endParaRPr lang="en-US"/>
        </a:p>
      </dgm:t>
    </dgm:pt>
    <dgm:pt modelId="{C6A4DA0C-541F-4866-86AE-18674D7E0BE7}" type="sibTrans" cxnId="{21CFBC3A-A80E-444B-B7E8-F0E4697FFBBC}">
      <dgm:prSet/>
      <dgm:spPr/>
      <dgm:t>
        <a:bodyPr/>
        <a:lstStyle/>
        <a:p>
          <a:endParaRPr lang="en-US"/>
        </a:p>
      </dgm:t>
    </dgm:pt>
    <dgm:pt modelId="{13C8CBEC-811E-4898-86EA-9A688978C579}" type="pres">
      <dgm:prSet presAssocID="{F5DCAB05-DAD9-41D9-BA9B-2428D2F77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5BBC92-7D94-4F65-BCE9-0256E21BEBD6}" type="pres">
      <dgm:prSet presAssocID="{C9F3BBF5-3AC6-4878-9543-28B881DF5E3B}" presName="hierRoot1" presStyleCnt="0"/>
      <dgm:spPr/>
    </dgm:pt>
    <dgm:pt modelId="{1BF14CD7-0792-4C8F-B3FF-16547B7E5F54}" type="pres">
      <dgm:prSet presAssocID="{C9F3BBF5-3AC6-4878-9543-28B881DF5E3B}" presName="composite" presStyleCnt="0"/>
      <dgm:spPr/>
    </dgm:pt>
    <dgm:pt modelId="{0CA4484F-965D-4500-8E44-3B30D5F2C035}" type="pres">
      <dgm:prSet presAssocID="{C9F3BBF5-3AC6-4878-9543-28B881DF5E3B}" presName="background" presStyleLbl="node0" presStyleIdx="0" presStyleCnt="1"/>
      <dgm:spPr/>
    </dgm:pt>
    <dgm:pt modelId="{ABE94889-EBA9-4B3B-9B26-0C56E159690A}" type="pres">
      <dgm:prSet presAssocID="{C9F3BBF5-3AC6-4878-9543-28B881DF5E3B}" presName="text" presStyleLbl="fgAcc0" presStyleIdx="0" presStyleCnt="1">
        <dgm:presLayoutVars>
          <dgm:chPref val="3"/>
        </dgm:presLayoutVars>
      </dgm:prSet>
      <dgm:spPr/>
    </dgm:pt>
    <dgm:pt modelId="{45AC2694-0676-4407-8BE1-B630ECFEB0FD}" type="pres">
      <dgm:prSet presAssocID="{C9F3BBF5-3AC6-4878-9543-28B881DF5E3B}" presName="hierChild2" presStyleCnt="0"/>
      <dgm:spPr/>
    </dgm:pt>
    <dgm:pt modelId="{1E56E90C-661E-4188-AD12-9D6974E643E9}" type="pres">
      <dgm:prSet presAssocID="{25DE34D4-02B9-43A5-92A1-7AE4A66F867B}" presName="Name10" presStyleLbl="parChTrans1D2" presStyleIdx="0" presStyleCnt="5"/>
      <dgm:spPr/>
    </dgm:pt>
    <dgm:pt modelId="{61F194C0-EC75-4FC2-BD62-D9BC20FF17C6}" type="pres">
      <dgm:prSet presAssocID="{3CDE7C6F-0F42-4679-950F-5C8B2618921D}" presName="hierRoot2" presStyleCnt="0"/>
      <dgm:spPr/>
    </dgm:pt>
    <dgm:pt modelId="{11BFBE64-474C-4010-A3B2-09EA91025FC1}" type="pres">
      <dgm:prSet presAssocID="{3CDE7C6F-0F42-4679-950F-5C8B2618921D}" presName="composite2" presStyleCnt="0"/>
      <dgm:spPr/>
    </dgm:pt>
    <dgm:pt modelId="{87EE2911-9D0C-4D03-A0F9-7502BB443601}" type="pres">
      <dgm:prSet presAssocID="{3CDE7C6F-0F42-4679-950F-5C8B2618921D}" presName="background2" presStyleLbl="node2" presStyleIdx="0" presStyleCnt="5"/>
      <dgm:spPr/>
    </dgm:pt>
    <dgm:pt modelId="{FDB5E32A-B1C8-4562-91BD-7CFC5419D142}" type="pres">
      <dgm:prSet presAssocID="{3CDE7C6F-0F42-4679-950F-5C8B2618921D}" presName="text2" presStyleLbl="fgAcc2" presStyleIdx="0" presStyleCnt="5" custScaleX="266352">
        <dgm:presLayoutVars>
          <dgm:chPref val="3"/>
        </dgm:presLayoutVars>
      </dgm:prSet>
      <dgm:spPr/>
    </dgm:pt>
    <dgm:pt modelId="{09A40D55-20AE-4044-B889-81C7FE1B9D4F}" type="pres">
      <dgm:prSet presAssocID="{3CDE7C6F-0F42-4679-950F-5C8B2618921D}" presName="hierChild3" presStyleCnt="0"/>
      <dgm:spPr/>
    </dgm:pt>
    <dgm:pt modelId="{21AEC004-A426-4462-804A-C0600947708B}" type="pres">
      <dgm:prSet presAssocID="{178E69DC-264C-4ABD-87A5-F91EA94520DE}" presName="Name17" presStyleLbl="parChTrans1D3" presStyleIdx="0" presStyleCnt="10"/>
      <dgm:spPr/>
    </dgm:pt>
    <dgm:pt modelId="{FBE57DC5-18AD-49A1-B949-E86823760B32}" type="pres">
      <dgm:prSet presAssocID="{2F05A452-C9FA-40D9-8B8C-D84B73664A9E}" presName="hierRoot3" presStyleCnt="0"/>
      <dgm:spPr/>
    </dgm:pt>
    <dgm:pt modelId="{89E36787-273F-4A1F-9885-35FEF239A7B1}" type="pres">
      <dgm:prSet presAssocID="{2F05A452-C9FA-40D9-8B8C-D84B73664A9E}" presName="composite3" presStyleCnt="0"/>
      <dgm:spPr/>
    </dgm:pt>
    <dgm:pt modelId="{47A3EA36-39B6-449F-9B6B-CDBA9AA0A40F}" type="pres">
      <dgm:prSet presAssocID="{2F05A452-C9FA-40D9-8B8C-D84B73664A9E}" presName="background3" presStyleLbl="asst2" presStyleIdx="0" presStyleCnt="9"/>
      <dgm:spPr/>
    </dgm:pt>
    <dgm:pt modelId="{63373DC9-928E-4564-9EEF-DE0C15B05735}" type="pres">
      <dgm:prSet presAssocID="{2F05A452-C9FA-40D9-8B8C-D84B73664A9E}" presName="text3" presStyleLbl="fgAcc3" presStyleIdx="0" presStyleCnt="10" custScaleY="354921" custLinFactNeighborX="-1525">
        <dgm:presLayoutVars>
          <dgm:chPref val="3"/>
        </dgm:presLayoutVars>
      </dgm:prSet>
      <dgm:spPr/>
    </dgm:pt>
    <dgm:pt modelId="{A9B5AE81-5FB1-408A-8CD2-349C237AB98D}" type="pres">
      <dgm:prSet presAssocID="{2F05A452-C9FA-40D9-8B8C-D84B73664A9E}" presName="hierChild4" presStyleCnt="0"/>
      <dgm:spPr/>
    </dgm:pt>
    <dgm:pt modelId="{53149881-09A4-4746-A243-AE7DEF40B626}" type="pres">
      <dgm:prSet presAssocID="{0C8E74B6-4CB6-4E4F-8BB5-B250F91F701F}" presName="Name17" presStyleLbl="parChTrans1D3" presStyleIdx="1" presStyleCnt="10"/>
      <dgm:spPr/>
    </dgm:pt>
    <dgm:pt modelId="{A0864106-D6BB-43B2-B91D-7DCAA7E30211}" type="pres">
      <dgm:prSet presAssocID="{7261D337-1B83-4412-95D1-2A2B8DD7BAAF}" presName="hierRoot3" presStyleCnt="0"/>
      <dgm:spPr/>
    </dgm:pt>
    <dgm:pt modelId="{5F450750-7790-42F3-BBCD-68343D64B7E1}" type="pres">
      <dgm:prSet presAssocID="{7261D337-1B83-4412-95D1-2A2B8DD7BAAF}" presName="composite3" presStyleCnt="0"/>
      <dgm:spPr/>
    </dgm:pt>
    <dgm:pt modelId="{16EA2846-4FA6-4D3E-BF07-B1AC4948042B}" type="pres">
      <dgm:prSet presAssocID="{7261D337-1B83-4412-95D1-2A2B8DD7BAAF}" presName="background3" presStyleLbl="asst2" presStyleIdx="1" presStyleCnt="9"/>
      <dgm:spPr/>
    </dgm:pt>
    <dgm:pt modelId="{91B5C1C8-02D7-4FC5-BC57-FDD47267ED8F}" type="pres">
      <dgm:prSet presAssocID="{7261D337-1B83-4412-95D1-2A2B8DD7BAAF}" presName="text3" presStyleLbl="fgAcc3" presStyleIdx="1" presStyleCnt="10" custScaleY="358019">
        <dgm:presLayoutVars>
          <dgm:chPref val="3"/>
        </dgm:presLayoutVars>
      </dgm:prSet>
      <dgm:spPr/>
    </dgm:pt>
    <dgm:pt modelId="{93460472-C9F5-4397-B0D9-7966D6030C5A}" type="pres">
      <dgm:prSet presAssocID="{7261D337-1B83-4412-95D1-2A2B8DD7BAAF}" presName="hierChild4" presStyleCnt="0"/>
      <dgm:spPr/>
    </dgm:pt>
    <dgm:pt modelId="{E7F2B7CF-8E23-4AA6-AADD-08B02A704DE3}" type="pres">
      <dgm:prSet presAssocID="{0A801C2F-6287-4765-B3F6-A4AAF23F6EA7}" presName="Name17" presStyleLbl="parChTrans1D3" presStyleIdx="2" presStyleCnt="10"/>
      <dgm:spPr/>
    </dgm:pt>
    <dgm:pt modelId="{1BCC2DD1-9661-47D0-A678-794C0F08E54E}" type="pres">
      <dgm:prSet presAssocID="{8EBFC82A-D4E4-415C-BD08-17F29C57A95F}" presName="hierRoot3" presStyleCnt="0"/>
      <dgm:spPr/>
    </dgm:pt>
    <dgm:pt modelId="{857078B1-1364-495E-94D3-67C92601964C}" type="pres">
      <dgm:prSet presAssocID="{8EBFC82A-D4E4-415C-BD08-17F29C57A95F}" presName="composite3" presStyleCnt="0"/>
      <dgm:spPr/>
    </dgm:pt>
    <dgm:pt modelId="{43B8985D-4876-48D4-98CB-5479D90E90C8}" type="pres">
      <dgm:prSet presAssocID="{8EBFC82A-D4E4-415C-BD08-17F29C57A95F}" presName="background3" presStyleLbl="asst2" presStyleIdx="2" presStyleCnt="9"/>
      <dgm:spPr/>
    </dgm:pt>
    <dgm:pt modelId="{C86569F7-1DB4-4041-A727-0E639125D66B}" type="pres">
      <dgm:prSet presAssocID="{8EBFC82A-D4E4-415C-BD08-17F29C57A95F}" presName="text3" presStyleLbl="fgAcc3" presStyleIdx="2" presStyleCnt="10" custScaleY="354721">
        <dgm:presLayoutVars>
          <dgm:chPref val="3"/>
        </dgm:presLayoutVars>
      </dgm:prSet>
      <dgm:spPr/>
    </dgm:pt>
    <dgm:pt modelId="{368D47B7-5D6E-4D4B-BECF-F28290639739}" type="pres">
      <dgm:prSet presAssocID="{8EBFC82A-D4E4-415C-BD08-17F29C57A95F}" presName="hierChild4" presStyleCnt="0"/>
      <dgm:spPr/>
    </dgm:pt>
    <dgm:pt modelId="{62C766CD-E163-4435-B80B-017D99548E15}" type="pres">
      <dgm:prSet presAssocID="{3F79DACE-14F9-4087-B230-CB43CE9E44A3}" presName="Name10" presStyleLbl="parChTrans1D2" presStyleIdx="1" presStyleCnt="5"/>
      <dgm:spPr/>
    </dgm:pt>
    <dgm:pt modelId="{D0176DE3-3797-4E83-81D9-82B9B795D338}" type="pres">
      <dgm:prSet presAssocID="{FA1DC217-9390-48B5-86A2-1762CC9552AE}" presName="hierRoot2" presStyleCnt="0"/>
      <dgm:spPr/>
    </dgm:pt>
    <dgm:pt modelId="{43FB140E-6926-4422-9E89-3E9A0A539052}" type="pres">
      <dgm:prSet presAssocID="{FA1DC217-9390-48B5-86A2-1762CC9552AE}" presName="composite2" presStyleCnt="0"/>
      <dgm:spPr/>
    </dgm:pt>
    <dgm:pt modelId="{B94EC868-FDB2-4C36-88E8-FC9E2A496BA4}" type="pres">
      <dgm:prSet presAssocID="{FA1DC217-9390-48B5-86A2-1762CC9552AE}" presName="background2" presStyleLbl="node2" presStyleIdx="1" presStyleCnt="5"/>
      <dgm:spPr/>
    </dgm:pt>
    <dgm:pt modelId="{7698D34F-54AF-48A5-AAB1-4E7E68B317A7}" type="pres">
      <dgm:prSet presAssocID="{FA1DC217-9390-48B5-86A2-1762CC9552AE}" presName="text2" presStyleLbl="fgAcc2" presStyleIdx="1" presStyleCnt="5">
        <dgm:presLayoutVars>
          <dgm:chPref val="3"/>
        </dgm:presLayoutVars>
      </dgm:prSet>
      <dgm:spPr/>
    </dgm:pt>
    <dgm:pt modelId="{36177533-33D9-4512-852A-B7EBFE9E6EE2}" type="pres">
      <dgm:prSet presAssocID="{FA1DC217-9390-48B5-86A2-1762CC9552AE}" presName="hierChild3" presStyleCnt="0"/>
      <dgm:spPr/>
    </dgm:pt>
    <dgm:pt modelId="{00C29AD6-E9AA-4B2E-B871-9B7685E50D59}" type="pres">
      <dgm:prSet presAssocID="{D7A56820-634D-42E6-B6C4-5AB76F74A849}" presName="Name17" presStyleLbl="parChTrans1D3" presStyleIdx="3" presStyleCnt="10"/>
      <dgm:spPr/>
    </dgm:pt>
    <dgm:pt modelId="{536BCA9A-0113-449E-8275-9EB13E5EF4F9}" type="pres">
      <dgm:prSet presAssocID="{67FD2F7F-AFE2-408E-B7D5-EBB4A2677C99}" presName="hierRoot3" presStyleCnt="0"/>
      <dgm:spPr/>
    </dgm:pt>
    <dgm:pt modelId="{9883DA7A-A1B0-4305-8AEF-FCF446CE6449}" type="pres">
      <dgm:prSet presAssocID="{67FD2F7F-AFE2-408E-B7D5-EBB4A2677C99}" presName="composite3" presStyleCnt="0"/>
      <dgm:spPr/>
    </dgm:pt>
    <dgm:pt modelId="{CEED34A9-9EFE-42C0-89C8-58F2B536240C}" type="pres">
      <dgm:prSet presAssocID="{67FD2F7F-AFE2-408E-B7D5-EBB4A2677C99}" presName="background3" presStyleLbl="asst2" presStyleIdx="3" presStyleCnt="9"/>
      <dgm:spPr/>
    </dgm:pt>
    <dgm:pt modelId="{55D17F5F-B139-4904-89FB-E406BFD37C5F}" type="pres">
      <dgm:prSet presAssocID="{67FD2F7F-AFE2-408E-B7D5-EBB4A2677C99}" presName="text3" presStyleLbl="fgAcc3" presStyleIdx="3" presStyleCnt="10">
        <dgm:presLayoutVars>
          <dgm:chPref val="3"/>
        </dgm:presLayoutVars>
      </dgm:prSet>
      <dgm:spPr/>
    </dgm:pt>
    <dgm:pt modelId="{71EEDB86-7BDE-4141-8DBC-A154DFD1446B}" type="pres">
      <dgm:prSet presAssocID="{67FD2F7F-AFE2-408E-B7D5-EBB4A2677C99}" presName="hierChild4" presStyleCnt="0"/>
      <dgm:spPr/>
    </dgm:pt>
    <dgm:pt modelId="{44561207-CE12-41AA-B07B-8B3CAF4AC24A}" type="pres">
      <dgm:prSet presAssocID="{FB78886C-00AA-4F87-8540-AE7DF8D73C89}" presName="Name23" presStyleLbl="parChTrans1D4" presStyleIdx="0" presStyleCnt="4"/>
      <dgm:spPr/>
    </dgm:pt>
    <dgm:pt modelId="{4181D761-1A37-4B58-B52D-7C68F79E270C}" type="pres">
      <dgm:prSet presAssocID="{37450A0A-F9AE-4919-9A0D-0474E81A3546}" presName="hierRoot4" presStyleCnt="0"/>
      <dgm:spPr/>
    </dgm:pt>
    <dgm:pt modelId="{3EF2AAF4-DE98-4329-BC82-28EDDC4234A0}" type="pres">
      <dgm:prSet presAssocID="{37450A0A-F9AE-4919-9A0D-0474E81A3546}" presName="composite4" presStyleCnt="0"/>
      <dgm:spPr/>
    </dgm:pt>
    <dgm:pt modelId="{68E6C779-FB3D-42C3-B343-EA361434ED7A}" type="pres">
      <dgm:prSet presAssocID="{37450A0A-F9AE-4919-9A0D-0474E81A3546}" presName="background4" presStyleLbl="node4" presStyleIdx="0" presStyleCnt="4"/>
      <dgm:spPr/>
    </dgm:pt>
    <dgm:pt modelId="{294C8E2F-72A1-4E3C-8510-C19B597C54EB}" type="pres">
      <dgm:prSet presAssocID="{37450A0A-F9AE-4919-9A0D-0474E81A3546}" presName="text4" presStyleLbl="fgAcc4" presStyleIdx="0" presStyleCnt="4">
        <dgm:presLayoutVars>
          <dgm:chPref val="3"/>
        </dgm:presLayoutVars>
      </dgm:prSet>
      <dgm:spPr/>
    </dgm:pt>
    <dgm:pt modelId="{A92FE297-8471-416F-A63C-F7BBFD8F311A}" type="pres">
      <dgm:prSet presAssocID="{37450A0A-F9AE-4919-9A0D-0474E81A3546}" presName="hierChild5" presStyleCnt="0"/>
      <dgm:spPr/>
    </dgm:pt>
    <dgm:pt modelId="{E504DCC0-0A09-4101-82D4-72113F943911}" type="pres">
      <dgm:prSet presAssocID="{04B637F3-0A3E-428C-A4B4-D491BAF9573E}" presName="Name17" presStyleLbl="parChTrans1D3" presStyleIdx="4" presStyleCnt="10"/>
      <dgm:spPr/>
    </dgm:pt>
    <dgm:pt modelId="{9E64A5BD-F271-45AE-9521-8B6DEEE97554}" type="pres">
      <dgm:prSet presAssocID="{45651CA4-22CA-4066-BB6D-A65F775F1F00}" presName="hierRoot3" presStyleCnt="0"/>
      <dgm:spPr/>
    </dgm:pt>
    <dgm:pt modelId="{4777F8CA-3D46-4457-8A19-FFB4B58D1131}" type="pres">
      <dgm:prSet presAssocID="{45651CA4-22CA-4066-BB6D-A65F775F1F00}" presName="composite3" presStyleCnt="0"/>
      <dgm:spPr/>
    </dgm:pt>
    <dgm:pt modelId="{D2310FF0-1B60-4D89-B33F-F78DB9ECDC56}" type="pres">
      <dgm:prSet presAssocID="{45651CA4-22CA-4066-BB6D-A65F775F1F00}" presName="background3" presStyleLbl="asst2" presStyleIdx="4" presStyleCnt="9"/>
      <dgm:spPr/>
    </dgm:pt>
    <dgm:pt modelId="{8FC5ADAD-9E3A-4A34-9664-8F4F893ABB44}" type="pres">
      <dgm:prSet presAssocID="{45651CA4-22CA-4066-BB6D-A65F775F1F00}" presName="text3" presStyleLbl="fgAcc3" presStyleIdx="4" presStyleCnt="10">
        <dgm:presLayoutVars>
          <dgm:chPref val="3"/>
        </dgm:presLayoutVars>
      </dgm:prSet>
      <dgm:spPr/>
    </dgm:pt>
    <dgm:pt modelId="{6FF38A52-D201-40DF-998F-5F96F72FAC1B}" type="pres">
      <dgm:prSet presAssocID="{45651CA4-22CA-4066-BB6D-A65F775F1F00}" presName="hierChild4" presStyleCnt="0"/>
      <dgm:spPr/>
    </dgm:pt>
    <dgm:pt modelId="{EEBDA726-2779-49D0-8988-124B37E40985}" type="pres">
      <dgm:prSet presAssocID="{5E354AB2-768B-49D0-9BBD-89C541FBB0BE}" presName="Name17" presStyleLbl="parChTrans1D3" presStyleIdx="5" presStyleCnt="10"/>
      <dgm:spPr/>
    </dgm:pt>
    <dgm:pt modelId="{5E605C1A-A02D-4E91-8888-13732410547E}" type="pres">
      <dgm:prSet presAssocID="{CB6F6C3D-AB2D-43CF-A4D6-6CD930537900}" presName="hierRoot3" presStyleCnt="0"/>
      <dgm:spPr/>
    </dgm:pt>
    <dgm:pt modelId="{9B69E95B-6B9D-4C5D-B70B-2B695E2BBCD2}" type="pres">
      <dgm:prSet presAssocID="{CB6F6C3D-AB2D-43CF-A4D6-6CD930537900}" presName="composite3" presStyleCnt="0"/>
      <dgm:spPr/>
    </dgm:pt>
    <dgm:pt modelId="{B4E7D737-D159-4E4A-8FC9-2A3BD959F147}" type="pres">
      <dgm:prSet presAssocID="{CB6F6C3D-AB2D-43CF-A4D6-6CD930537900}" presName="background3" presStyleLbl="asst2" presStyleIdx="5" presStyleCnt="9"/>
      <dgm:spPr/>
    </dgm:pt>
    <dgm:pt modelId="{F7C6B9AE-9F99-47FA-B7D1-AB802B01B256}" type="pres">
      <dgm:prSet presAssocID="{CB6F6C3D-AB2D-43CF-A4D6-6CD930537900}" presName="text3" presStyleLbl="fgAcc3" presStyleIdx="5" presStyleCnt="10">
        <dgm:presLayoutVars>
          <dgm:chPref val="3"/>
        </dgm:presLayoutVars>
      </dgm:prSet>
      <dgm:spPr/>
    </dgm:pt>
    <dgm:pt modelId="{374BC926-28B2-47AF-8C4E-56AC099393E2}" type="pres">
      <dgm:prSet presAssocID="{CB6F6C3D-AB2D-43CF-A4D6-6CD930537900}" presName="hierChild4" presStyleCnt="0"/>
      <dgm:spPr/>
    </dgm:pt>
    <dgm:pt modelId="{EEC1833B-1666-48E6-9E87-24277D613293}" type="pres">
      <dgm:prSet presAssocID="{0379F8BE-808A-4F49-BE34-B4E099DCD815}" presName="Name10" presStyleLbl="parChTrans1D2" presStyleIdx="2" presStyleCnt="5"/>
      <dgm:spPr/>
    </dgm:pt>
    <dgm:pt modelId="{952739E5-1005-411A-8E2D-F9FCC40B0907}" type="pres">
      <dgm:prSet presAssocID="{879F2159-1DFA-4947-A465-C4517B06A771}" presName="hierRoot2" presStyleCnt="0"/>
      <dgm:spPr/>
    </dgm:pt>
    <dgm:pt modelId="{C782B329-C6ED-4C4F-8B5E-25A42764FF88}" type="pres">
      <dgm:prSet presAssocID="{879F2159-1DFA-4947-A465-C4517B06A771}" presName="composite2" presStyleCnt="0"/>
      <dgm:spPr/>
    </dgm:pt>
    <dgm:pt modelId="{0158731A-8D08-41BC-920C-8A0DC8BEB3CD}" type="pres">
      <dgm:prSet presAssocID="{879F2159-1DFA-4947-A465-C4517B06A771}" presName="background2" presStyleLbl="node2" presStyleIdx="2" presStyleCnt="5"/>
      <dgm:spPr/>
    </dgm:pt>
    <dgm:pt modelId="{A3488294-81CE-4280-BF2A-CBC69304DFEE}" type="pres">
      <dgm:prSet presAssocID="{879F2159-1DFA-4947-A465-C4517B06A771}" presName="text2" presStyleLbl="fgAcc2" presStyleIdx="2" presStyleCnt="5" custLinFactX="-100000" custLinFactNeighborX="-164581" custLinFactNeighborY="-3342">
        <dgm:presLayoutVars>
          <dgm:chPref val="3"/>
        </dgm:presLayoutVars>
      </dgm:prSet>
      <dgm:spPr/>
    </dgm:pt>
    <dgm:pt modelId="{89AC9904-3E0E-473A-A58C-A5E7F23F8D01}" type="pres">
      <dgm:prSet presAssocID="{879F2159-1DFA-4947-A465-C4517B06A771}" presName="hierChild3" presStyleCnt="0"/>
      <dgm:spPr/>
    </dgm:pt>
    <dgm:pt modelId="{DEF6EBF6-655D-44EC-930C-D0B0B7FEECFE}" type="pres">
      <dgm:prSet presAssocID="{EF07CBC1-1991-45D6-B07F-3DEED290B02F}" presName="Name10" presStyleLbl="parChTrans1D2" presStyleIdx="3" presStyleCnt="5"/>
      <dgm:spPr/>
    </dgm:pt>
    <dgm:pt modelId="{F45AC7CF-FAB7-443B-9B2E-4A7B6A05E9C5}" type="pres">
      <dgm:prSet presAssocID="{EF540E12-4471-40AD-8E64-8CC86CF26725}" presName="hierRoot2" presStyleCnt="0"/>
      <dgm:spPr/>
    </dgm:pt>
    <dgm:pt modelId="{848991BC-E917-498E-80F0-CA9FB11684F3}" type="pres">
      <dgm:prSet presAssocID="{EF540E12-4471-40AD-8E64-8CC86CF26725}" presName="composite2" presStyleCnt="0"/>
      <dgm:spPr/>
    </dgm:pt>
    <dgm:pt modelId="{617EB759-C99C-47F1-9EBF-90837738B8A1}" type="pres">
      <dgm:prSet presAssocID="{EF540E12-4471-40AD-8E64-8CC86CF26725}" presName="background2" presStyleLbl="node2" presStyleIdx="3" presStyleCnt="5"/>
      <dgm:spPr/>
    </dgm:pt>
    <dgm:pt modelId="{564FF467-3C48-4551-BF83-E20E536E50A6}" type="pres">
      <dgm:prSet presAssocID="{EF540E12-4471-40AD-8E64-8CC86CF26725}" presName="text2" presStyleLbl="fgAcc2" presStyleIdx="3" presStyleCnt="5">
        <dgm:presLayoutVars>
          <dgm:chPref val="3"/>
        </dgm:presLayoutVars>
      </dgm:prSet>
      <dgm:spPr/>
    </dgm:pt>
    <dgm:pt modelId="{165B4D2A-726C-4927-86F9-F8043221B74D}" type="pres">
      <dgm:prSet presAssocID="{EF540E12-4471-40AD-8E64-8CC86CF26725}" presName="hierChild3" presStyleCnt="0"/>
      <dgm:spPr/>
    </dgm:pt>
    <dgm:pt modelId="{AA49641E-0B64-4ECF-BE80-CE514709D221}" type="pres">
      <dgm:prSet presAssocID="{2A4A4282-9030-4815-80D9-E59C76AF0C3E}" presName="Name17" presStyleLbl="parChTrans1D3" presStyleIdx="6" presStyleCnt="10"/>
      <dgm:spPr/>
    </dgm:pt>
    <dgm:pt modelId="{397180A5-CA00-4979-A18B-6DFBD70734A7}" type="pres">
      <dgm:prSet presAssocID="{C68AB1E6-6C47-47C0-B292-946C70D1803D}" presName="hierRoot3" presStyleCnt="0"/>
      <dgm:spPr/>
    </dgm:pt>
    <dgm:pt modelId="{0CD955B0-D3E4-4B24-8102-7ED3F8DB66EB}" type="pres">
      <dgm:prSet presAssocID="{C68AB1E6-6C47-47C0-B292-946C70D1803D}" presName="composite3" presStyleCnt="0"/>
      <dgm:spPr/>
    </dgm:pt>
    <dgm:pt modelId="{2DA5F35F-22D6-486C-937F-C0948987EF43}" type="pres">
      <dgm:prSet presAssocID="{C68AB1E6-6C47-47C0-B292-946C70D1803D}" presName="background3" presStyleLbl="asst2" presStyleIdx="6" presStyleCnt="9"/>
      <dgm:spPr/>
    </dgm:pt>
    <dgm:pt modelId="{7B4436A7-55A9-47FF-B05C-C87925A430B9}" type="pres">
      <dgm:prSet presAssocID="{C68AB1E6-6C47-47C0-B292-946C70D1803D}" presName="text3" presStyleLbl="fgAcc3" presStyleIdx="6" presStyleCnt="10">
        <dgm:presLayoutVars>
          <dgm:chPref val="3"/>
        </dgm:presLayoutVars>
      </dgm:prSet>
      <dgm:spPr/>
    </dgm:pt>
    <dgm:pt modelId="{AEC9276B-D07B-4505-9304-442112CE8D6A}" type="pres">
      <dgm:prSet presAssocID="{C68AB1E6-6C47-47C0-B292-946C70D1803D}" presName="hierChild4" presStyleCnt="0"/>
      <dgm:spPr/>
    </dgm:pt>
    <dgm:pt modelId="{9B51EB99-60EB-4137-8A7D-E1F79666F514}" type="pres">
      <dgm:prSet presAssocID="{0D5AC2EA-491F-4E3E-8962-EA24AB81C5B9}" presName="Name23" presStyleLbl="parChTrans1D4" presStyleIdx="1" presStyleCnt="4"/>
      <dgm:spPr/>
    </dgm:pt>
    <dgm:pt modelId="{5EE1715F-188B-4750-B37B-081825C284FF}" type="pres">
      <dgm:prSet presAssocID="{6B5794E6-E472-44EC-AE8C-1EFFF71D3049}" presName="hierRoot4" presStyleCnt="0"/>
      <dgm:spPr/>
    </dgm:pt>
    <dgm:pt modelId="{3AFB4CBE-5319-4DC1-9B23-9FD609DB3A3B}" type="pres">
      <dgm:prSet presAssocID="{6B5794E6-E472-44EC-AE8C-1EFFF71D3049}" presName="composite4" presStyleCnt="0"/>
      <dgm:spPr/>
    </dgm:pt>
    <dgm:pt modelId="{EA564922-3B2F-4D55-9BF7-BA932121E581}" type="pres">
      <dgm:prSet presAssocID="{6B5794E6-E472-44EC-AE8C-1EFFF71D3049}" presName="background4" presStyleLbl="node4" presStyleIdx="1" presStyleCnt="4"/>
      <dgm:spPr/>
    </dgm:pt>
    <dgm:pt modelId="{4A0FDCF4-F439-483B-9F47-4B43F5D05D0C}" type="pres">
      <dgm:prSet presAssocID="{6B5794E6-E472-44EC-AE8C-1EFFF71D3049}" presName="text4" presStyleLbl="fgAcc4" presStyleIdx="1" presStyleCnt="4">
        <dgm:presLayoutVars>
          <dgm:chPref val="3"/>
        </dgm:presLayoutVars>
      </dgm:prSet>
      <dgm:spPr/>
    </dgm:pt>
    <dgm:pt modelId="{39D36F15-CFBF-4862-845C-9AA3CB8110CA}" type="pres">
      <dgm:prSet presAssocID="{6B5794E6-E472-44EC-AE8C-1EFFF71D3049}" presName="hierChild5" presStyleCnt="0"/>
      <dgm:spPr/>
    </dgm:pt>
    <dgm:pt modelId="{85069D5D-3F1E-4174-B677-C8F321C977A8}" type="pres">
      <dgm:prSet presAssocID="{08592894-DCAD-4568-8786-57C7334C2B04}" presName="Name17" presStyleLbl="parChTrans1D3" presStyleIdx="7" presStyleCnt="10"/>
      <dgm:spPr/>
    </dgm:pt>
    <dgm:pt modelId="{60DC3CAB-DDB7-4BAF-A77B-F4A8A17EBFCD}" type="pres">
      <dgm:prSet presAssocID="{EBC33277-95D3-4E65-BA4A-D3FADEFA7900}" presName="hierRoot3" presStyleCnt="0"/>
      <dgm:spPr/>
    </dgm:pt>
    <dgm:pt modelId="{146CE01D-251D-4BBD-9A8D-D17D0B89133A}" type="pres">
      <dgm:prSet presAssocID="{EBC33277-95D3-4E65-BA4A-D3FADEFA7900}" presName="composite3" presStyleCnt="0"/>
      <dgm:spPr/>
    </dgm:pt>
    <dgm:pt modelId="{C28DEAB4-D33C-4FF2-A1B6-33174EE2A1DF}" type="pres">
      <dgm:prSet presAssocID="{EBC33277-95D3-4E65-BA4A-D3FADEFA7900}" presName="background3" presStyleLbl="asst2" presStyleIdx="7" presStyleCnt="9"/>
      <dgm:spPr/>
    </dgm:pt>
    <dgm:pt modelId="{9063B034-D52B-4B47-98F2-46DA795865E4}" type="pres">
      <dgm:prSet presAssocID="{EBC33277-95D3-4E65-BA4A-D3FADEFA7900}" presName="text3" presStyleLbl="fgAcc3" presStyleIdx="7" presStyleCnt="10">
        <dgm:presLayoutVars>
          <dgm:chPref val="3"/>
        </dgm:presLayoutVars>
      </dgm:prSet>
      <dgm:spPr/>
    </dgm:pt>
    <dgm:pt modelId="{78CA9C2B-6B5D-432F-9656-C94644B57C33}" type="pres">
      <dgm:prSet presAssocID="{EBC33277-95D3-4E65-BA4A-D3FADEFA7900}" presName="hierChild4" presStyleCnt="0"/>
      <dgm:spPr/>
    </dgm:pt>
    <dgm:pt modelId="{FE509BA1-02FA-4D7B-9058-1B70A84C7D15}" type="pres">
      <dgm:prSet presAssocID="{78F51BAE-542E-43AA-AEE6-3CEEB04C219C}" presName="Name23" presStyleLbl="parChTrans1D4" presStyleIdx="2" presStyleCnt="4"/>
      <dgm:spPr/>
    </dgm:pt>
    <dgm:pt modelId="{597F081B-32F1-4F19-BF2B-1A44C9C9C9FF}" type="pres">
      <dgm:prSet presAssocID="{4BB8F5D0-1EF8-4C89-9D7F-F3A22568D5B3}" presName="hierRoot4" presStyleCnt="0"/>
      <dgm:spPr/>
    </dgm:pt>
    <dgm:pt modelId="{25A6966F-AB8B-4C2B-AA6E-CBB7CE043BB0}" type="pres">
      <dgm:prSet presAssocID="{4BB8F5D0-1EF8-4C89-9D7F-F3A22568D5B3}" presName="composite4" presStyleCnt="0"/>
      <dgm:spPr/>
    </dgm:pt>
    <dgm:pt modelId="{50D58593-0F8A-4B09-ACB8-6EF259615DD7}" type="pres">
      <dgm:prSet presAssocID="{4BB8F5D0-1EF8-4C89-9D7F-F3A22568D5B3}" presName="background4" presStyleLbl="node4" presStyleIdx="2" presStyleCnt="4"/>
      <dgm:spPr/>
    </dgm:pt>
    <dgm:pt modelId="{0F990CEB-D6C1-4F44-AC6A-F256344DAB23}" type="pres">
      <dgm:prSet presAssocID="{4BB8F5D0-1EF8-4C89-9D7F-F3A22568D5B3}" presName="text4" presStyleLbl="fgAcc4" presStyleIdx="2" presStyleCnt="4" custLinFactNeighborY="-1790">
        <dgm:presLayoutVars>
          <dgm:chPref val="3"/>
        </dgm:presLayoutVars>
      </dgm:prSet>
      <dgm:spPr/>
    </dgm:pt>
    <dgm:pt modelId="{37BE14A2-EE88-416D-8C6E-74FBBB3821C9}" type="pres">
      <dgm:prSet presAssocID="{4BB8F5D0-1EF8-4C89-9D7F-F3A22568D5B3}" presName="hierChild5" presStyleCnt="0"/>
      <dgm:spPr/>
    </dgm:pt>
    <dgm:pt modelId="{EA4309A1-B742-4CA5-84C4-D0EDEA732984}" type="pres">
      <dgm:prSet presAssocID="{ED1C0CF0-88F6-4537-9027-6518BA5957C8}" presName="Name17" presStyleLbl="parChTrans1D3" presStyleIdx="8" presStyleCnt="10"/>
      <dgm:spPr/>
    </dgm:pt>
    <dgm:pt modelId="{701690DA-30CD-4816-83EB-CE0190C14215}" type="pres">
      <dgm:prSet presAssocID="{78DDD684-CD8D-426D-886F-CB325FD4C826}" presName="hierRoot3" presStyleCnt="0"/>
      <dgm:spPr/>
    </dgm:pt>
    <dgm:pt modelId="{BB085F47-5E84-4417-BBCB-3A83582C191A}" type="pres">
      <dgm:prSet presAssocID="{78DDD684-CD8D-426D-886F-CB325FD4C826}" presName="composite3" presStyleCnt="0"/>
      <dgm:spPr/>
    </dgm:pt>
    <dgm:pt modelId="{D5BF6863-DDEE-4AF1-9227-BAB68EFFF510}" type="pres">
      <dgm:prSet presAssocID="{78DDD684-CD8D-426D-886F-CB325FD4C826}" presName="background3" presStyleLbl="asst2" presStyleIdx="8" presStyleCnt="9"/>
      <dgm:spPr/>
    </dgm:pt>
    <dgm:pt modelId="{916B9BB8-9990-4D95-811F-D044237848D4}" type="pres">
      <dgm:prSet presAssocID="{78DDD684-CD8D-426D-886F-CB325FD4C826}" presName="text3" presStyleLbl="fgAcc3" presStyleIdx="8" presStyleCnt="10">
        <dgm:presLayoutVars>
          <dgm:chPref val="3"/>
        </dgm:presLayoutVars>
      </dgm:prSet>
      <dgm:spPr/>
    </dgm:pt>
    <dgm:pt modelId="{4431408A-EB96-4A29-9BD2-92E1465467D6}" type="pres">
      <dgm:prSet presAssocID="{78DDD684-CD8D-426D-886F-CB325FD4C826}" presName="hierChild4" presStyleCnt="0"/>
      <dgm:spPr/>
    </dgm:pt>
    <dgm:pt modelId="{3D2CA508-49B7-4A03-A03C-82F75D065697}" type="pres">
      <dgm:prSet presAssocID="{2DCD3164-FA08-47B2-A444-EAD746D6E120}" presName="Name23" presStyleLbl="parChTrans1D4" presStyleIdx="3" presStyleCnt="4"/>
      <dgm:spPr/>
    </dgm:pt>
    <dgm:pt modelId="{FA6FF0AB-2705-4720-871A-DA2DCAC89A00}" type="pres">
      <dgm:prSet presAssocID="{2BADEAD9-5B7F-4BF3-B46E-E166C76416E7}" presName="hierRoot4" presStyleCnt="0"/>
      <dgm:spPr/>
    </dgm:pt>
    <dgm:pt modelId="{27BB621D-4C3E-4975-BDFA-5A174B2E88DC}" type="pres">
      <dgm:prSet presAssocID="{2BADEAD9-5B7F-4BF3-B46E-E166C76416E7}" presName="composite4" presStyleCnt="0"/>
      <dgm:spPr/>
    </dgm:pt>
    <dgm:pt modelId="{7A7AFDD0-CE22-4F64-9A84-DAF616533B3D}" type="pres">
      <dgm:prSet presAssocID="{2BADEAD9-5B7F-4BF3-B46E-E166C76416E7}" presName="background4" presStyleLbl="node4" presStyleIdx="3" presStyleCnt="4"/>
      <dgm:spPr/>
    </dgm:pt>
    <dgm:pt modelId="{457661D2-ECE3-40F1-803C-21D2B8833FDD}" type="pres">
      <dgm:prSet presAssocID="{2BADEAD9-5B7F-4BF3-B46E-E166C76416E7}" presName="text4" presStyleLbl="fgAcc4" presStyleIdx="3" presStyleCnt="4">
        <dgm:presLayoutVars>
          <dgm:chPref val="3"/>
        </dgm:presLayoutVars>
      </dgm:prSet>
      <dgm:spPr/>
    </dgm:pt>
    <dgm:pt modelId="{6BE7463D-9F3C-4201-A6F2-2F5415AAEDB3}" type="pres">
      <dgm:prSet presAssocID="{2BADEAD9-5B7F-4BF3-B46E-E166C76416E7}" presName="hierChild5" presStyleCnt="0"/>
      <dgm:spPr/>
    </dgm:pt>
    <dgm:pt modelId="{B32C859B-B6EE-4FE6-9E3E-5D05879CA1A4}" type="pres">
      <dgm:prSet presAssocID="{82C893C5-5B7E-4D14-BADA-DA1AD0585BF5}" presName="Name10" presStyleLbl="parChTrans1D2" presStyleIdx="4" presStyleCnt="5"/>
      <dgm:spPr/>
    </dgm:pt>
    <dgm:pt modelId="{09A2D1B8-17BD-4EF2-9BD3-3DFB7C89EB34}" type="pres">
      <dgm:prSet presAssocID="{68FC60EF-A722-479C-92CA-1BBD438AAF9F}" presName="hierRoot2" presStyleCnt="0"/>
      <dgm:spPr/>
    </dgm:pt>
    <dgm:pt modelId="{C708D956-1094-4FAA-9A42-64187D18129B}" type="pres">
      <dgm:prSet presAssocID="{68FC60EF-A722-479C-92CA-1BBD438AAF9F}" presName="composite2" presStyleCnt="0"/>
      <dgm:spPr/>
    </dgm:pt>
    <dgm:pt modelId="{E014EE87-1A50-4D9D-A3E3-B9D3FB17C642}" type="pres">
      <dgm:prSet presAssocID="{68FC60EF-A722-479C-92CA-1BBD438AAF9F}" presName="background2" presStyleLbl="node2" presStyleIdx="4" presStyleCnt="5"/>
      <dgm:spPr/>
    </dgm:pt>
    <dgm:pt modelId="{9E1D942C-A745-4BAF-8D6D-8BC6C939C7F5}" type="pres">
      <dgm:prSet presAssocID="{68FC60EF-A722-479C-92CA-1BBD438AAF9F}" presName="text2" presStyleLbl="fgAcc2" presStyleIdx="4" presStyleCnt="5">
        <dgm:presLayoutVars>
          <dgm:chPref val="3"/>
        </dgm:presLayoutVars>
      </dgm:prSet>
      <dgm:spPr/>
    </dgm:pt>
    <dgm:pt modelId="{0E5B36EB-1B5A-45D7-8976-2C39C8786485}" type="pres">
      <dgm:prSet presAssocID="{68FC60EF-A722-479C-92CA-1BBD438AAF9F}" presName="hierChild3" presStyleCnt="0"/>
      <dgm:spPr/>
    </dgm:pt>
    <dgm:pt modelId="{1CA32FEB-92EA-43DD-BD76-04E17D9072C3}" type="pres">
      <dgm:prSet presAssocID="{286BEDFB-762A-4E12-87D9-51DFD54AD5ED}" presName="Name17" presStyleLbl="parChTrans1D3" presStyleIdx="9" presStyleCnt="10"/>
      <dgm:spPr/>
    </dgm:pt>
    <dgm:pt modelId="{7AB61BCB-88C0-4025-B0A7-AEE33DC1F0DD}" type="pres">
      <dgm:prSet presAssocID="{D36B5B15-A893-4396-BDAD-F9C9AD0550E3}" presName="hierRoot3" presStyleCnt="0"/>
      <dgm:spPr/>
    </dgm:pt>
    <dgm:pt modelId="{6122BEC3-CAB2-46C8-9BD1-51D1A2EA8D79}" type="pres">
      <dgm:prSet presAssocID="{D36B5B15-A893-4396-BDAD-F9C9AD0550E3}" presName="composite3" presStyleCnt="0"/>
      <dgm:spPr/>
    </dgm:pt>
    <dgm:pt modelId="{BD852657-B4CF-48BD-AADC-D2D1F8B59431}" type="pres">
      <dgm:prSet presAssocID="{D36B5B15-A893-4396-BDAD-F9C9AD0550E3}" presName="background3" presStyleLbl="node3" presStyleIdx="0" presStyleCnt="1"/>
      <dgm:spPr/>
    </dgm:pt>
    <dgm:pt modelId="{188EDE7A-5B9C-4A78-9D1C-1A48D1D26111}" type="pres">
      <dgm:prSet presAssocID="{D36B5B15-A893-4396-BDAD-F9C9AD0550E3}" presName="text3" presStyleLbl="fgAcc3" presStyleIdx="9" presStyleCnt="10">
        <dgm:presLayoutVars>
          <dgm:chPref val="3"/>
        </dgm:presLayoutVars>
      </dgm:prSet>
      <dgm:spPr/>
    </dgm:pt>
    <dgm:pt modelId="{72889337-50A3-4235-95EF-AD1715573D1F}" type="pres">
      <dgm:prSet presAssocID="{D36B5B15-A893-4396-BDAD-F9C9AD0550E3}" presName="hierChild4" presStyleCnt="0"/>
      <dgm:spPr/>
    </dgm:pt>
  </dgm:ptLst>
  <dgm:cxnLst>
    <dgm:cxn modelId="{72E45300-1AD8-4A0F-8336-52858630EB15}" type="presOf" srcId="{3CDE7C6F-0F42-4679-950F-5C8B2618921D}" destId="{FDB5E32A-B1C8-4562-91BD-7CFC5419D142}" srcOrd="0" destOrd="0" presId="urn:microsoft.com/office/officeart/2005/8/layout/hierarchy1"/>
    <dgm:cxn modelId="{D886CB01-18E3-4E97-9107-B664B60E6902}" srcId="{EF540E12-4471-40AD-8E64-8CC86CF26725}" destId="{C68AB1E6-6C47-47C0-B292-946C70D1803D}" srcOrd="0" destOrd="0" parTransId="{2A4A4282-9030-4815-80D9-E59C76AF0C3E}" sibTransId="{7D1A5F4B-0C4F-481C-943E-5C2F71BFA038}"/>
    <dgm:cxn modelId="{94393103-3F4D-4F18-91C3-BF679DEFCF24}" type="presOf" srcId="{08592894-DCAD-4568-8786-57C7334C2B04}" destId="{85069D5D-3F1E-4174-B677-C8F321C977A8}" srcOrd="0" destOrd="0" presId="urn:microsoft.com/office/officeart/2005/8/layout/hierarchy1"/>
    <dgm:cxn modelId="{EA506806-74BA-4892-987C-4BFBEE195CA2}" type="presOf" srcId="{FA1DC217-9390-48B5-86A2-1762CC9552AE}" destId="{7698D34F-54AF-48A5-AAB1-4E7E68B317A7}" srcOrd="0" destOrd="0" presId="urn:microsoft.com/office/officeart/2005/8/layout/hierarchy1"/>
    <dgm:cxn modelId="{8AB7A912-15E1-4839-9717-75E6833DFCD7}" type="presOf" srcId="{286BEDFB-762A-4E12-87D9-51DFD54AD5ED}" destId="{1CA32FEB-92EA-43DD-BD76-04E17D9072C3}" srcOrd="0" destOrd="0" presId="urn:microsoft.com/office/officeart/2005/8/layout/hierarchy1"/>
    <dgm:cxn modelId="{A3550B18-C212-4F95-9721-F325169271A2}" srcId="{3CDE7C6F-0F42-4679-950F-5C8B2618921D}" destId="{7261D337-1B83-4412-95D1-2A2B8DD7BAAF}" srcOrd="1" destOrd="0" parTransId="{0C8E74B6-4CB6-4E4F-8BB5-B250F91F701F}" sibTransId="{D20B8859-2AFC-4CD4-89EE-AD0A5948193C}"/>
    <dgm:cxn modelId="{7D95E71F-1CD9-4B05-B1FC-2DEB0AAAB25C}" type="presOf" srcId="{2BADEAD9-5B7F-4BF3-B46E-E166C76416E7}" destId="{457661D2-ECE3-40F1-803C-21D2B8833FDD}" srcOrd="0" destOrd="0" presId="urn:microsoft.com/office/officeart/2005/8/layout/hierarchy1"/>
    <dgm:cxn modelId="{C4BA032A-6EE1-488C-B835-E7B142C2DFC9}" type="presOf" srcId="{FB78886C-00AA-4F87-8540-AE7DF8D73C89}" destId="{44561207-CE12-41AA-B07B-8B3CAF4AC24A}" srcOrd="0" destOrd="0" presId="urn:microsoft.com/office/officeart/2005/8/layout/hierarchy1"/>
    <dgm:cxn modelId="{B7F3382C-1A9B-4EEE-A03C-505965703F12}" srcId="{FA1DC217-9390-48B5-86A2-1762CC9552AE}" destId="{67FD2F7F-AFE2-408E-B7D5-EBB4A2677C99}" srcOrd="0" destOrd="0" parTransId="{D7A56820-634D-42E6-B6C4-5AB76F74A849}" sibTransId="{B9CD92C0-B2C4-4262-8F20-D76C6B7C3236}"/>
    <dgm:cxn modelId="{11522331-2F8A-4E03-BEDD-A7EFBD29C27A}" type="presOf" srcId="{04B637F3-0A3E-428C-A4B4-D491BAF9573E}" destId="{E504DCC0-0A09-4101-82D4-72113F943911}" srcOrd="0" destOrd="0" presId="urn:microsoft.com/office/officeart/2005/8/layout/hierarchy1"/>
    <dgm:cxn modelId="{29C18631-60FD-47C4-A44D-31FC68CF66E4}" type="presOf" srcId="{D36B5B15-A893-4396-BDAD-F9C9AD0550E3}" destId="{188EDE7A-5B9C-4A78-9D1C-1A48D1D26111}" srcOrd="0" destOrd="0" presId="urn:microsoft.com/office/officeart/2005/8/layout/hierarchy1"/>
    <dgm:cxn modelId="{5ADECC36-198B-40E3-94AA-DF13BAFBCAF5}" srcId="{EBC33277-95D3-4E65-BA4A-D3FADEFA7900}" destId="{4BB8F5D0-1EF8-4C89-9D7F-F3A22568D5B3}" srcOrd="0" destOrd="0" parTransId="{78F51BAE-542E-43AA-AEE6-3CEEB04C219C}" sibTransId="{ECC5C391-417C-417A-81A9-EC66EB2263F0}"/>
    <dgm:cxn modelId="{A8514838-DE29-44A3-907E-FD3EF8A90DAC}" type="presOf" srcId="{25DE34D4-02B9-43A5-92A1-7AE4A66F867B}" destId="{1E56E90C-661E-4188-AD12-9D6974E643E9}" srcOrd="0" destOrd="0" presId="urn:microsoft.com/office/officeart/2005/8/layout/hierarchy1"/>
    <dgm:cxn modelId="{21CFBC3A-A80E-444B-B7E8-F0E4697FFBBC}" srcId="{C9F3BBF5-3AC6-4878-9543-28B881DF5E3B}" destId="{879F2159-1DFA-4947-A465-C4517B06A771}" srcOrd="2" destOrd="0" parTransId="{0379F8BE-808A-4F49-BE34-B4E099DCD815}" sibTransId="{C6A4DA0C-541F-4866-86AE-18674D7E0BE7}"/>
    <dgm:cxn modelId="{C651635B-6060-432A-937E-9A04D3E8C627}" type="presOf" srcId="{C9F3BBF5-3AC6-4878-9543-28B881DF5E3B}" destId="{ABE94889-EBA9-4B3B-9B26-0C56E159690A}" srcOrd="0" destOrd="0" presId="urn:microsoft.com/office/officeart/2005/8/layout/hierarchy1"/>
    <dgm:cxn modelId="{650F075E-3768-412E-8FEA-CD50744FAE1A}" type="presOf" srcId="{6B5794E6-E472-44EC-AE8C-1EFFF71D3049}" destId="{4A0FDCF4-F439-483B-9F47-4B43F5D05D0C}" srcOrd="0" destOrd="0" presId="urn:microsoft.com/office/officeart/2005/8/layout/hierarchy1"/>
    <dgm:cxn modelId="{33391F42-2D13-4C9A-BB22-23359B628D39}" type="presOf" srcId="{0D5AC2EA-491F-4E3E-8962-EA24AB81C5B9}" destId="{9B51EB99-60EB-4137-8A7D-E1F79666F514}" srcOrd="0" destOrd="0" presId="urn:microsoft.com/office/officeart/2005/8/layout/hierarchy1"/>
    <dgm:cxn modelId="{C061D367-6D7F-4922-B3B6-A8F899EC0624}" type="presOf" srcId="{0A801C2F-6287-4765-B3F6-A4AAF23F6EA7}" destId="{E7F2B7CF-8E23-4AA6-AADD-08B02A704DE3}" srcOrd="0" destOrd="0" presId="urn:microsoft.com/office/officeart/2005/8/layout/hierarchy1"/>
    <dgm:cxn modelId="{9A780D6C-17A6-491C-B970-311572B54211}" srcId="{C9F3BBF5-3AC6-4878-9543-28B881DF5E3B}" destId="{3CDE7C6F-0F42-4679-950F-5C8B2618921D}" srcOrd="0" destOrd="0" parTransId="{25DE34D4-02B9-43A5-92A1-7AE4A66F867B}" sibTransId="{6748EEA6-D449-4FDD-80F1-9D393029B6D2}"/>
    <dgm:cxn modelId="{9C6A4F70-E6C3-4D34-A412-5C772983E2D3}" srcId="{EF540E12-4471-40AD-8E64-8CC86CF26725}" destId="{EBC33277-95D3-4E65-BA4A-D3FADEFA7900}" srcOrd="1" destOrd="0" parTransId="{08592894-DCAD-4568-8786-57C7334C2B04}" sibTransId="{01ED76A2-4361-4100-9717-863D5D703774}"/>
    <dgm:cxn modelId="{96D21271-F56E-4F45-91F9-0DA3C6C94C3D}" type="presOf" srcId="{F5DCAB05-DAD9-41D9-BA9B-2428D2F77A0B}" destId="{13C8CBEC-811E-4898-86EA-9A688978C579}" srcOrd="0" destOrd="0" presId="urn:microsoft.com/office/officeart/2005/8/layout/hierarchy1"/>
    <dgm:cxn modelId="{9D323051-7762-4FB5-A347-ACCD1921706B}" type="presOf" srcId="{45651CA4-22CA-4066-BB6D-A65F775F1F00}" destId="{8FC5ADAD-9E3A-4A34-9664-8F4F893ABB44}" srcOrd="0" destOrd="0" presId="urn:microsoft.com/office/officeart/2005/8/layout/hierarchy1"/>
    <dgm:cxn modelId="{9FED7372-A3FB-4A0C-A9A5-04F5AEEBF4F7}" type="presOf" srcId="{EBC33277-95D3-4E65-BA4A-D3FADEFA7900}" destId="{9063B034-D52B-4B47-98F2-46DA795865E4}" srcOrd="0" destOrd="0" presId="urn:microsoft.com/office/officeart/2005/8/layout/hierarchy1"/>
    <dgm:cxn modelId="{A28FD273-CAA4-4996-B7C6-9AD613CDDF42}" type="presOf" srcId="{82C893C5-5B7E-4D14-BADA-DA1AD0585BF5}" destId="{B32C859B-B6EE-4FE6-9E3E-5D05879CA1A4}" srcOrd="0" destOrd="0" presId="urn:microsoft.com/office/officeart/2005/8/layout/hierarchy1"/>
    <dgm:cxn modelId="{3FB3407D-12B7-4AB2-99A9-209353E60574}" srcId="{C9F3BBF5-3AC6-4878-9543-28B881DF5E3B}" destId="{EF540E12-4471-40AD-8E64-8CC86CF26725}" srcOrd="3" destOrd="0" parTransId="{EF07CBC1-1991-45D6-B07F-3DEED290B02F}" sibTransId="{714DE34D-D185-4DEA-9976-AC6E376F6A77}"/>
    <dgm:cxn modelId="{9D8D4580-161A-49F9-8817-85C98EF05F34}" type="presOf" srcId="{EF07CBC1-1991-45D6-B07F-3DEED290B02F}" destId="{DEF6EBF6-655D-44EC-930C-D0B0B7FEECFE}" srcOrd="0" destOrd="0" presId="urn:microsoft.com/office/officeart/2005/8/layout/hierarchy1"/>
    <dgm:cxn modelId="{A0B37183-46FA-4992-A8FE-6D7E4D8B2121}" srcId="{FA1DC217-9390-48B5-86A2-1762CC9552AE}" destId="{CB6F6C3D-AB2D-43CF-A4D6-6CD930537900}" srcOrd="2" destOrd="0" parTransId="{5E354AB2-768B-49D0-9BBD-89C541FBB0BE}" sibTransId="{A32C5091-5952-452C-AF3E-A57E53A5D2F3}"/>
    <dgm:cxn modelId="{F154D483-B10A-4AE9-8D2C-A98255FB13E3}" type="presOf" srcId="{178E69DC-264C-4ABD-87A5-F91EA94520DE}" destId="{21AEC004-A426-4462-804A-C0600947708B}" srcOrd="0" destOrd="0" presId="urn:microsoft.com/office/officeart/2005/8/layout/hierarchy1"/>
    <dgm:cxn modelId="{C9554C85-C28A-4666-9734-7AE58EF55A0B}" type="presOf" srcId="{D7A56820-634D-42E6-B6C4-5AB76F74A849}" destId="{00C29AD6-E9AA-4B2E-B871-9B7685E50D59}" srcOrd="0" destOrd="0" presId="urn:microsoft.com/office/officeart/2005/8/layout/hierarchy1"/>
    <dgm:cxn modelId="{7A6E4386-53C9-4443-915D-DE5C048123B3}" srcId="{F5DCAB05-DAD9-41D9-BA9B-2428D2F77A0B}" destId="{C9F3BBF5-3AC6-4878-9543-28B881DF5E3B}" srcOrd="0" destOrd="0" parTransId="{942ADC6D-69D9-4EA1-A65A-BB3AE31EC9F3}" sibTransId="{2BFCEA1D-085E-4A4C-8FAC-A474A24E7AD2}"/>
    <dgm:cxn modelId="{7F56B792-E21D-4FE0-99A5-2D2BEE66DC3B}" type="presOf" srcId="{879F2159-1DFA-4947-A465-C4517B06A771}" destId="{A3488294-81CE-4280-BF2A-CBC69304DFEE}" srcOrd="0" destOrd="0" presId="urn:microsoft.com/office/officeart/2005/8/layout/hierarchy1"/>
    <dgm:cxn modelId="{E4CCD092-BA92-4DB8-B7FF-7E33812AD386}" srcId="{78DDD684-CD8D-426D-886F-CB325FD4C826}" destId="{2BADEAD9-5B7F-4BF3-B46E-E166C76416E7}" srcOrd="0" destOrd="0" parTransId="{2DCD3164-FA08-47B2-A444-EAD746D6E120}" sibTransId="{73C7F0A7-16A3-4DCF-A28E-3512A2CB674C}"/>
    <dgm:cxn modelId="{24E7F795-38B2-4BBF-A220-C492BBC06509}" type="presOf" srcId="{ED1C0CF0-88F6-4537-9027-6518BA5957C8}" destId="{EA4309A1-B742-4CA5-84C4-D0EDEA732984}" srcOrd="0" destOrd="0" presId="urn:microsoft.com/office/officeart/2005/8/layout/hierarchy1"/>
    <dgm:cxn modelId="{8F104D96-8ED7-4EE5-9DA8-62CCE6A7A668}" type="presOf" srcId="{7261D337-1B83-4412-95D1-2A2B8DD7BAAF}" destId="{91B5C1C8-02D7-4FC5-BC57-FDD47267ED8F}" srcOrd="0" destOrd="0" presId="urn:microsoft.com/office/officeart/2005/8/layout/hierarchy1"/>
    <dgm:cxn modelId="{ACCD999D-A91D-4EC2-9D65-CA20DC36CBE3}" type="presOf" srcId="{2F05A452-C9FA-40D9-8B8C-D84B73664A9E}" destId="{63373DC9-928E-4564-9EEF-DE0C15B05735}" srcOrd="0" destOrd="0" presId="urn:microsoft.com/office/officeart/2005/8/layout/hierarchy1"/>
    <dgm:cxn modelId="{CE0A649F-48BF-49A5-BC08-191099156707}" srcId="{C9F3BBF5-3AC6-4878-9543-28B881DF5E3B}" destId="{68FC60EF-A722-479C-92CA-1BBD438AAF9F}" srcOrd="4" destOrd="0" parTransId="{82C893C5-5B7E-4D14-BADA-DA1AD0585BF5}" sibTransId="{CCFF8307-9DF5-43A7-828C-DA25F44206CB}"/>
    <dgm:cxn modelId="{125679A0-9DDD-4964-A53B-6C882D8324BF}" type="presOf" srcId="{2DCD3164-FA08-47B2-A444-EAD746D6E120}" destId="{3D2CA508-49B7-4A03-A03C-82F75D065697}" srcOrd="0" destOrd="0" presId="urn:microsoft.com/office/officeart/2005/8/layout/hierarchy1"/>
    <dgm:cxn modelId="{CDB484A9-8824-4381-B8CB-D381B0ACEFE0}" type="presOf" srcId="{68FC60EF-A722-479C-92CA-1BBD438AAF9F}" destId="{9E1D942C-A745-4BAF-8D6D-8BC6C939C7F5}" srcOrd="0" destOrd="0" presId="urn:microsoft.com/office/officeart/2005/8/layout/hierarchy1"/>
    <dgm:cxn modelId="{FA88E2AC-1969-4911-AA7C-BFEB7B94E489}" type="presOf" srcId="{EF540E12-4471-40AD-8E64-8CC86CF26725}" destId="{564FF467-3C48-4551-BF83-E20E536E50A6}" srcOrd="0" destOrd="0" presId="urn:microsoft.com/office/officeart/2005/8/layout/hierarchy1"/>
    <dgm:cxn modelId="{FED6E4AF-7A9C-411B-898D-27C2B97BE567}" type="presOf" srcId="{C68AB1E6-6C47-47C0-B292-946C70D1803D}" destId="{7B4436A7-55A9-47FF-B05C-C87925A430B9}" srcOrd="0" destOrd="0" presId="urn:microsoft.com/office/officeart/2005/8/layout/hierarchy1"/>
    <dgm:cxn modelId="{912012B8-172C-466D-8B2D-0E997F9B1367}" type="presOf" srcId="{78F51BAE-542E-43AA-AEE6-3CEEB04C219C}" destId="{FE509BA1-02FA-4D7B-9058-1B70A84C7D15}" srcOrd="0" destOrd="0" presId="urn:microsoft.com/office/officeart/2005/8/layout/hierarchy1"/>
    <dgm:cxn modelId="{2A19DEBA-316B-40AE-8787-38434CE0DAD6}" srcId="{C9F3BBF5-3AC6-4878-9543-28B881DF5E3B}" destId="{FA1DC217-9390-48B5-86A2-1762CC9552AE}" srcOrd="1" destOrd="0" parTransId="{3F79DACE-14F9-4087-B230-CB43CE9E44A3}" sibTransId="{0466B408-99E5-4E41-8626-9754C58DEA84}"/>
    <dgm:cxn modelId="{15621EBC-155C-4AB4-B3DC-9345187EAF37}" type="presOf" srcId="{78DDD684-CD8D-426D-886F-CB325FD4C826}" destId="{916B9BB8-9990-4D95-811F-D044237848D4}" srcOrd="0" destOrd="0" presId="urn:microsoft.com/office/officeart/2005/8/layout/hierarchy1"/>
    <dgm:cxn modelId="{B7D620BF-372C-4774-8F92-87CD5FE40335}" srcId="{C68AB1E6-6C47-47C0-B292-946C70D1803D}" destId="{6B5794E6-E472-44EC-AE8C-1EFFF71D3049}" srcOrd="0" destOrd="0" parTransId="{0D5AC2EA-491F-4E3E-8962-EA24AB81C5B9}" sibTransId="{7C602DAB-75D9-479C-BDEE-71A87F18E7BE}"/>
    <dgm:cxn modelId="{54A8C4CB-0C80-4314-8D44-6BF725FC0DF4}" type="presOf" srcId="{5E354AB2-768B-49D0-9BBD-89C541FBB0BE}" destId="{EEBDA726-2779-49D0-8988-124B37E40985}" srcOrd="0" destOrd="0" presId="urn:microsoft.com/office/officeart/2005/8/layout/hierarchy1"/>
    <dgm:cxn modelId="{054EE2CB-790C-4EEF-BCC9-F22D67A91EEC}" srcId="{EF540E12-4471-40AD-8E64-8CC86CF26725}" destId="{78DDD684-CD8D-426D-886F-CB325FD4C826}" srcOrd="2" destOrd="0" parTransId="{ED1C0CF0-88F6-4537-9027-6518BA5957C8}" sibTransId="{F2395558-BC5C-457C-9F7D-C0C1CF69E9FC}"/>
    <dgm:cxn modelId="{FB2B17CF-BA57-4434-B553-5BDE9B05D6EB}" type="presOf" srcId="{3F79DACE-14F9-4087-B230-CB43CE9E44A3}" destId="{62C766CD-E163-4435-B80B-017D99548E15}" srcOrd="0" destOrd="0" presId="urn:microsoft.com/office/officeart/2005/8/layout/hierarchy1"/>
    <dgm:cxn modelId="{563191D7-0E05-467E-809D-2D8EB9872131}" type="presOf" srcId="{8EBFC82A-D4E4-415C-BD08-17F29C57A95F}" destId="{C86569F7-1DB4-4041-A727-0E639125D66B}" srcOrd="0" destOrd="0" presId="urn:microsoft.com/office/officeart/2005/8/layout/hierarchy1"/>
    <dgm:cxn modelId="{E69C83E1-762A-437C-B486-2A61A1B29905}" type="presOf" srcId="{4BB8F5D0-1EF8-4C89-9D7F-F3A22568D5B3}" destId="{0F990CEB-D6C1-4F44-AC6A-F256344DAB23}" srcOrd="0" destOrd="0" presId="urn:microsoft.com/office/officeart/2005/8/layout/hierarchy1"/>
    <dgm:cxn modelId="{442F94E1-461C-4FF2-A3E4-0915D0C13EEA}" type="presOf" srcId="{2A4A4282-9030-4815-80D9-E59C76AF0C3E}" destId="{AA49641E-0B64-4ECF-BE80-CE514709D221}" srcOrd="0" destOrd="0" presId="urn:microsoft.com/office/officeart/2005/8/layout/hierarchy1"/>
    <dgm:cxn modelId="{768C0CEA-C4E4-4085-9109-128C52197990}" type="presOf" srcId="{37450A0A-F9AE-4919-9A0D-0474E81A3546}" destId="{294C8E2F-72A1-4E3C-8510-C19B597C54EB}" srcOrd="0" destOrd="0" presId="urn:microsoft.com/office/officeart/2005/8/layout/hierarchy1"/>
    <dgm:cxn modelId="{2C418FEB-CA03-4F6E-9B86-209839554204}" srcId="{67FD2F7F-AFE2-408E-B7D5-EBB4A2677C99}" destId="{37450A0A-F9AE-4919-9A0D-0474E81A3546}" srcOrd="0" destOrd="0" parTransId="{FB78886C-00AA-4F87-8540-AE7DF8D73C89}" sibTransId="{ED972FE1-61D3-40B8-9FBC-6A9E1BCF36B9}"/>
    <dgm:cxn modelId="{F8DD73EF-4C62-4517-8BF1-7ED45B3E2E36}" type="presOf" srcId="{0C8E74B6-4CB6-4E4F-8BB5-B250F91F701F}" destId="{53149881-09A4-4746-A243-AE7DEF40B626}" srcOrd="0" destOrd="0" presId="urn:microsoft.com/office/officeart/2005/8/layout/hierarchy1"/>
    <dgm:cxn modelId="{C9884CF1-2C77-43B8-92FA-E40EDC50B418}" type="presOf" srcId="{CB6F6C3D-AB2D-43CF-A4D6-6CD930537900}" destId="{F7C6B9AE-9F99-47FA-B7D1-AB802B01B256}" srcOrd="0" destOrd="0" presId="urn:microsoft.com/office/officeart/2005/8/layout/hierarchy1"/>
    <dgm:cxn modelId="{F0A321F5-B117-45A9-BEB9-335A212F8EDD}" srcId="{3CDE7C6F-0F42-4679-950F-5C8B2618921D}" destId="{2F05A452-C9FA-40D9-8B8C-D84B73664A9E}" srcOrd="0" destOrd="0" parTransId="{178E69DC-264C-4ABD-87A5-F91EA94520DE}" sibTransId="{7301B3B1-A1B3-4FD3-A01D-510B6EB4A101}"/>
    <dgm:cxn modelId="{93B792F5-41D0-4712-A807-B99DA1E23114}" type="presOf" srcId="{0379F8BE-808A-4F49-BE34-B4E099DCD815}" destId="{EEC1833B-1666-48E6-9E87-24277D613293}" srcOrd="0" destOrd="0" presId="urn:microsoft.com/office/officeart/2005/8/layout/hierarchy1"/>
    <dgm:cxn modelId="{558889F7-EEF8-4289-BA2E-7012E1CE75E1}" srcId="{68FC60EF-A722-479C-92CA-1BBD438AAF9F}" destId="{D36B5B15-A893-4396-BDAD-F9C9AD0550E3}" srcOrd="0" destOrd="0" parTransId="{286BEDFB-762A-4E12-87D9-51DFD54AD5ED}" sibTransId="{9273CA96-008F-4080-AEC2-C0B36318760E}"/>
    <dgm:cxn modelId="{3F4253F9-ED1C-4A6C-BF1C-9877AD7EAF8F}" type="presOf" srcId="{67FD2F7F-AFE2-408E-B7D5-EBB4A2677C99}" destId="{55D17F5F-B139-4904-89FB-E406BFD37C5F}" srcOrd="0" destOrd="0" presId="urn:microsoft.com/office/officeart/2005/8/layout/hierarchy1"/>
    <dgm:cxn modelId="{E30C16FD-68B2-486D-8EF8-B9B2D0C3558F}" srcId="{3CDE7C6F-0F42-4679-950F-5C8B2618921D}" destId="{8EBFC82A-D4E4-415C-BD08-17F29C57A95F}" srcOrd="2" destOrd="0" parTransId="{0A801C2F-6287-4765-B3F6-A4AAF23F6EA7}" sibTransId="{6E440383-1A42-48E9-B675-DE0448D6B114}"/>
    <dgm:cxn modelId="{9230B9FF-961F-46FA-B6F0-92074893E89E}" srcId="{FA1DC217-9390-48B5-86A2-1762CC9552AE}" destId="{45651CA4-22CA-4066-BB6D-A65F775F1F00}" srcOrd="1" destOrd="0" parTransId="{04B637F3-0A3E-428C-A4B4-D491BAF9573E}" sibTransId="{5E9F687C-B19B-4A27-BB06-9B71D64199CE}"/>
    <dgm:cxn modelId="{DD0039CD-33EA-448F-AADE-1C9D62B26017}" type="presParOf" srcId="{13C8CBEC-811E-4898-86EA-9A688978C579}" destId="{665BBC92-7D94-4F65-BCE9-0256E21BEBD6}" srcOrd="0" destOrd="0" presId="urn:microsoft.com/office/officeart/2005/8/layout/hierarchy1"/>
    <dgm:cxn modelId="{A66214FF-5F66-4905-B7B0-611F7EC8BDE4}" type="presParOf" srcId="{665BBC92-7D94-4F65-BCE9-0256E21BEBD6}" destId="{1BF14CD7-0792-4C8F-B3FF-16547B7E5F54}" srcOrd="0" destOrd="0" presId="urn:microsoft.com/office/officeart/2005/8/layout/hierarchy1"/>
    <dgm:cxn modelId="{4A5827E5-474F-40D2-BD51-69E87788E489}" type="presParOf" srcId="{1BF14CD7-0792-4C8F-B3FF-16547B7E5F54}" destId="{0CA4484F-965D-4500-8E44-3B30D5F2C035}" srcOrd="0" destOrd="0" presId="urn:microsoft.com/office/officeart/2005/8/layout/hierarchy1"/>
    <dgm:cxn modelId="{E0FB8521-804E-4AF6-A92A-AF92763921F8}" type="presParOf" srcId="{1BF14CD7-0792-4C8F-B3FF-16547B7E5F54}" destId="{ABE94889-EBA9-4B3B-9B26-0C56E159690A}" srcOrd="1" destOrd="0" presId="urn:microsoft.com/office/officeart/2005/8/layout/hierarchy1"/>
    <dgm:cxn modelId="{C9BD4F4F-6AD7-4BB6-9ADF-8482B4CA2F13}" type="presParOf" srcId="{665BBC92-7D94-4F65-BCE9-0256E21BEBD6}" destId="{45AC2694-0676-4407-8BE1-B630ECFEB0FD}" srcOrd="1" destOrd="0" presId="urn:microsoft.com/office/officeart/2005/8/layout/hierarchy1"/>
    <dgm:cxn modelId="{7A491EA5-8BBF-40A8-ADAD-AE5C099A1374}" type="presParOf" srcId="{45AC2694-0676-4407-8BE1-B630ECFEB0FD}" destId="{1E56E90C-661E-4188-AD12-9D6974E643E9}" srcOrd="0" destOrd="0" presId="urn:microsoft.com/office/officeart/2005/8/layout/hierarchy1"/>
    <dgm:cxn modelId="{5F22DE2A-F5C7-4A06-9D21-C5DD864AD0F0}" type="presParOf" srcId="{45AC2694-0676-4407-8BE1-B630ECFEB0FD}" destId="{61F194C0-EC75-4FC2-BD62-D9BC20FF17C6}" srcOrd="1" destOrd="0" presId="urn:microsoft.com/office/officeart/2005/8/layout/hierarchy1"/>
    <dgm:cxn modelId="{46033A3C-9FEB-40FA-B45B-C5377C6AAF37}" type="presParOf" srcId="{61F194C0-EC75-4FC2-BD62-D9BC20FF17C6}" destId="{11BFBE64-474C-4010-A3B2-09EA91025FC1}" srcOrd="0" destOrd="0" presId="urn:microsoft.com/office/officeart/2005/8/layout/hierarchy1"/>
    <dgm:cxn modelId="{D2AD7568-A752-4EBE-9E23-9912AC1273D2}" type="presParOf" srcId="{11BFBE64-474C-4010-A3B2-09EA91025FC1}" destId="{87EE2911-9D0C-4D03-A0F9-7502BB443601}" srcOrd="0" destOrd="0" presId="urn:microsoft.com/office/officeart/2005/8/layout/hierarchy1"/>
    <dgm:cxn modelId="{F3DC78CF-F5DF-4632-8C74-3C3BF62E19E4}" type="presParOf" srcId="{11BFBE64-474C-4010-A3B2-09EA91025FC1}" destId="{FDB5E32A-B1C8-4562-91BD-7CFC5419D142}" srcOrd="1" destOrd="0" presId="urn:microsoft.com/office/officeart/2005/8/layout/hierarchy1"/>
    <dgm:cxn modelId="{D6E46E1A-A32B-4096-A7BB-2C434DAA4025}" type="presParOf" srcId="{61F194C0-EC75-4FC2-BD62-D9BC20FF17C6}" destId="{09A40D55-20AE-4044-B889-81C7FE1B9D4F}" srcOrd="1" destOrd="0" presId="urn:microsoft.com/office/officeart/2005/8/layout/hierarchy1"/>
    <dgm:cxn modelId="{8C6898A1-261D-4457-A85C-6D58E60743E8}" type="presParOf" srcId="{09A40D55-20AE-4044-B889-81C7FE1B9D4F}" destId="{21AEC004-A426-4462-804A-C0600947708B}" srcOrd="0" destOrd="0" presId="urn:microsoft.com/office/officeart/2005/8/layout/hierarchy1"/>
    <dgm:cxn modelId="{230737FF-2F7A-4D6C-AA70-D043D33F8339}" type="presParOf" srcId="{09A40D55-20AE-4044-B889-81C7FE1B9D4F}" destId="{FBE57DC5-18AD-49A1-B949-E86823760B32}" srcOrd="1" destOrd="0" presId="urn:microsoft.com/office/officeart/2005/8/layout/hierarchy1"/>
    <dgm:cxn modelId="{B1B58B61-E3FD-496F-BEB2-2A0D025272D7}" type="presParOf" srcId="{FBE57DC5-18AD-49A1-B949-E86823760B32}" destId="{89E36787-273F-4A1F-9885-35FEF239A7B1}" srcOrd="0" destOrd="0" presId="urn:microsoft.com/office/officeart/2005/8/layout/hierarchy1"/>
    <dgm:cxn modelId="{7E785A6D-A818-48DB-A462-BF87DEFA4CE6}" type="presParOf" srcId="{89E36787-273F-4A1F-9885-35FEF239A7B1}" destId="{47A3EA36-39B6-449F-9B6B-CDBA9AA0A40F}" srcOrd="0" destOrd="0" presId="urn:microsoft.com/office/officeart/2005/8/layout/hierarchy1"/>
    <dgm:cxn modelId="{7C971DD7-9AA4-46FB-BC60-7268EB0F0AA3}" type="presParOf" srcId="{89E36787-273F-4A1F-9885-35FEF239A7B1}" destId="{63373DC9-928E-4564-9EEF-DE0C15B05735}" srcOrd="1" destOrd="0" presId="urn:microsoft.com/office/officeart/2005/8/layout/hierarchy1"/>
    <dgm:cxn modelId="{ED39F786-8465-4429-9B83-CD206BAE85E6}" type="presParOf" srcId="{FBE57DC5-18AD-49A1-B949-E86823760B32}" destId="{A9B5AE81-5FB1-408A-8CD2-349C237AB98D}" srcOrd="1" destOrd="0" presId="urn:microsoft.com/office/officeart/2005/8/layout/hierarchy1"/>
    <dgm:cxn modelId="{3D0E1407-C9DF-4601-AA06-DF9C5CF1D88C}" type="presParOf" srcId="{09A40D55-20AE-4044-B889-81C7FE1B9D4F}" destId="{53149881-09A4-4746-A243-AE7DEF40B626}" srcOrd="2" destOrd="0" presId="urn:microsoft.com/office/officeart/2005/8/layout/hierarchy1"/>
    <dgm:cxn modelId="{70996AB6-354D-4483-98D0-6E0A34255DC1}" type="presParOf" srcId="{09A40D55-20AE-4044-B889-81C7FE1B9D4F}" destId="{A0864106-D6BB-43B2-B91D-7DCAA7E30211}" srcOrd="3" destOrd="0" presId="urn:microsoft.com/office/officeart/2005/8/layout/hierarchy1"/>
    <dgm:cxn modelId="{C1704969-6C8A-4CEF-97A0-4DFF3A022904}" type="presParOf" srcId="{A0864106-D6BB-43B2-B91D-7DCAA7E30211}" destId="{5F450750-7790-42F3-BBCD-68343D64B7E1}" srcOrd="0" destOrd="0" presId="urn:microsoft.com/office/officeart/2005/8/layout/hierarchy1"/>
    <dgm:cxn modelId="{7FDE1365-7399-4B5C-9309-7E13CE313F63}" type="presParOf" srcId="{5F450750-7790-42F3-BBCD-68343D64B7E1}" destId="{16EA2846-4FA6-4D3E-BF07-B1AC4948042B}" srcOrd="0" destOrd="0" presId="urn:microsoft.com/office/officeart/2005/8/layout/hierarchy1"/>
    <dgm:cxn modelId="{E65B4841-3814-4FA1-BFAB-044777FB77F9}" type="presParOf" srcId="{5F450750-7790-42F3-BBCD-68343D64B7E1}" destId="{91B5C1C8-02D7-4FC5-BC57-FDD47267ED8F}" srcOrd="1" destOrd="0" presId="urn:microsoft.com/office/officeart/2005/8/layout/hierarchy1"/>
    <dgm:cxn modelId="{CA0F0E45-5850-4AFB-898E-3BE4F399A0FF}" type="presParOf" srcId="{A0864106-D6BB-43B2-B91D-7DCAA7E30211}" destId="{93460472-C9F5-4397-B0D9-7966D6030C5A}" srcOrd="1" destOrd="0" presId="urn:microsoft.com/office/officeart/2005/8/layout/hierarchy1"/>
    <dgm:cxn modelId="{FBD647AF-F394-481C-BF3E-E5155BAAB387}" type="presParOf" srcId="{09A40D55-20AE-4044-B889-81C7FE1B9D4F}" destId="{E7F2B7CF-8E23-4AA6-AADD-08B02A704DE3}" srcOrd="4" destOrd="0" presId="urn:microsoft.com/office/officeart/2005/8/layout/hierarchy1"/>
    <dgm:cxn modelId="{096194D4-0814-49D6-9DE7-F1F5CE62ADEB}" type="presParOf" srcId="{09A40D55-20AE-4044-B889-81C7FE1B9D4F}" destId="{1BCC2DD1-9661-47D0-A678-794C0F08E54E}" srcOrd="5" destOrd="0" presId="urn:microsoft.com/office/officeart/2005/8/layout/hierarchy1"/>
    <dgm:cxn modelId="{141A01AC-FBC4-459F-A972-249B591BE7BE}" type="presParOf" srcId="{1BCC2DD1-9661-47D0-A678-794C0F08E54E}" destId="{857078B1-1364-495E-94D3-67C92601964C}" srcOrd="0" destOrd="0" presId="urn:microsoft.com/office/officeart/2005/8/layout/hierarchy1"/>
    <dgm:cxn modelId="{1C1CCD3D-27AE-4F55-872A-1E57EF94E740}" type="presParOf" srcId="{857078B1-1364-495E-94D3-67C92601964C}" destId="{43B8985D-4876-48D4-98CB-5479D90E90C8}" srcOrd="0" destOrd="0" presId="urn:microsoft.com/office/officeart/2005/8/layout/hierarchy1"/>
    <dgm:cxn modelId="{126ABB44-4F27-4557-9664-AD0EFEBB67EE}" type="presParOf" srcId="{857078B1-1364-495E-94D3-67C92601964C}" destId="{C86569F7-1DB4-4041-A727-0E639125D66B}" srcOrd="1" destOrd="0" presId="urn:microsoft.com/office/officeart/2005/8/layout/hierarchy1"/>
    <dgm:cxn modelId="{597181E7-92CE-43DF-AD49-3F920ADF0895}" type="presParOf" srcId="{1BCC2DD1-9661-47D0-A678-794C0F08E54E}" destId="{368D47B7-5D6E-4D4B-BECF-F28290639739}" srcOrd="1" destOrd="0" presId="urn:microsoft.com/office/officeart/2005/8/layout/hierarchy1"/>
    <dgm:cxn modelId="{DAC3172C-FD55-4A3C-9B04-6C97205A0CF9}" type="presParOf" srcId="{45AC2694-0676-4407-8BE1-B630ECFEB0FD}" destId="{62C766CD-E163-4435-B80B-017D99548E15}" srcOrd="2" destOrd="0" presId="urn:microsoft.com/office/officeart/2005/8/layout/hierarchy1"/>
    <dgm:cxn modelId="{8AF24DD5-DEE6-410C-8F36-3AFCCBCEDFA7}" type="presParOf" srcId="{45AC2694-0676-4407-8BE1-B630ECFEB0FD}" destId="{D0176DE3-3797-4E83-81D9-82B9B795D338}" srcOrd="3" destOrd="0" presId="urn:microsoft.com/office/officeart/2005/8/layout/hierarchy1"/>
    <dgm:cxn modelId="{08A659AB-8EC7-49B1-BD53-A4E67AFE9AB1}" type="presParOf" srcId="{D0176DE3-3797-4E83-81D9-82B9B795D338}" destId="{43FB140E-6926-4422-9E89-3E9A0A539052}" srcOrd="0" destOrd="0" presId="urn:microsoft.com/office/officeart/2005/8/layout/hierarchy1"/>
    <dgm:cxn modelId="{534A57BA-B550-4718-A5A3-E69C7C395082}" type="presParOf" srcId="{43FB140E-6926-4422-9E89-3E9A0A539052}" destId="{B94EC868-FDB2-4C36-88E8-FC9E2A496BA4}" srcOrd="0" destOrd="0" presId="urn:microsoft.com/office/officeart/2005/8/layout/hierarchy1"/>
    <dgm:cxn modelId="{EA285EF8-7EA6-4938-ACC0-DECF203847DA}" type="presParOf" srcId="{43FB140E-6926-4422-9E89-3E9A0A539052}" destId="{7698D34F-54AF-48A5-AAB1-4E7E68B317A7}" srcOrd="1" destOrd="0" presId="urn:microsoft.com/office/officeart/2005/8/layout/hierarchy1"/>
    <dgm:cxn modelId="{CE5AB7D0-7956-40C4-AF78-B2C3E6558C04}" type="presParOf" srcId="{D0176DE3-3797-4E83-81D9-82B9B795D338}" destId="{36177533-33D9-4512-852A-B7EBFE9E6EE2}" srcOrd="1" destOrd="0" presId="urn:microsoft.com/office/officeart/2005/8/layout/hierarchy1"/>
    <dgm:cxn modelId="{9BF1BF3D-3FFC-4291-BF24-E8D9F0088981}" type="presParOf" srcId="{36177533-33D9-4512-852A-B7EBFE9E6EE2}" destId="{00C29AD6-E9AA-4B2E-B871-9B7685E50D59}" srcOrd="0" destOrd="0" presId="urn:microsoft.com/office/officeart/2005/8/layout/hierarchy1"/>
    <dgm:cxn modelId="{366FE236-A811-4FD1-A545-5619945F93A7}" type="presParOf" srcId="{36177533-33D9-4512-852A-B7EBFE9E6EE2}" destId="{536BCA9A-0113-449E-8275-9EB13E5EF4F9}" srcOrd="1" destOrd="0" presId="urn:microsoft.com/office/officeart/2005/8/layout/hierarchy1"/>
    <dgm:cxn modelId="{5D1D520D-75BE-49B8-9310-ED7C7DEE7A07}" type="presParOf" srcId="{536BCA9A-0113-449E-8275-9EB13E5EF4F9}" destId="{9883DA7A-A1B0-4305-8AEF-FCF446CE6449}" srcOrd="0" destOrd="0" presId="urn:microsoft.com/office/officeart/2005/8/layout/hierarchy1"/>
    <dgm:cxn modelId="{84B5DEE4-DDB1-47D8-B814-3E55E18AF645}" type="presParOf" srcId="{9883DA7A-A1B0-4305-8AEF-FCF446CE6449}" destId="{CEED34A9-9EFE-42C0-89C8-58F2B536240C}" srcOrd="0" destOrd="0" presId="urn:microsoft.com/office/officeart/2005/8/layout/hierarchy1"/>
    <dgm:cxn modelId="{89414B57-2C49-4570-9404-0B65C31F0AAD}" type="presParOf" srcId="{9883DA7A-A1B0-4305-8AEF-FCF446CE6449}" destId="{55D17F5F-B139-4904-89FB-E406BFD37C5F}" srcOrd="1" destOrd="0" presId="urn:microsoft.com/office/officeart/2005/8/layout/hierarchy1"/>
    <dgm:cxn modelId="{34CD67F6-B868-42B0-AFB6-D76D21F8ECA4}" type="presParOf" srcId="{536BCA9A-0113-449E-8275-9EB13E5EF4F9}" destId="{71EEDB86-7BDE-4141-8DBC-A154DFD1446B}" srcOrd="1" destOrd="0" presId="urn:microsoft.com/office/officeart/2005/8/layout/hierarchy1"/>
    <dgm:cxn modelId="{6D2E883D-877E-4261-999E-3C6F2B1BED8A}" type="presParOf" srcId="{71EEDB86-7BDE-4141-8DBC-A154DFD1446B}" destId="{44561207-CE12-41AA-B07B-8B3CAF4AC24A}" srcOrd="0" destOrd="0" presId="urn:microsoft.com/office/officeart/2005/8/layout/hierarchy1"/>
    <dgm:cxn modelId="{070144A6-04E4-46CF-96E9-EA08131B3108}" type="presParOf" srcId="{71EEDB86-7BDE-4141-8DBC-A154DFD1446B}" destId="{4181D761-1A37-4B58-B52D-7C68F79E270C}" srcOrd="1" destOrd="0" presId="urn:microsoft.com/office/officeart/2005/8/layout/hierarchy1"/>
    <dgm:cxn modelId="{EC837A9B-833C-4AE3-BA13-C8ED475D6CE6}" type="presParOf" srcId="{4181D761-1A37-4B58-B52D-7C68F79E270C}" destId="{3EF2AAF4-DE98-4329-BC82-28EDDC4234A0}" srcOrd="0" destOrd="0" presId="urn:microsoft.com/office/officeart/2005/8/layout/hierarchy1"/>
    <dgm:cxn modelId="{FA3F3FC8-85DF-4614-B446-92320ED4152D}" type="presParOf" srcId="{3EF2AAF4-DE98-4329-BC82-28EDDC4234A0}" destId="{68E6C779-FB3D-42C3-B343-EA361434ED7A}" srcOrd="0" destOrd="0" presId="urn:microsoft.com/office/officeart/2005/8/layout/hierarchy1"/>
    <dgm:cxn modelId="{048FACB4-E49F-4A03-80B0-DA00D3470A90}" type="presParOf" srcId="{3EF2AAF4-DE98-4329-BC82-28EDDC4234A0}" destId="{294C8E2F-72A1-4E3C-8510-C19B597C54EB}" srcOrd="1" destOrd="0" presId="urn:microsoft.com/office/officeart/2005/8/layout/hierarchy1"/>
    <dgm:cxn modelId="{A977166C-FDB3-46E7-B243-D50BA260893C}" type="presParOf" srcId="{4181D761-1A37-4B58-B52D-7C68F79E270C}" destId="{A92FE297-8471-416F-A63C-F7BBFD8F311A}" srcOrd="1" destOrd="0" presId="urn:microsoft.com/office/officeart/2005/8/layout/hierarchy1"/>
    <dgm:cxn modelId="{780F45F0-9D05-4B6E-A4E7-878FFCFF6E8C}" type="presParOf" srcId="{36177533-33D9-4512-852A-B7EBFE9E6EE2}" destId="{E504DCC0-0A09-4101-82D4-72113F943911}" srcOrd="2" destOrd="0" presId="urn:microsoft.com/office/officeart/2005/8/layout/hierarchy1"/>
    <dgm:cxn modelId="{F363A8F7-1450-4C6B-9B72-8EE61221B3A2}" type="presParOf" srcId="{36177533-33D9-4512-852A-B7EBFE9E6EE2}" destId="{9E64A5BD-F271-45AE-9521-8B6DEEE97554}" srcOrd="3" destOrd="0" presId="urn:microsoft.com/office/officeart/2005/8/layout/hierarchy1"/>
    <dgm:cxn modelId="{4ED3DD35-59C2-4CB1-856E-B6E957F231DE}" type="presParOf" srcId="{9E64A5BD-F271-45AE-9521-8B6DEEE97554}" destId="{4777F8CA-3D46-4457-8A19-FFB4B58D1131}" srcOrd="0" destOrd="0" presId="urn:microsoft.com/office/officeart/2005/8/layout/hierarchy1"/>
    <dgm:cxn modelId="{058B5CAD-4516-4CFA-B4ED-E03B410FF698}" type="presParOf" srcId="{4777F8CA-3D46-4457-8A19-FFB4B58D1131}" destId="{D2310FF0-1B60-4D89-B33F-F78DB9ECDC56}" srcOrd="0" destOrd="0" presId="urn:microsoft.com/office/officeart/2005/8/layout/hierarchy1"/>
    <dgm:cxn modelId="{58873958-8846-4A0F-93DC-2D47D0B27406}" type="presParOf" srcId="{4777F8CA-3D46-4457-8A19-FFB4B58D1131}" destId="{8FC5ADAD-9E3A-4A34-9664-8F4F893ABB44}" srcOrd="1" destOrd="0" presId="urn:microsoft.com/office/officeart/2005/8/layout/hierarchy1"/>
    <dgm:cxn modelId="{C18B53A6-612C-4C3D-BDC2-44E49C63A9F3}" type="presParOf" srcId="{9E64A5BD-F271-45AE-9521-8B6DEEE97554}" destId="{6FF38A52-D201-40DF-998F-5F96F72FAC1B}" srcOrd="1" destOrd="0" presId="urn:microsoft.com/office/officeart/2005/8/layout/hierarchy1"/>
    <dgm:cxn modelId="{0EB4300F-56D1-49DF-A850-1C3D39ADC677}" type="presParOf" srcId="{36177533-33D9-4512-852A-B7EBFE9E6EE2}" destId="{EEBDA726-2779-49D0-8988-124B37E40985}" srcOrd="4" destOrd="0" presId="urn:microsoft.com/office/officeart/2005/8/layout/hierarchy1"/>
    <dgm:cxn modelId="{EFA88C6A-810A-45B3-AA12-A4458F721198}" type="presParOf" srcId="{36177533-33D9-4512-852A-B7EBFE9E6EE2}" destId="{5E605C1A-A02D-4E91-8888-13732410547E}" srcOrd="5" destOrd="0" presId="urn:microsoft.com/office/officeart/2005/8/layout/hierarchy1"/>
    <dgm:cxn modelId="{3BC51566-798A-4CB1-8959-7ABEC034223B}" type="presParOf" srcId="{5E605C1A-A02D-4E91-8888-13732410547E}" destId="{9B69E95B-6B9D-4C5D-B70B-2B695E2BBCD2}" srcOrd="0" destOrd="0" presId="urn:microsoft.com/office/officeart/2005/8/layout/hierarchy1"/>
    <dgm:cxn modelId="{E06B50B4-C93C-42C8-AB48-33C046038769}" type="presParOf" srcId="{9B69E95B-6B9D-4C5D-B70B-2B695E2BBCD2}" destId="{B4E7D737-D159-4E4A-8FC9-2A3BD959F147}" srcOrd="0" destOrd="0" presId="urn:microsoft.com/office/officeart/2005/8/layout/hierarchy1"/>
    <dgm:cxn modelId="{754DEB6C-1684-4C0E-A99F-D2BD3A7D7E40}" type="presParOf" srcId="{9B69E95B-6B9D-4C5D-B70B-2B695E2BBCD2}" destId="{F7C6B9AE-9F99-47FA-B7D1-AB802B01B256}" srcOrd="1" destOrd="0" presId="urn:microsoft.com/office/officeart/2005/8/layout/hierarchy1"/>
    <dgm:cxn modelId="{B265DC2D-BF5F-4A64-B672-EA7D33BF9EF4}" type="presParOf" srcId="{5E605C1A-A02D-4E91-8888-13732410547E}" destId="{374BC926-28B2-47AF-8C4E-56AC099393E2}" srcOrd="1" destOrd="0" presId="urn:microsoft.com/office/officeart/2005/8/layout/hierarchy1"/>
    <dgm:cxn modelId="{6366EE10-5D99-41C4-8420-3FD895846426}" type="presParOf" srcId="{45AC2694-0676-4407-8BE1-B630ECFEB0FD}" destId="{EEC1833B-1666-48E6-9E87-24277D613293}" srcOrd="4" destOrd="0" presId="urn:microsoft.com/office/officeart/2005/8/layout/hierarchy1"/>
    <dgm:cxn modelId="{0E77ABA9-E9D4-4F2B-96C7-149C22C168AD}" type="presParOf" srcId="{45AC2694-0676-4407-8BE1-B630ECFEB0FD}" destId="{952739E5-1005-411A-8E2D-F9FCC40B0907}" srcOrd="5" destOrd="0" presId="urn:microsoft.com/office/officeart/2005/8/layout/hierarchy1"/>
    <dgm:cxn modelId="{DB01490E-1D21-4635-AD42-CA0D7FC29E29}" type="presParOf" srcId="{952739E5-1005-411A-8E2D-F9FCC40B0907}" destId="{C782B329-C6ED-4C4F-8B5E-25A42764FF88}" srcOrd="0" destOrd="0" presId="urn:microsoft.com/office/officeart/2005/8/layout/hierarchy1"/>
    <dgm:cxn modelId="{B187A6B7-8D37-448B-8889-62D26C7C4D0B}" type="presParOf" srcId="{C782B329-C6ED-4C4F-8B5E-25A42764FF88}" destId="{0158731A-8D08-41BC-920C-8A0DC8BEB3CD}" srcOrd="0" destOrd="0" presId="urn:microsoft.com/office/officeart/2005/8/layout/hierarchy1"/>
    <dgm:cxn modelId="{05BE3368-CB35-4531-9C1C-AE63C89D8754}" type="presParOf" srcId="{C782B329-C6ED-4C4F-8B5E-25A42764FF88}" destId="{A3488294-81CE-4280-BF2A-CBC69304DFEE}" srcOrd="1" destOrd="0" presId="urn:microsoft.com/office/officeart/2005/8/layout/hierarchy1"/>
    <dgm:cxn modelId="{DF81F6ED-3ECB-4689-8927-90F1CF08A59B}" type="presParOf" srcId="{952739E5-1005-411A-8E2D-F9FCC40B0907}" destId="{89AC9904-3E0E-473A-A58C-A5E7F23F8D01}" srcOrd="1" destOrd="0" presId="urn:microsoft.com/office/officeart/2005/8/layout/hierarchy1"/>
    <dgm:cxn modelId="{771995C8-8012-4601-9D38-82241C16AD47}" type="presParOf" srcId="{45AC2694-0676-4407-8BE1-B630ECFEB0FD}" destId="{DEF6EBF6-655D-44EC-930C-D0B0B7FEECFE}" srcOrd="6" destOrd="0" presId="urn:microsoft.com/office/officeart/2005/8/layout/hierarchy1"/>
    <dgm:cxn modelId="{A7D7CDD8-CDCE-4232-A85C-02182297F45E}" type="presParOf" srcId="{45AC2694-0676-4407-8BE1-B630ECFEB0FD}" destId="{F45AC7CF-FAB7-443B-9B2E-4A7B6A05E9C5}" srcOrd="7" destOrd="0" presId="urn:microsoft.com/office/officeart/2005/8/layout/hierarchy1"/>
    <dgm:cxn modelId="{6122AD1D-5466-4711-AD19-5202E768CC0E}" type="presParOf" srcId="{F45AC7CF-FAB7-443B-9B2E-4A7B6A05E9C5}" destId="{848991BC-E917-498E-80F0-CA9FB11684F3}" srcOrd="0" destOrd="0" presId="urn:microsoft.com/office/officeart/2005/8/layout/hierarchy1"/>
    <dgm:cxn modelId="{7B4201B1-33A3-45A3-B798-6AC062A17CE9}" type="presParOf" srcId="{848991BC-E917-498E-80F0-CA9FB11684F3}" destId="{617EB759-C99C-47F1-9EBF-90837738B8A1}" srcOrd="0" destOrd="0" presId="urn:microsoft.com/office/officeart/2005/8/layout/hierarchy1"/>
    <dgm:cxn modelId="{19E64EF6-6B94-43CA-8F54-3197AA5B6456}" type="presParOf" srcId="{848991BC-E917-498E-80F0-CA9FB11684F3}" destId="{564FF467-3C48-4551-BF83-E20E536E50A6}" srcOrd="1" destOrd="0" presId="urn:microsoft.com/office/officeart/2005/8/layout/hierarchy1"/>
    <dgm:cxn modelId="{0DE70732-EF48-4784-A274-968D78033F8E}" type="presParOf" srcId="{F45AC7CF-FAB7-443B-9B2E-4A7B6A05E9C5}" destId="{165B4D2A-726C-4927-86F9-F8043221B74D}" srcOrd="1" destOrd="0" presId="urn:microsoft.com/office/officeart/2005/8/layout/hierarchy1"/>
    <dgm:cxn modelId="{672B0D08-EDB6-4510-9F8B-2955A87D3283}" type="presParOf" srcId="{165B4D2A-726C-4927-86F9-F8043221B74D}" destId="{AA49641E-0B64-4ECF-BE80-CE514709D221}" srcOrd="0" destOrd="0" presId="urn:microsoft.com/office/officeart/2005/8/layout/hierarchy1"/>
    <dgm:cxn modelId="{61F3AD6E-D44E-4E70-9B54-D796D90C54D9}" type="presParOf" srcId="{165B4D2A-726C-4927-86F9-F8043221B74D}" destId="{397180A5-CA00-4979-A18B-6DFBD70734A7}" srcOrd="1" destOrd="0" presId="urn:microsoft.com/office/officeart/2005/8/layout/hierarchy1"/>
    <dgm:cxn modelId="{2FE11D8F-49FC-439F-A06F-F3F4AC5D4258}" type="presParOf" srcId="{397180A5-CA00-4979-A18B-6DFBD70734A7}" destId="{0CD955B0-D3E4-4B24-8102-7ED3F8DB66EB}" srcOrd="0" destOrd="0" presId="urn:microsoft.com/office/officeart/2005/8/layout/hierarchy1"/>
    <dgm:cxn modelId="{C77618F7-2AC2-499F-8C89-E246EBBCCB6F}" type="presParOf" srcId="{0CD955B0-D3E4-4B24-8102-7ED3F8DB66EB}" destId="{2DA5F35F-22D6-486C-937F-C0948987EF43}" srcOrd="0" destOrd="0" presId="urn:microsoft.com/office/officeart/2005/8/layout/hierarchy1"/>
    <dgm:cxn modelId="{EA84ACA5-54A7-4726-B1EF-8822DEB65ED1}" type="presParOf" srcId="{0CD955B0-D3E4-4B24-8102-7ED3F8DB66EB}" destId="{7B4436A7-55A9-47FF-B05C-C87925A430B9}" srcOrd="1" destOrd="0" presId="urn:microsoft.com/office/officeart/2005/8/layout/hierarchy1"/>
    <dgm:cxn modelId="{06EEE665-8EA2-49A2-AB2E-E6BCE8AC85ED}" type="presParOf" srcId="{397180A5-CA00-4979-A18B-6DFBD70734A7}" destId="{AEC9276B-D07B-4505-9304-442112CE8D6A}" srcOrd="1" destOrd="0" presId="urn:microsoft.com/office/officeart/2005/8/layout/hierarchy1"/>
    <dgm:cxn modelId="{65E84CDA-7AD9-4574-8E40-1C92896330BD}" type="presParOf" srcId="{AEC9276B-D07B-4505-9304-442112CE8D6A}" destId="{9B51EB99-60EB-4137-8A7D-E1F79666F514}" srcOrd="0" destOrd="0" presId="urn:microsoft.com/office/officeart/2005/8/layout/hierarchy1"/>
    <dgm:cxn modelId="{51047BF5-9BAE-4A2C-BC82-AA786B79ADB6}" type="presParOf" srcId="{AEC9276B-D07B-4505-9304-442112CE8D6A}" destId="{5EE1715F-188B-4750-B37B-081825C284FF}" srcOrd="1" destOrd="0" presId="urn:microsoft.com/office/officeart/2005/8/layout/hierarchy1"/>
    <dgm:cxn modelId="{A7A70F3C-A805-43A7-AF27-5A3A9AFC9850}" type="presParOf" srcId="{5EE1715F-188B-4750-B37B-081825C284FF}" destId="{3AFB4CBE-5319-4DC1-9B23-9FD609DB3A3B}" srcOrd="0" destOrd="0" presId="urn:microsoft.com/office/officeart/2005/8/layout/hierarchy1"/>
    <dgm:cxn modelId="{D8155BE3-8F55-4A8A-807F-23BF1D6A8950}" type="presParOf" srcId="{3AFB4CBE-5319-4DC1-9B23-9FD609DB3A3B}" destId="{EA564922-3B2F-4D55-9BF7-BA932121E581}" srcOrd="0" destOrd="0" presId="urn:microsoft.com/office/officeart/2005/8/layout/hierarchy1"/>
    <dgm:cxn modelId="{B4D4FD35-E2B6-4491-8244-378E49AF4B07}" type="presParOf" srcId="{3AFB4CBE-5319-4DC1-9B23-9FD609DB3A3B}" destId="{4A0FDCF4-F439-483B-9F47-4B43F5D05D0C}" srcOrd="1" destOrd="0" presId="urn:microsoft.com/office/officeart/2005/8/layout/hierarchy1"/>
    <dgm:cxn modelId="{CB238796-F512-4675-BF10-E17771F8F169}" type="presParOf" srcId="{5EE1715F-188B-4750-B37B-081825C284FF}" destId="{39D36F15-CFBF-4862-845C-9AA3CB8110CA}" srcOrd="1" destOrd="0" presId="urn:microsoft.com/office/officeart/2005/8/layout/hierarchy1"/>
    <dgm:cxn modelId="{7063705E-1CDD-4910-BC63-8A8294E396EA}" type="presParOf" srcId="{165B4D2A-726C-4927-86F9-F8043221B74D}" destId="{85069D5D-3F1E-4174-B677-C8F321C977A8}" srcOrd="2" destOrd="0" presId="urn:microsoft.com/office/officeart/2005/8/layout/hierarchy1"/>
    <dgm:cxn modelId="{5125D311-8C87-45D2-B9D0-369D02A30749}" type="presParOf" srcId="{165B4D2A-726C-4927-86F9-F8043221B74D}" destId="{60DC3CAB-DDB7-4BAF-A77B-F4A8A17EBFCD}" srcOrd="3" destOrd="0" presId="urn:microsoft.com/office/officeart/2005/8/layout/hierarchy1"/>
    <dgm:cxn modelId="{924B2BB9-2FC2-41EB-8AFF-5873373FE43A}" type="presParOf" srcId="{60DC3CAB-DDB7-4BAF-A77B-F4A8A17EBFCD}" destId="{146CE01D-251D-4BBD-9A8D-D17D0B89133A}" srcOrd="0" destOrd="0" presId="urn:microsoft.com/office/officeart/2005/8/layout/hierarchy1"/>
    <dgm:cxn modelId="{1B3AB5FE-5337-4BB3-B91B-FACFB9A9DE30}" type="presParOf" srcId="{146CE01D-251D-4BBD-9A8D-D17D0B89133A}" destId="{C28DEAB4-D33C-4FF2-A1B6-33174EE2A1DF}" srcOrd="0" destOrd="0" presId="urn:microsoft.com/office/officeart/2005/8/layout/hierarchy1"/>
    <dgm:cxn modelId="{148432B5-9112-48CE-8408-7D4CFBA0EBDA}" type="presParOf" srcId="{146CE01D-251D-4BBD-9A8D-D17D0B89133A}" destId="{9063B034-D52B-4B47-98F2-46DA795865E4}" srcOrd="1" destOrd="0" presId="urn:microsoft.com/office/officeart/2005/8/layout/hierarchy1"/>
    <dgm:cxn modelId="{F6FE0344-6651-4FB3-AE6F-C18E1F759DA0}" type="presParOf" srcId="{60DC3CAB-DDB7-4BAF-A77B-F4A8A17EBFCD}" destId="{78CA9C2B-6B5D-432F-9656-C94644B57C33}" srcOrd="1" destOrd="0" presId="urn:microsoft.com/office/officeart/2005/8/layout/hierarchy1"/>
    <dgm:cxn modelId="{1061F67E-7D49-498F-BF7D-5343F4F338D3}" type="presParOf" srcId="{78CA9C2B-6B5D-432F-9656-C94644B57C33}" destId="{FE509BA1-02FA-4D7B-9058-1B70A84C7D15}" srcOrd="0" destOrd="0" presId="urn:microsoft.com/office/officeart/2005/8/layout/hierarchy1"/>
    <dgm:cxn modelId="{9FD55217-D463-4C20-8DE7-11E2193ABFD8}" type="presParOf" srcId="{78CA9C2B-6B5D-432F-9656-C94644B57C33}" destId="{597F081B-32F1-4F19-BF2B-1A44C9C9C9FF}" srcOrd="1" destOrd="0" presId="urn:microsoft.com/office/officeart/2005/8/layout/hierarchy1"/>
    <dgm:cxn modelId="{8A75907B-EE43-4C3A-ADC6-306EA0E2F15B}" type="presParOf" srcId="{597F081B-32F1-4F19-BF2B-1A44C9C9C9FF}" destId="{25A6966F-AB8B-4C2B-AA6E-CBB7CE043BB0}" srcOrd="0" destOrd="0" presId="urn:microsoft.com/office/officeart/2005/8/layout/hierarchy1"/>
    <dgm:cxn modelId="{7067FAF0-3EEC-4B0A-B71E-44D875D6FE88}" type="presParOf" srcId="{25A6966F-AB8B-4C2B-AA6E-CBB7CE043BB0}" destId="{50D58593-0F8A-4B09-ACB8-6EF259615DD7}" srcOrd="0" destOrd="0" presId="urn:microsoft.com/office/officeart/2005/8/layout/hierarchy1"/>
    <dgm:cxn modelId="{0774D3E8-2E6C-441A-B720-EFA74D4C4350}" type="presParOf" srcId="{25A6966F-AB8B-4C2B-AA6E-CBB7CE043BB0}" destId="{0F990CEB-D6C1-4F44-AC6A-F256344DAB23}" srcOrd="1" destOrd="0" presId="urn:microsoft.com/office/officeart/2005/8/layout/hierarchy1"/>
    <dgm:cxn modelId="{DECBD5A7-FE6B-4F55-91A3-A7842FD3FD80}" type="presParOf" srcId="{597F081B-32F1-4F19-BF2B-1A44C9C9C9FF}" destId="{37BE14A2-EE88-416D-8C6E-74FBBB3821C9}" srcOrd="1" destOrd="0" presId="urn:microsoft.com/office/officeart/2005/8/layout/hierarchy1"/>
    <dgm:cxn modelId="{9AA8BA15-10D9-4E6D-8CD1-8D33B5E8027B}" type="presParOf" srcId="{165B4D2A-726C-4927-86F9-F8043221B74D}" destId="{EA4309A1-B742-4CA5-84C4-D0EDEA732984}" srcOrd="4" destOrd="0" presId="urn:microsoft.com/office/officeart/2005/8/layout/hierarchy1"/>
    <dgm:cxn modelId="{75D66D27-5109-4A61-B4DE-E511D0490055}" type="presParOf" srcId="{165B4D2A-726C-4927-86F9-F8043221B74D}" destId="{701690DA-30CD-4816-83EB-CE0190C14215}" srcOrd="5" destOrd="0" presId="urn:microsoft.com/office/officeart/2005/8/layout/hierarchy1"/>
    <dgm:cxn modelId="{B8C71604-0811-4B10-B709-FBD3C392E6B5}" type="presParOf" srcId="{701690DA-30CD-4816-83EB-CE0190C14215}" destId="{BB085F47-5E84-4417-BBCB-3A83582C191A}" srcOrd="0" destOrd="0" presId="urn:microsoft.com/office/officeart/2005/8/layout/hierarchy1"/>
    <dgm:cxn modelId="{E35E534D-E8BA-4E2B-B7EC-792EF08F187C}" type="presParOf" srcId="{BB085F47-5E84-4417-BBCB-3A83582C191A}" destId="{D5BF6863-DDEE-4AF1-9227-BAB68EFFF510}" srcOrd="0" destOrd="0" presId="urn:microsoft.com/office/officeart/2005/8/layout/hierarchy1"/>
    <dgm:cxn modelId="{072A8711-11CD-4755-B05C-68EA5023797A}" type="presParOf" srcId="{BB085F47-5E84-4417-BBCB-3A83582C191A}" destId="{916B9BB8-9990-4D95-811F-D044237848D4}" srcOrd="1" destOrd="0" presId="urn:microsoft.com/office/officeart/2005/8/layout/hierarchy1"/>
    <dgm:cxn modelId="{39E00198-C26F-44E6-8C50-3476785A1D04}" type="presParOf" srcId="{701690DA-30CD-4816-83EB-CE0190C14215}" destId="{4431408A-EB96-4A29-9BD2-92E1465467D6}" srcOrd="1" destOrd="0" presId="urn:microsoft.com/office/officeart/2005/8/layout/hierarchy1"/>
    <dgm:cxn modelId="{C4700912-1399-4247-90BE-3F4CD505C4DF}" type="presParOf" srcId="{4431408A-EB96-4A29-9BD2-92E1465467D6}" destId="{3D2CA508-49B7-4A03-A03C-82F75D065697}" srcOrd="0" destOrd="0" presId="urn:microsoft.com/office/officeart/2005/8/layout/hierarchy1"/>
    <dgm:cxn modelId="{75C887B4-9269-4984-A4D7-747C04C3D227}" type="presParOf" srcId="{4431408A-EB96-4A29-9BD2-92E1465467D6}" destId="{FA6FF0AB-2705-4720-871A-DA2DCAC89A00}" srcOrd="1" destOrd="0" presId="urn:microsoft.com/office/officeart/2005/8/layout/hierarchy1"/>
    <dgm:cxn modelId="{D8974098-D1C3-4749-841E-348EA09ABDA5}" type="presParOf" srcId="{FA6FF0AB-2705-4720-871A-DA2DCAC89A00}" destId="{27BB621D-4C3E-4975-BDFA-5A174B2E88DC}" srcOrd="0" destOrd="0" presId="urn:microsoft.com/office/officeart/2005/8/layout/hierarchy1"/>
    <dgm:cxn modelId="{8DBB9785-C604-4820-87B8-CF7AFD9474BE}" type="presParOf" srcId="{27BB621D-4C3E-4975-BDFA-5A174B2E88DC}" destId="{7A7AFDD0-CE22-4F64-9A84-DAF616533B3D}" srcOrd="0" destOrd="0" presId="urn:microsoft.com/office/officeart/2005/8/layout/hierarchy1"/>
    <dgm:cxn modelId="{4F7F0AAD-31D3-4687-B9A0-BDF711F1AD0A}" type="presParOf" srcId="{27BB621D-4C3E-4975-BDFA-5A174B2E88DC}" destId="{457661D2-ECE3-40F1-803C-21D2B8833FDD}" srcOrd="1" destOrd="0" presId="urn:microsoft.com/office/officeart/2005/8/layout/hierarchy1"/>
    <dgm:cxn modelId="{3D59D9AF-7675-46E4-AB2E-0D5332B5C742}" type="presParOf" srcId="{FA6FF0AB-2705-4720-871A-DA2DCAC89A00}" destId="{6BE7463D-9F3C-4201-A6F2-2F5415AAEDB3}" srcOrd="1" destOrd="0" presId="urn:microsoft.com/office/officeart/2005/8/layout/hierarchy1"/>
    <dgm:cxn modelId="{375F6B86-E1B3-4F76-822E-DE0C82494DFE}" type="presParOf" srcId="{45AC2694-0676-4407-8BE1-B630ECFEB0FD}" destId="{B32C859B-B6EE-4FE6-9E3E-5D05879CA1A4}" srcOrd="8" destOrd="0" presId="urn:microsoft.com/office/officeart/2005/8/layout/hierarchy1"/>
    <dgm:cxn modelId="{0AB70B94-69B7-4226-BE40-7ADE52A912E1}" type="presParOf" srcId="{45AC2694-0676-4407-8BE1-B630ECFEB0FD}" destId="{09A2D1B8-17BD-4EF2-9BD3-3DFB7C89EB34}" srcOrd="9" destOrd="0" presId="urn:microsoft.com/office/officeart/2005/8/layout/hierarchy1"/>
    <dgm:cxn modelId="{A42D1EC9-E6F7-4A23-BA43-E110990D5A89}" type="presParOf" srcId="{09A2D1B8-17BD-4EF2-9BD3-3DFB7C89EB34}" destId="{C708D956-1094-4FAA-9A42-64187D18129B}" srcOrd="0" destOrd="0" presId="urn:microsoft.com/office/officeart/2005/8/layout/hierarchy1"/>
    <dgm:cxn modelId="{193BBC97-A8F4-4309-B468-7EE21B9CAD13}" type="presParOf" srcId="{C708D956-1094-4FAA-9A42-64187D18129B}" destId="{E014EE87-1A50-4D9D-A3E3-B9D3FB17C642}" srcOrd="0" destOrd="0" presId="urn:microsoft.com/office/officeart/2005/8/layout/hierarchy1"/>
    <dgm:cxn modelId="{1A54736F-6750-4321-A904-6B151A254488}" type="presParOf" srcId="{C708D956-1094-4FAA-9A42-64187D18129B}" destId="{9E1D942C-A745-4BAF-8D6D-8BC6C939C7F5}" srcOrd="1" destOrd="0" presId="urn:microsoft.com/office/officeart/2005/8/layout/hierarchy1"/>
    <dgm:cxn modelId="{D999B637-D35E-4554-A27D-257385973D78}" type="presParOf" srcId="{09A2D1B8-17BD-4EF2-9BD3-3DFB7C89EB34}" destId="{0E5B36EB-1B5A-45D7-8976-2C39C8786485}" srcOrd="1" destOrd="0" presId="urn:microsoft.com/office/officeart/2005/8/layout/hierarchy1"/>
    <dgm:cxn modelId="{5250C624-8A21-46F4-A708-72C0366F830E}" type="presParOf" srcId="{0E5B36EB-1B5A-45D7-8976-2C39C8786485}" destId="{1CA32FEB-92EA-43DD-BD76-04E17D9072C3}" srcOrd="0" destOrd="0" presId="urn:microsoft.com/office/officeart/2005/8/layout/hierarchy1"/>
    <dgm:cxn modelId="{4113FD09-6E2F-4ADF-AC44-C7459F945C9E}" type="presParOf" srcId="{0E5B36EB-1B5A-45D7-8976-2C39C8786485}" destId="{7AB61BCB-88C0-4025-B0A7-AEE33DC1F0DD}" srcOrd="1" destOrd="0" presId="urn:microsoft.com/office/officeart/2005/8/layout/hierarchy1"/>
    <dgm:cxn modelId="{4A72E68B-9F68-4673-B281-285735B3FC14}" type="presParOf" srcId="{7AB61BCB-88C0-4025-B0A7-AEE33DC1F0DD}" destId="{6122BEC3-CAB2-46C8-9BD1-51D1A2EA8D79}" srcOrd="0" destOrd="0" presId="urn:microsoft.com/office/officeart/2005/8/layout/hierarchy1"/>
    <dgm:cxn modelId="{445ABD83-5EEA-457E-9CFB-22B992A17A87}" type="presParOf" srcId="{6122BEC3-CAB2-46C8-9BD1-51D1A2EA8D79}" destId="{BD852657-B4CF-48BD-AADC-D2D1F8B59431}" srcOrd="0" destOrd="0" presId="urn:microsoft.com/office/officeart/2005/8/layout/hierarchy1"/>
    <dgm:cxn modelId="{68176893-A72E-4BF6-AEC1-145161DC207B}" type="presParOf" srcId="{6122BEC3-CAB2-46C8-9BD1-51D1A2EA8D79}" destId="{188EDE7A-5B9C-4A78-9D1C-1A48D1D26111}" srcOrd="1" destOrd="0" presId="urn:microsoft.com/office/officeart/2005/8/layout/hierarchy1"/>
    <dgm:cxn modelId="{83446CCC-D723-4928-A3E8-2FEF7B7DE0A1}" type="presParOf" srcId="{7AB61BCB-88C0-4025-B0A7-AEE33DC1F0DD}" destId="{72889337-50A3-4235-95EF-AD1715573D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32FEB-92EA-43DD-BD76-04E17D9072C3}">
      <dsp:nvSpPr>
        <dsp:cNvPr id="0" name=""/>
        <dsp:cNvSpPr/>
      </dsp:nvSpPr>
      <dsp:spPr>
        <a:xfrm>
          <a:off x="11095323" y="1672830"/>
          <a:ext cx="91440" cy="28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C859B-B6EE-4FE6-9E3E-5D05879CA1A4}">
      <dsp:nvSpPr>
        <dsp:cNvPr id="0" name=""/>
        <dsp:cNvSpPr/>
      </dsp:nvSpPr>
      <dsp:spPr>
        <a:xfrm>
          <a:off x="6003871" y="776247"/>
          <a:ext cx="5137171" cy="28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2"/>
              </a:lnTo>
              <a:lnTo>
                <a:pt x="5137171" y="191932"/>
              </a:lnTo>
              <a:lnTo>
                <a:pt x="5137171" y="281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CA508-49B7-4A03-A03C-82F75D065697}">
      <dsp:nvSpPr>
        <dsp:cNvPr id="0" name=""/>
        <dsp:cNvSpPr/>
      </dsp:nvSpPr>
      <dsp:spPr>
        <a:xfrm>
          <a:off x="9911715" y="2569413"/>
          <a:ext cx="91440" cy="28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309A1-B742-4CA5-84C4-D0EDEA732984}">
      <dsp:nvSpPr>
        <dsp:cNvPr id="0" name=""/>
        <dsp:cNvSpPr/>
      </dsp:nvSpPr>
      <dsp:spPr>
        <a:xfrm>
          <a:off x="8773827" y="1672830"/>
          <a:ext cx="1183607" cy="28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2"/>
              </a:lnTo>
              <a:lnTo>
                <a:pt x="1183607" y="191932"/>
              </a:lnTo>
              <a:lnTo>
                <a:pt x="1183607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09BA1-02FA-4D7B-9058-1B70A84C7D15}">
      <dsp:nvSpPr>
        <dsp:cNvPr id="0" name=""/>
        <dsp:cNvSpPr/>
      </dsp:nvSpPr>
      <dsp:spPr>
        <a:xfrm>
          <a:off x="8728107" y="2569413"/>
          <a:ext cx="91440" cy="270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D5D-3F1E-4174-B677-C8F321C977A8}">
      <dsp:nvSpPr>
        <dsp:cNvPr id="0" name=""/>
        <dsp:cNvSpPr/>
      </dsp:nvSpPr>
      <dsp:spPr>
        <a:xfrm>
          <a:off x="8728107" y="1672830"/>
          <a:ext cx="91440" cy="28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1EB99-60EB-4137-8A7D-E1F79666F514}">
      <dsp:nvSpPr>
        <dsp:cNvPr id="0" name=""/>
        <dsp:cNvSpPr/>
      </dsp:nvSpPr>
      <dsp:spPr>
        <a:xfrm>
          <a:off x="7544499" y="2569413"/>
          <a:ext cx="91440" cy="28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9641E-0B64-4ECF-BE80-CE514709D221}">
      <dsp:nvSpPr>
        <dsp:cNvPr id="0" name=""/>
        <dsp:cNvSpPr/>
      </dsp:nvSpPr>
      <dsp:spPr>
        <a:xfrm>
          <a:off x="7590219" y="1672830"/>
          <a:ext cx="1183607" cy="281644"/>
        </a:xfrm>
        <a:custGeom>
          <a:avLst/>
          <a:gdLst/>
          <a:ahLst/>
          <a:cxnLst/>
          <a:rect l="0" t="0" r="0" b="0"/>
          <a:pathLst>
            <a:path>
              <a:moveTo>
                <a:pt x="1183607" y="0"/>
              </a:moveTo>
              <a:lnTo>
                <a:pt x="1183607" y="191932"/>
              </a:lnTo>
              <a:lnTo>
                <a:pt x="0" y="191932"/>
              </a:lnTo>
              <a:lnTo>
                <a:pt x="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6EBF6-655D-44EC-930C-D0B0B7FEECFE}">
      <dsp:nvSpPr>
        <dsp:cNvPr id="0" name=""/>
        <dsp:cNvSpPr/>
      </dsp:nvSpPr>
      <dsp:spPr>
        <a:xfrm>
          <a:off x="6003871" y="776247"/>
          <a:ext cx="2769956" cy="28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2"/>
              </a:lnTo>
              <a:lnTo>
                <a:pt x="2769956" y="191932"/>
              </a:lnTo>
              <a:lnTo>
                <a:pt x="2769956" y="281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1833B-1666-48E6-9E87-24277D613293}">
      <dsp:nvSpPr>
        <dsp:cNvPr id="0" name=""/>
        <dsp:cNvSpPr/>
      </dsp:nvSpPr>
      <dsp:spPr>
        <a:xfrm>
          <a:off x="3844392" y="776247"/>
          <a:ext cx="2159478" cy="261093"/>
        </a:xfrm>
        <a:custGeom>
          <a:avLst/>
          <a:gdLst/>
          <a:ahLst/>
          <a:cxnLst/>
          <a:rect l="0" t="0" r="0" b="0"/>
          <a:pathLst>
            <a:path>
              <a:moveTo>
                <a:pt x="2159478" y="0"/>
              </a:moveTo>
              <a:lnTo>
                <a:pt x="2159478" y="171381"/>
              </a:lnTo>
              <a:lnTo>
                <a:pt x="0" y="171381"/>
              </a:lnTo>
              <a:lnTo>
                <a:pt x="0" y="261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DA726-2779-49D0-8988-124B37E40985}">
      <dsp:nvSpPr>
        <dsp:cNvPr id="0" name=""/>
        <dsp:cNvSpPr/>
      </dsp:nvSpPr>
      <dsp:spPr>
        <a:xfrm>
          <a:off x="5223004" y="1672830"/>
          <a:ext cx="1183607" cy="28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2"/>
              </a:lnTo>
              <a:lnTo>
                <a:pt x="1183607" y="191932"/>
              </a:lnTo>
              <a:lnTo>
                <a:pt x="1183607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4DCC0-0A09-4101-82D4-72113F943911}">
      <dsp:nvSpPr>
        <dsp:cNvPr id="0" name=""/>
        <dsp:cNvSpPr/>
      </dsp:nvSpPr>
      <dsp:spPr>
        <a:xfrm>
          <a:off x="5177284" y="1672830"/>
          <a:ext cx="91440" cy="28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61207-CE12-41AA-B07B-8B3CAF4AC24A}">
      <dsp:nvSpPr>
        <dsp:cNvPr id="0" name=""/>
        <dsp:cNvSpPr/>
      </dsp:nvSpPr>
      <dsp:spPr>
        <a:xfrm>
          <a:off x="3993676" y="2569413"/>
          <a:ext cx="91440" cy="28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29AD6-E9AA-4B2E-B871-9B7685E50D59}">
      <dsp:nvSpPr>
        <dsp:cNvPr id="0" name=""/>
        <dsp:cNvSpPr/>
      </dsp:nvSpPr>
      <dsp:spPr>
        <a:xfrm>
          <a:off x="4039396" y="1672830"/>
          <a:ext cx="1183607" cy="281644"/>
        </a:xfrm>
        <a:custGeom>
          <a:avLst/>
          <a:gdLst/>
          <a:ahLst/>
          <a:cxnLst/>
          <a:rect l="0" t="0" r="0" b="0"/>
          <a:pathLst>
            <a:path>
              <a:moveTo>
                <a:pt x="1183607" y="0"/>
              </a:moveTo>
              <a:lnTo>
                <a:pt x="1183607" y="191932"/>
              </a:lnTo>
              <a:lnTo>
                <a:pt x="0" y="191932"/>
              </a:lnTo>
              <a:lnTo>
                <a:pt x="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766CD-E163-4435-B80B-017D99548E15}">
      <dsp:nvSpPr>
        <dsp:cNvPr id="0" name=""/>
        <dsp:cNvSpPr/>
      </dsp:nvSpPr>
      <dsp:spPr>
        <a:xfrm>
          <a:off x="5223004" y="776247"/>
          <a:ext cx="780866" cy="281644"/>
        </a:xfrm>
        <a:custGeom>
          <a:avLst/>
          <a:gdLst/>
          <a:ahLst/>
          <a:cxnLst/>
          <a:rect l="0" t="0" r="0" b="0"/>
          <a:pathLst>
            <a:path>
              <a:moveTo>
                <a:pt x="780866" y="0"/>
              </a:moveTo>
              <a:lnTo>
                <a:pt x="780866" y="191932"/>
              </a:lnTo>
              <a:lnTo>
                <a:pt x="0" y="191932"/>
              </a:lnTo>
              <a:lnTo>
                <a:pt x="0" y="281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2B7CF-8E23-4AA6-AADD-08B02A704DE3}">
      <dsp:nvSpPr>
        <dsp:cNvPr id="0" name=""/>
        <dsp:cNvSpPr/>
      </dsp:nvSpPr>
      <dsp:spPr>
        <a:xfrm>
          <a:off x="1672180" y="1672830"/>
          <a:ext cx="1183607" cy="28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32"/>
              </a:lnTo>
              <a:lnTo>
                <a:pt x="1183607" y="191932"/>
              </a:lnTo>
              <a:lnTo>
                <a:pt x="1183607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49881-09A4-4746-A243-AE7DEF40B626}">
      <dsp:nvSpPr>
        <dsp:cNvPr id="0" name=""/>
        <dsp:cNvSpPr/>
      </dsp:nvSpPr>
      <dsp:spPr>
        <a:xfrm>
          <a:off x="1626460" y="1672830"/>
          <a:ext cx="91440" cy="28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C004-A426-4462-804A-C0600947708B}">
      <dsp:nvSpPr>
        <dsp:cNvPr id="0" name=""/>
        <dsp:cNvSpPr/>
      </dsp:nvSpPr>
      <dsp:spPr>
        <a:xfrm>
          <a:off x="473804" y="1672830"/>
          <a:ext cx="1198375" cy="281644"/>
        </a:xfrm>
        <a:custGeom>
          <a:avLst/>
          <a:gdLst/>
          <a:ahLst/>
          <a:cxnLst/>
          <a:rect l="0" t="0" r="0" b="0"/>
          <a:pathLst>
            <a:path>
              <a:moveTo>
                <a:pt x="1198375" y="0"/>
              </a:moveTo>
              <a:lnTo>
                <a:pt x="1198375" y="191932"/>
              </a:lnTo>
              <a:lnTo>
                <a:pt x="0" y="191932"/>
              </a:lnTo>
              <a:lnTo>
                <a:pt x="0" y="281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6E90C-661E-4188-AD12-9D6974E643E9}">
      <dsp:nvSpPr>
        <dsp:cNvPr id="0" name=""/>
        <dsp:cNvSpPr/>
      </dsp:nvSpPr>
      <dsp:spPr>
        <a:xfrm>
          <a:off x="1672180" y="776247"/>
          <a:ext cx="4331690" cy="281644"/>
        </a:xfrm>
        <a:custGeom>
          <a:avLst/>
          <a:gdLst/>
          <a:ahLst/>
          <a:cxnLst/>
          <a:rect l="0" t="0" r="0" b="0"/>
          <a:pathLst>
            <a:path>
              <a:moveTo>
                <a:pt x="4331690" y="0"/>
              </a:moveTo>
              <a:lnTo>
                <a:pt x="4331690" y="191932"/>
              </a:lnTo>
              <a:lnTo>
                <a:pt x="0" y="191932"/>
              </a:lnTo>
              <a:lnTo>
                <a:pt x="0" y="281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4484F-965D-4500-8E44-3B30D5F2C035}">
      <dsp:nvSpPr>
        <dsp:cNvPr id="0" name=""/>
        <dsp:cNvSpPr/>
      </dsp:nvSpPr>
      <dsp:spPr>
        <a:xfrm>
          <a:off x="5519668" y="161309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E94889-EBA9-4B3B-9B26-0C56E159690A}">
      <dsp:nvSpPr>
        <dsp:cNvPr id="0" name=""/>
        <dsp:cNvSpPr/>
      </dsp:nvSpPr>
      <dsp:spPr>
        <a:xfrm>
          <a:off x="5627268" y="263529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CS Manager: Sumer </a:t>
          </a:r>
        </a:p>
      </dsp:txBody>
      <dsp:txXfrm>
        <a:off x="5645279" y="281540"/>
        <a:ext cx="932384" cy="578916"/>
      </dsp:txXfrm>
    </dsp:sp>
    <dsp:sp modelId="{87EE2911-9D0C-4D03-A0F9-7502BB443601}">
      <dsp:nvSpPr>
        <dsp:cNvPr id="0" name=""/>
        <dsp:cNvSpPr/>
      </dsp:nvSpPr>
      <dsp:spPr>
        <a:xfrm>
          <a:off x="382496" y="1057892"/>
          <a:ext cx="2579369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B5E32A-B1C8-4562-91BD-7CFC5419D142}">
      <dsp:nvSpPr>
        <dsp:cNvPr id="0" name=""/>
        <dsp:cNvSpPr/>
      </dsp:nvSpPr>
      <dsp:spPr>
        <a:xfrm>
          <a:off x="490096" y="1160112"/>
          <a:ext cx="2579369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</a:rPr>
            <a:t>Field Service &amp; Training: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  <a:latin typeface="+mn-lt"/>
            </a:rPr>
            <a:t>Execution : Suresh 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  <a:latin typeface="+mn-lt"/>
            </a:rPr>
            <a:t>Sales : Pankaj </a:t>
          </a:r>
        </a:p>
      </dsp:txBody>
      <dsp:txXfrm>
        <a:off x="508107" y="1178123"/>
        <a:ext cx="2543347" cy="578916"/>
      </dsp:txXfrm>
    </dsp:sp>
    <dsp:sp modelId="{47A3EA36-39B6-449F-9B6B-CDBA9AA0A40F}">
      <dsp:nvSpPr>
        <dsp:cNvPr id="0" name=""/>
        <dsp:cNvSpPr/>
      </dsp:nvSpPr>
      <dsp:spPr>
        <a:xfrm>
          <a:off x="-10398" y="1954475"/>
          <a:ext cx="968406" cy="2182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373DC9-928E-4564-9EEF-DE0C15B05735}">
      <dsp:nvSpPr>
        <dsp:cNvPr id="0" name=""/>
        <dsp:cNvSpPr/>
      </dsp:nvSpPr>
      <dsp:spPr>
        <a:xfrm>
          <a:off x="97202" y="2056695"/>
          <a:ext cx="968406" cy="2182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RN –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</a:rPr>
            <a:t>Bhupinder,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Varinder, Avinash, </a:t>
          </a:r>
          <a:r>
            <a:rPr lang="en-US" sz="1000" kern="1200" dirty="0" err="1">
              <a:latin typeface="+mn-lt"/>
            </a:rPr>
            <a:t>Bikas</a:t>
          </a:r>
          <a:r>
            <a:rPr lang="en-US" sz="1000" kern="1200" dirty="0">
              <a:latin typeface="+mn-lt"/>
            </a:rPr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Varun,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Ajay </a:t>
          </a:r>
        </a:p>
      </dsp:txBody>
      <dsp:txXfrm>
        <a:off x="125566" y="2085059"/>
        <a:ext cx="911678" cy="2125816"/>
      </dsp:txXfrm>
    </dsp:sp>
    <dsp:sp modelId="{16EA2846-4FA6-4D3E-BF07-B1AC4948042B}">
      <dsp:nvSpPr>
        <dsp:cNvPr id="0" name=""/>
        <dsp:cNvSpPr/>
      </dsp:nvSpPr>
      <dsp:spPr>
        <a:xfrm>
          <a:off x="1187977" y="1954475"/>
          <a:ext cx="968406" cy="2201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B5C1C8-02D7-4FC5-BC57-FDD47267ED8F}">
      <dsp:nvSpPr>
        <dsp:cNvPr id="0" name=""/>
        <dsp:cNvSpPr/>
      </dsp:nvSpPr>
      <dsp:spPr>
        <a:xfrm>
          <a:off x="1295578" y="2056695"/>
          <a:ext cx="968406" cy="220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RW –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 </a:t>
          </a:r>
          <a:r>
            <a:rPr lang="en-US" sz="1100" b="1" kern="1200" dirty="0">
              <a:latin typeface="+mn-lt"/>
            </a:rPr>
            <a:t>Himanshu</a:t>
          </a:r>
          <a:r>
            <a:rPr lang="en-US" sz="1100" kern="1200" dirty="0">
              <a:latin typeface="+mn-lt"/>
            </a:rPr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Brijesh, Vishal, Abhijeet, Chintan, Laxmi, Manohar</a:t>
          </a:r>
        </a:p>
      </dsp:txBody>
      <dsp:txXfrm>
        <a:off x="1323942" y="2085059"/>
        <a:ext cx="911678" cy="2144867"/>
      </dsp:txXfrm>
    </dsp:sp>
    <dsp:sp modelId="{43B8985D-4876-48D4-98CB-5479D90E90C8}">
      <dsp:nvSpPr>
        <dsp:cNvPr id="0" name=""/>
        <dsp:cNvSpPr/>
      </dsp:nvSpPr>
      <dsp:spPr>
        <a:xfrm>
          <a:off x="2371585" y="1954475"/>
          <a:ext cx="968406" cy="2181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6569F7-1DB4-4041-A727-0E639125D66B}">
      <dsp:nvSpPr>
        <dsp:cNvPr id="0" name=""/>
        <dsp:cNvSpPr/>
      </dsp:nvSpPr>
      <dsp:spPr>
        <a:xfrm>
          <a:off x="2479186" y="2056695"/>
          <a:ext cx="968406" cy="2181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RC –</a:t>
          </a:r>
          <a:r>
            <a:rPr lang="en-US" sz="1100" b="1" kern="1200" dirty="0">
              <a:latin typeface="+mn-lt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latin typeface="+mn-lt"/>
            </a:rPr>
            <a:t>Uthaya</a:t>
          </a:r>
          <a:r>
            <a:rPr lang="en-US" sz="1100" kern="1200" dirty="0">
              <a:latin typeface="+mn-lt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Maheswaran, Jegadeesh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Mahendran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+mn-lt"/>
            </a:rPr>
            <a:t>Saravanan </a:t>
          </a:r>
          <a:endParaRPr lang="en-US" sz="1000" kern="1200" dirty="0">
            <a:latin typeface="+mn-lt"/>
          </a:endParaRPr>
        </a:p>
      </dsp:txBody>
      <dsp:txXfrm>
        <a:off x="2507550" y="2085059"/>
        <a:ext cx="911678" cy="2124586"/>
      </dsp:txXfrm>
    </dsp:sp>
    <dsp:sp modelId="{B94EC868-FDB2-4C36-88E8-FC9E2A496BA4}">
      <dsp:nvSpPr>
        <dsp:cNvPr id="0" name=""/>
        <dsp:cNvSpPr/>
      </dsp:nvSpPr>
      <dsp:spPr>
        <a:xfrm>
          <a:off x="4738801" y="1057892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98D34F-54AF-48A5-AAB1-4E7E68B317A7}">
      <dsp:nvSpPr>
        <dsp:cNvPr id="0" name=""/>
        <dsp:cNvSpPr/>
      </dsp:nvSpPr>
      <dsp:spPr>
        <a:xfrm>
          <a:off x="4846401" y="1160112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</a:rPr>
            <a:t>Spare Part Sales: </a:t>
          </a:r>
          <a:r>
            <a:rPr lang="en-US" sz="1100" b="1" kern="1200" dirty="0">
              <a:solidFill>
                <a:srgbClr val="FF0000"/>
              </a:solidFill>
              <a:latin typeface="+mn-lt"/>
            </a:rPr>
            <a:t>Madhukar</a:t>
          </a:r>
        </a:p>
      </dsp:txBody>
      <dsp:txXfrm>
        <a:off x="4864412" y="1178123"/>
        <a:ext cx="932384" cy="578916"/>
      </dsp:txXfrm>
    </dsp:sp>
    <dsp:sp modelId="{CEED34A9-9EFE-42C0-89C8-58F2B536240C}">
      <dsp:nvSpPr>
        <dsp:cNvPr id="0" name=""/>
        <dsp:cNvSpPr/>
      </dsp:nvSpPr>
      <dsp:spPr>
        <a:xfrm>
          <a:off x="3555193" y="1954475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D17F5F-B139-4904-89FB-E406BFD37C5F}">
      <dsp:nvSpPr>
        <dsp:cNvPr id="0" name=""/>
        <dsp:cNvSpPr/>
      </dsp:nvSpPr>
      <dsp:spPr>
        <a:xfrm>
          <a:off x="3662793" y="2056695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RN  &amp; RE: Pankaj</a:t>
          </a:r>
        </a:p>
      </dsp:txBody>
      <dsp:txXfrm>
        <a:off x="3680804" y="2074706"/>
        <a:ext cx="932384" cy="578916"/>
      </dsp:txXfrm>
    </dsp:sp>
    <dsp:sp modelId="{68E6C779-FB3D-42C3-B343-EA361434ED7A}">
      <dsp:nvSpPr>
        <dsp:cNvPr id="0" name=""/>
        <dsp:cNvSpPr/>
      </dsp:nvSpPr>
      <dsp:spPr>
        <a:xfrm>
          <a:off x="3555193" y="2851057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4C8E2F-72A1-4E3C-8510-C19B597C54EB}">
      <dsp:nvSpPr>
        <dsp:cNvPr id="0" name=""/>
        <dsp:cNvSpPr/>
      </dsp:nvSpPr>
      <dsp:spPr>
        <a:xfrm>
          <a:off x="3662793" y="2953278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Balvendra</a:t>
          </a:r>
        </a:p>
      </dsp:txBody>
      <dsp:txXfrm>
        <a:off x="3680804" y="2971289"/>
        <a:ext cx="932384" cy="578916"/>
      </dsp:txXfrm>
    </dsp:sp>
    <dsp:sp modelId="{D2310FF0-1B60-4D89-B33F-F78DB9ECDC56}">
      <dsp:nvSpPr>
        <dsp:cNvPr id="0" name=""/>
        <dsp:cNvSpPr/>
      </dsp:nvSpPr>
      <dsp:spPr>
        <a:xfrm>
          <a:off x="4738801" y="1954475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C5ADAD-9E3A-4A34-9664-8F4F893ABB44}">
      <dsp:nvSpPr>
        <dsp:cNvPr id="0" name=""/>
        <dsp:cNvSpPr/>
      </dsp:nvSpPr>
      <dsp:spPr>
        <a:xfrm>
          <a:off x="4846401" y="2056695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RC &amp; RS: Ganesh</a:t>
          </a:r>
        </a:p>
      </dsp:txBody>
      <dsp:txXfrm>
        <a:off x="4864412" y="2074706"/>
        <a:ext cx="932384" cy="578916"/>
      </dsp:txXfrm>
    </dsp:sp>
    <dsp:sp modelId="{B4E7D737-D159-4E4A-8FC9-2A3BD959F147}">
      <dsp:nvSpPr>
        <dsp:cNvPr id="0" name=""/>
        <dsp:cNvSpPr/>
      </dsp:nvSpPr>
      <dsp:spPr>
        <a:xfrm>
          <a:off x="5922408" y="1954475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C6B9AE-9F99-47FA-B7D1-AB802B01B256}">
      <dsp:nvSpPr>
        <dsp:cNvPr id="0" name=""/>
        <dsp:cNvSpPr/>
      </dsp:nvSpPr>
      <dsp:spPr>
        <a:xfrm>
          <a:off x="6030009" y="2056695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RW :Dinesh</a:t>
          </a:r>
        </a:p>
      </dsp:txBody>
      <dsp:txXfrm>
        <a:off x="6048020" y="2074706"/>
        <a:ext cx="932384" cy="578916"/>
      </dsp:txXfrm>
    </dsp:sp>
    <dsp:sp modelId="{0158731A-8D08-41BC-920C-8A0DC8BEB3CD}">
      <dsp:nvSpPr>
        <dsp:cNvPr id="0" name=""/>
        <dsp:cNvSpPr/>
      </dsp:nvSpPr>
      <dsp:spPr>
        <a:xfrm>
          <a:off x="3360189" y="1037340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488294-81CE-4280-BF2A-CBC69304DFEE}">
      <dsp:nvSpPr>
        <dsp:cNvPr id="0" name=""/>
        <dsp:cNvSpPr/>
      </dsp:nvSpPr>
      <dsp:spPr>
        <a:xfrm>
          <a:off x="3467790" y="1139561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BBvoiceOffice"/>
              <a:ea typeface="ABBvoiceOffice"/>
              <a:cs typeface="ABBvoiceOffice"/>
            </a:rPr>
            <a:t>Training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  <a:latin typeface="ABBvoiceOffice"/>
              <a:ea typeface="ABBvoiceOffice"/>
              <a:cs typeface="ABBvoiceOffice"/>
            </a:rPr>
            <a:t>Pallavi</a:t>
          </a:r>
        </a:p>
      </dsp:txBody>
      <dsp:txXfrm>
        <a:off x="3485801" y="1157572"/>
        <a:ext cx="932384" cy="578916"/>
      </dsp:txXfrm>
    </dsp:sp>
    <dsp:sp modelId="{617EB759-C99C-47F1-9EBF-90837738B8A1}">
      <dsp:nvSpPr>
        <dsp:cNvPr id="0" name=""/>
        <dsp:cNvSpPr/>
      </dsp:nvSpPr>
      <dsp:spPr>
        <a:xfrm>
          <a:off x="8289624" y="1057892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4FF467-3C48-4551-BF83-E20E536E50A6}">
      <dsp:nvSpPr>
        <dsp:cNvPr id="0" name=""/>
        <dsp:cNvSpPr/>
      </dsp:nvSpPr>
      <dsp:spPr>
        <a:xfrm>
          <a:off x="8397225" y="1160112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  <a:cs typeface="Calibri" panose="020F0502020204030204" pitchFamily="34" charset="0"/>
            </a:rPr>
            <a:t>System Sales: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Sumer </a:t>
          </a:r>
        </a:p>
      </dsp:txBody>
      <dsp:txXfrm>
        <a:off x="8415236" y="1178123"/>
        <a:ext cx="932384" cy="578916"/>
      </dsp:txXfrm>
    </dsp:sp>
    <dsp:sp modelId="{2DA5F35F-22D6-486C-937F-C0948987EF43}">
      <dsp:nvSpPr>
        <dsp:cNvPr id="0" name=""/>
        <dsp:cNvSpPr/>
      </dsp:nvSpPr>
      <dsp:spPr>
        <a:xfrm>
          <a:off x="7106016" y="1954475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4436A7-55A9-47FF-B05C-C87925A430B9}">
      <dsp:nvSpPr>
        <dsp:cNvPr id="0" name=""/>
        <dsp:cNvSpPr/>
      </dsp:nvSpPr>
      <dsp:spPr>
        <a:xfrm>
          <a:off x="7213617" y="2056695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RC &amp; RS : Ari </a:t>
          </a:r>
        </a:p>
      </dsp:txBody>
      <dsp:txXfrm>
        <a:off x="7231628" y="2074706"/>
        <a:ext cx="932384" cy="578916"/>
      </dsp:txXfrm>
    </dsp:sp>
    <dsp:sp modelId="{EA564922-3B2F-4D55-9BF7-BA932121E581}">
      <dsp:nvSpPr>
        <dsp:cNvPr id="0" name=""/>
        <dsp:cNvSpPr/>
      </dsp:nvSpPr>
      <dsp:spPr>
        <a:xfrm>
          <a:off x="7106016" y="2851057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0FDCF4-F439-483B-9F47-4B43F5D05D0C}">
      <dsp:nvSpPr>
        <dsp:cNvPr id="0" name=""/>
        <dsp:cNvSpPr/>
      </dsp:nvSpPr>
      <dsp:spPr>
        <a:xfrm>
          <a:off x="7213617" y="2953278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Sundar</a:t>
          </a:r>
        </a:p>
      </dsp:txBody>
      <dsp:txXfrm>
        <a:off x="7231628" y="2971289"/>
        <a:ext cx="932384" cy="578916"/>
      </dsp:txXfrm>
    </dsp:sp>
    <dsp:sp modelId="{C28DEAB4-D33C-4FF2-A1B6-33174EE2A1DF}">
      <dsp:nvSpPr>
        <dsp:cNvPr id="0" name=""/>
        <dsp:cNvSpPr/>
      </dsp:nvSpPr>
      <dsp:spPr>
        <a:xfrm>
          <a:off x="8289624" y="1954475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63B034-D52B-4B47-98F2-46DA795865E4}">
      <dsp:nvSpPr>
        <dsp:cNvPr id="0" name=""/>
        <dsp:cNvSpPr/>
      </dsp:nvSpPr>
      <dsp:spPr>
        <a:xfrm>
          <a:off x="8397225" y="2056695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RN &amp; RE : Pankaj</a:t>
          </a:r>
        </a:p>
      </dsp:txBody>
      <dsp:txXfrm>
        <a:off x="8415236" y="2074706"/>
        <a:ext cx="932384" cy="578916"/>
      </dsp:txXfrm>
    </dsp:sp>
    <dsp:sp modelId="{50D58593-0F8A-4B09-ACB8-6EF259615DD7}">
      <dsp:nvSpPr>
        <dsp:cNvPr id="0" name=""/>
        <dsp:cNvSpPr/>
      </dsp:nvSpPr>
      <dsp:spPr>
        <a:xfrm>
          <a:off x="8289624" y="2840050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990CEB-D6C1-4F44-AC6A-F256344DAB23}">
      <dsp:nvSpPr>
        <dsp:cNvPr id="0" name=""/>
        <dsp:cNvSpPr/>
      </dsp:nvSpPr>
      <dsp:spPr>
        <a:xfrm>
          <a:off x="8397225" y="2942271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Balvendra</a:t>
          </a:r>
        </a:p>
      </dsp:txBody>
      <dsp:txXfrm>
        <a:off x="8415236" y="2960282"/>
        <a:ext cx="932384" cy="578916"/>
      </dsp:txXfrm>
    </dsp:sp>
    <dsp:sp modelId="{D5BF6863-DDEE-4AF1-9227-BAB68EFFF510}">
      <dsp:nvSpPr>
        <dsp:cNvPr id="0" name=""/>
        <dsp:cNvSpPr/>
      </dsp:nvSpPr>
      <dsp:spPr>
        <a:xfrm>
          <a:off x="9473232" y="1954475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6B9BB8-9990-4D95-811F-D044237848D4}">
      <dsp:nvSpPr>
        <dsp:cNvPr id="0" name=""/>
        <dsp:cNvSpPr/>
      </dsp:nvSpPr>
      <dsp:spPr>
        <a:xfrm>
          <a:off x="9580832" y="2056695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RW : Madhukar</a:t>
          </a:r>
        </a:p>
      </dsp:txBody>
      <dsp:txXfrm>
        <a:off x="9598843" y="2074706"/>
        <a:ext cx="932384" cy="578916"/>
      </dsp:txXfrm>
    </dsp:sp>
    <dsp:sp modelId="{7A7AFDD0-CE22-4F64-9A84-DAF616533B3D}">
      <dsp:nvSpPr>
        <dsp:cNvPr id="0" name=""/>
        <dsp:cNvSpPr/>
      </dsp:nvSpPr>
      <dsp:spPr>
        <a:xfrm>
          <a:off x="9473232" y="2851057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7661D2-ECE3-40F1-803C-21D2B8833FDD}">
      <dsp:nvSpPr>
        <dsp:cNvPr id="0" name=""/>
        <dsp:cNvSpPr/>
      </dsp:nvSpPr>
      <dsp:spPr>
        <a:xfrm>
          <a:off x="9580832" y="2953278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Dinesh</a:t>
          </a:r>
        </a:p>
      </dsp:txBody>
      <dsp:txXfrm>
        <a:off x="9598843" y="2971289"/>
        <a:ext cx="932384" cy="578916"/>
      </dsp:txXfrm>
    </dsp:sp>
    <dsp:sp modelId="{E014EE87-1A50-4D9D-A3E3-B9D3FB17C642}">
      <dsp:nvSpPr>
        <dsp:cNvPr id="0" name=""/>
        <dsp:cNvSpPr/>
      </dsp:nvSpPr>
      <dsp:spPr>
        <a:xfrm>
          <a:off x="10656839" y="1057892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1D942C-A745-4BAF-8D6D-8BC6C939C7F5}">
      <dsp:nvSpPr>
        <dsp:cNvPr id="0" name=""/>
        <dsp:cNvSpPr/>
      </dsp:nvSpPr>
      <dsp:spPr>
        <a:xfrm>
          <a:off x="10764440" y="1160112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n-lt"/>
            </a:rPr>
            <a:t>Operation: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0000"/>
              </a:solidFill>
              <a:latin typeface="+mn-lt"/>
            </a:rPr>
            <a:t>Senthil</a:t>
          </a:r>
        </a:p>
      </dsp:txBody>
      <dsp:txXfrm>
        <a:off x="10782451" y="1178123"/>
        <a:ext cx="932384" cy="578916"/>
      </dsp:txXfrm>
    </dsp:sp>
    <dsp:sp modelId="{BD852657-B4CF-48BD-AADC-D2D1F8B59431}">
      <dsp:nvSpPr>
        <dsp:cNvPr id="0" name=""/>
        <dsp:cNvSpPr/>
      </dsp:nvSpPr>
      <dsp:spPr>
        <a:xfrm>
          <a:off x="10656839" y="1954475"/>
          <a:ext cx="968406" cy="61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8EDE7A-5B9C-4A78-9D1C-1A48D1D26111}">
      <dsp:nvSpPr>
        <dsp:cNvPr id="0" name=""/>
        <dsp:cNvSpPr/>
      </dsp:nvSpPr>
      <dsp:spPr>
        <a:xfrm>
          <a:off x="10764440" y="2056695"/>
          <a:ext cx="968406" cy="61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Operation Engineer : Sujatha</a:t>
          </a:r>
        </a:p>
      </dsp:txBody>
      <dsp:txXfrm>
        <a:off x="10782451" y="2074706"/>
        <a:ext cx="932384" cy="57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1A6A-6BBE-4409-8C9E-DA070337915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373063" y="685800"/>
            <a:ext cx="6092826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E69C-C28A-4BE6-BE89-71D8FB203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F7BD2C3-4265-4E29-AAEA-54890CFB4547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7830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132" y="6392863"/>
            <a:ext cx="2393639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87830" y="4181487"/>
            <a:ext cx="11614755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87830" y="4740195"/>
            <a:ext cx="11614755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87830" y="3968750"/>
            <a:ext cx="11614755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309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5" descr="hongkong_landscape0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30" y="225425"/>
            <a:ext cx="1161475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8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7830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132" y="6392863"/>
            <a:ext cx="2393639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85715" y="225426"/>
            <a:ext cx="11602055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87830" y="4181487"/>
            <a:ext cx="11614755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87830" y="4740195"/>
            <a:ext cx="11614755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87830" y="3968750"/>
            <a:ext cx="11614755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309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98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7830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132" y="6392863"/>
            <a:ext cx="2393639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87830" y="225425"/>
            <a:ext cx="11614755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399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87830" y="5254652"/>
            <a:ext cx="11614755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309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3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87830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85714" y="225425"/>
            <a:ext cx="11616871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87830" y="4181487"/>
            <a:ext cx="11614755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87830" y="4740195"/>
            <a:ext cx="11614755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14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87830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7830" y="225426"/>
            <a:ext cx="11614755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309" rtl="0" eaLnBrk="1" latinLnBrk="0" hangingPunct="1">
              <a:spcBef>
                <a:spcPct val="0"/>
              </a:spcBef>
              <a:buNone/>
              <a:defRPr lang="de-DE" sz="5399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98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968244" y="1592263"/>
            <a:ext cx="8253926" cy="4608512"/>
          </a:xfrm>
        </p:spPr>
        <p:txBody>
          <a:bodyPr>
            <a:normAutofit/>
          </a:bodyPr>
          <a:lstStyle>
            <a:lvl1pPr marL="179370" indent="-179370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87831" y="1592263"/>
            <a:ext cx="148782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9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968244" y="1592265"/>
            <a:ext cx="8253926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968245" y="3968751"/>
            <a:ext cx="8253925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70" marR="0" lvl="0" indent="-179370" algn="l" defTabSz="91430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179370" marR="0" lvl="1" indent="-179370" algn="l" defTabSz="91430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179370" marR="0" lvl="2" indent="-179370" algn="l" defTabSz="91430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/>
              <a:t>Third level</a:t>
            </a:r>
          </a:p>
          <a:p>
            <a:pPr marL="179370" marR="0" lvl="3" indent="-179370" algn="l" defTabSz="91430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/>
              <a:t>Fourth level</a:t>
            </a:r>
          </a:p>
          <a:p>
            <a:pPr marL="179370" marR="0" lvl="4" indent="-179370" algn="l" defTabSz="91430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87831" y="1592263"/>
            <a:ext cx="148782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9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968244" y="1592265"/>
            <a:ext cx="402749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968245" y="3968751"/>
            <a:ext cx="8253925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6190447" y="1592265"/>
            <a:ext cx="4031724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87831" y="1592263"/>
            <a:ext cx="148782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5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968244" y="1592264"/>
            <a:ext cx="263485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968245" y="3968750"/>
            <a:ext cx="8253925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4777778" y="1592265"/>
            <a:ext cx="263485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7587312" y="1592264"/>
            <a:ext cx="263485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87831" y="1592263"/>
            <a:ext cx="148782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968244" y="1592263"/>
            <a:ext cx="4025375" cy="4608512"/>
          </a:xfrm>
        </p:spPr>
        <p:txBody>
          <a:bodyPr vert="horz" lIns="0" tIns="0" rIns="0" bIns="0" rtlCol="0">
            <a:normAutofit/>
          </a:bodyPr>
          <a:lstStyle>
            <a:lvl1pPr marL="179370" indent="-179370"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0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6190447" y="1592265"/>
            <a:ext cx="4031724" cy="4608511"/>
          </a:xfrm>
        </p:spPr>
        <p:txBody>
          <a:bodyPr vert="horz" lIns="0" tIns="0" rIns="0" bIns="0" rtlCol="0">
            <a:normAutofit/>
          </a:bodyPr>
          <a:lstStyle>
            <a:lvl1pPr marL="179370" indent="-179370"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09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0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87831" y="1592263"/>
            <a:ext cx="148782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0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 -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968243" y="1592265"/>
            <a:ext cx="4031727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968243" y="3968752"/>
            <a:ext cx="4031727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6194678" y="1592263"/>
            <a:ext cx="402749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87831" y="1592263"/>
            <a:ext cx="148782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0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968243" y="1592265"/>
            <a:ext cx="4031727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968243" y="3968752"/>
            <a:ext cx="4031727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6190443" y="1592265"/>
            <a:ext cx="4031727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6190443" y="3968752"/>
            <a:ext cx="4031727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87831" y="1592263"/>
            <a:ext cx="148782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1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7830" y="1592263"/>
            <a:ext cx="11614755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48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87830" y="1592263"/>
            <a:ext cx="571214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6190447" y="1592263"/>
            <a:ext cx="5712139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1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968245" y="2162175"/>
            <a:ext cx="9934340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968245" y="1581149"/>
            <a:ext cx="9934340" cy="581025"/>
          </a:xfrm>
        </p:spPr>
        <p:txBody>
          <a:bodyPr>
            <a:normAutofit/>
          </a:bodyPr>
          <a:lstStyle>
            <a:lvl1pPr marL="179370" marR="0" indent="-17937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87831" y="1592263"/>
            <a:ext cx="148782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12190413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801"/>
            <a:ext cx="12190413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70" lvl="0" indent="-179370" algn="l" defTabSz="9143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0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4"/>
            <a:ext cx="12190413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2"/>
            <a:ext cx="12190413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2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2"/>
            <a:ext cx="12190413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68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10222170" y="6200777"/>
            <a:ext cx="1968244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57" algn="ctr">
              <a:buClr>
                <a:srgbClr val="005ADE"/>
              </a:buClr>
              <a:buFont typeface="Wingdings" pitchFamily="2" charset="2"/>
              <a:buChar char="§"/>
            </a:pPr>
            <a:endParaRPr lang="de-DE" sz="1800" dirty="0">
              <a:solidFill>
                <a:srgbClr val="000000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12190413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sz="1800">
                <a:solidFill>
                  <a:srgbClr val="000000"/>
                </a:solidFill>
              </a:endParaRPr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6260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760" y="6172202"/>
            <a:ext cx="3743897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endParaRPr lang="en-US" altLang="en-US">
              <a:solidFill>
                <a:srgbClr val="FDAC25"/>
              </a:solidFill>
            </a:endParaRPr>
          </a:p>
          <a:p>
            <a:r>
              <a:rPr lang="en-US" altLang="en-US">
                <a:solidFill>
                  <a:srgbClr val="666666"/>
                </a:solidFill>
              </a:rPr>
              <a:t>© ABB Group </a:t>
            </a:r>
          </a:p>
          <a:p>
            <a:fld id="{029AB783-4874-47EB-B2D1-1B16430A71CD}" type="datetime4">
              <a:rPr lang="en-US" altLang="en-US">
                <a:solidFill>
                  <a:srgbClr val="666666"/>
                </a:solidFill>
              </a:rPr>
              <a:pPr/>
              <a:t>December 16, 2022</a:t>
            </a:fld>
            <a:r>
              <a:rPr lang="en-US" altLang="en-US">
                <a:solidFill>
                  <a:srgbClr val="666666"/>
                </a:solidFill>
              </a:rPr>
              <a:t> | Slide </a:t>
            </a:r>
            <a:fld id="{2A2EBD74-4DA9-4210-8DCD-02FBD5715EF1}" type="slidenum">
              <a:rPr lang="en-US" altLang="en-US">
                <a:solidFill>
                  <a:srgbClr val="666666"/>
                </a:solidFill>
              </a:rPr>
              <a:pPr/>
              <a:t>‹#›</a:t>
            </a:fld>
            <a:endParaRPr lang="en-US" altLang="en-US" b="1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829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87829" y="4185085"/>
            <a:ext cx="11614755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7830" y="3968750"/>
            <a:ext cx="11614753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08946" y="6390482"/>
            <a:ext cx="149417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F446FA2C-4A84-462C-8452-4D8117E54F39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Bild 4" descr="agm_world2_L1_ppt-02-0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29" y="226182"/>
            <a:ext cx="11614755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48206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42" y="1819425"/>
            <a:ext cx="11630692" cy="4093946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3pPr>
            <a:lvl4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4pPr>
            <a:lvl5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3EF050F-B85E-4E30-B69F-9970B4AED387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829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87829" y="4185085"/>
            <a:ext cx="11614755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7830" y="3968750"/>
            <a:ext cx="11614753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08946" y="6390482"/>
            <a:ext cx="149417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87829" y="225425"/>
            <a:ext cx="11614755" cy="35988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0DE1894B-A403-4F80-8A89-418A1CB4725C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01397"/>
      </p:ext>
    </p:extLst>
  </p:cSld>
  <p:clrMapOvr>
    <a:masterClrMapping/>
  </p:clrMapOvr>
  <p:transition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829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87829" y="225426"/>
            <a:ext cx="11614755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7830" y="5256000"/>
            <a:ext cx="11614753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08946" y="6390482"/>
            <a:ext cx="149417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8372F262-BA13-428C-8152-393EFC16B0BE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17865"/>
      </p:ext>
    </p:extLst>
  </p:cSld>
  <p:clrMapOvr>
    <a:masterClrMapping/>
  </p:clrMapOvr>
  <p:transition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829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87829" y="4185085"/>
            <a:ext cx="11614755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08946" y="6390482"/>
            <a:ext cx="149417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87829" y="225425"/>
            <a:ext cx="11614755" cy="35988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437D26B5-69B3-4177-A9BC-D7CE8C21D2AF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3087"/>
      </p:ext>
    </p:extLst>
  </p:cSld>
  <p:clrMapOvr>
    <a:masterClrMapping/>
  </p:clrMapOvr>
  <p:transition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829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87829" y="225426"/>
            <a:ext cx="11614755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08946" y="6390482"/>
            <a:ext cx="149417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951CE094-C810-4F5C-8E23-B25C9F056ED6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46804"/>
      </p:ext>
    </p:extLst>
  </p:cSld>
  <p:clrMapOvr>
    <a:masterClrMapping/>
  </p:clrMapOvr>
  <p:transition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8241" y="1592262"/>
            <a:ext cx="8254925" cy="4608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99444"/>
      </p:ext>
    </p:extLst>
  </p:cSld>
  <p:clrMapOvr>
    <a:masterClrMapping/>
  </p:clrMapOvr>
  <p:transition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8241" y="1592262"/>
            <a:ext cx="4031475" cy="4608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90445" y="1592262"/>
            <a:ext cx="4031475" cy="460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D7C375D7-3E81-4F0D-9ED9-DE64BC945FE6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19802"/>
      </p:ext>
    </p:extLst>
  </p:cSld>
  <p:clrMapOvr>
    <a:masterClrMapping/>
  </p:clrMapOvr>
  <p:transition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8241" y="1592262"/>
            <a:ext cx="8254925" cy="4608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79364" y="1592263"/>
            <a:ext cx="1496289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65EBA465-00F4-4CA2-ADF5-70B75EE6ABFF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777073"/>
      </p:ext>
    </p:extLst>
  </p:cSld>
  <p:clrMapOvr>
    <a:masterClrMapping/>
  </p:clrMapOvr>
  <p:transition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90442" y="1592263"/>
            <a:ext cx="5711256" cy="4608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3"/>
            <a:ext cx="4031475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C044FFF8-9AC9-437C-BD67-E6A8AA397B3E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301391"/>
      </p:ext>
    </p:extLst>
  </p:cSld>
  <p:clrMapOvr>
    <a:masterClrMapping/>
  </p:clrMapOvr>
  <p:transition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90442" y="1592263"/>
            <a:ext cx="5711256" cy="4608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2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968244" y="3968774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78E98CA7-8588-430A-A057-4C240ACE0515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335446"/>
      </p:ext>
    </p:extLst>
  </p:cSld>
  <p:clrMapOvr>
    <a:masterClrMapping/>
  </p:clrMapOvr>
  <p:transition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90441" y="1592263"/>
            <a:ext cx="5711256" cy="4608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2"/>
            <a:ext cx="4031475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68244" y="3176263"/>
            <a:ext cx="4031475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968244" y="4760263"/>
            <a:ext cx="4031475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A4339739-FD7B-4EE8-A14B-67307A2CB6DC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910896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19" y="1816571"/>
            <a:ext cx="11629215" cy="4096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11626834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400" y="622789"/>
            <a:ext cx="11626834" cy="4108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8244" y="3968749"/>
            <a:ext cx="8253675" cy="2232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3"/>
            <a:ext cx="82536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C86813DC-BE44-47E0-B2D5-774701BEB412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870481"/>
      </p:ext>
    </p:extLst>
  </p:cSld>
  <p:clrMapOvr>
    <a:masterClrMapping/>
  </p:clrMapOvr>
  <p:transition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8244" y="3968773"/>
            <a:ext cx="8254925" cy="2232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2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0444" y="1592262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82258B9E-3D02-4B2C-A815-9CF8D3C88FA4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819628"/>
      </p:ext>
    </p:extLst>
  </p:cSld>
  <p:clrMapOvr>
    <a:masterClrMapping/>
  </p:clrMapOvr>
  <p:transition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68244" y="3968749"/>
            <a:ext cx="8254925" cy="2232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2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75878" y="1592262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583513" y="1592263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E754CBF7-F9A8-431A-9310-B5634F6EA2BB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399017"/>
      </p:ext>
    </p:extLst>
  </p:cSld>
  <p:clrMapOvr>
    <a:masterClrMapping/>
  </p:clrMapOvr>
  <p:transition advClick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2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68244" y="3968750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91653" y="1592263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90445" y="3968750"/>
            <a:ext cx="4031475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6A107EF3-46ED-473E-9DEE-3DC1DD89C083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121539"/>
      </p:ext>
    </p:extLst>
  </p:cSld>
  <p:clrMapOvr>
    <a:masterClrMapping/>
  </p:clrMapOvr>
  <p:transition advClick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68244" y="1592262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968244" y="3968750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75379" y="1592263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75379" y="3968750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582513" y="1592263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582513" y="3968750"/>
            <a:ext cx="2639656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EA2336F8-CF79-4A89-B88D-EFC6214C1119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508499"/>
      </p:ext>
    </p:extLst>
  </p:cSld>
  <p:clrMapOvr>
    <a:masterClrMapping/>
  </p:clrMapOvr>
  <p:transition advClick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79364" y="1592263"/>
            <a:ext cx="11614488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B56660B0-3FA5-4493-BA5A-48AEE4C97134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462995"/>
      </p:ext>
    </p:extLst>
  </p:cSld>
  <p:clrMapOvr>
    <a:masterClrMapping/>
  </p:clrMapOvr>
  <p:transition advClick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C68016C8-A5DE-4E87-99A6-6CF1AAFAF5DE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12190413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115854"/>
      </p:ext>
    </p:extLst>
  </p:cSld>
  <p:clrMapOvr>
    <a:masterClrMapping/>
  </p:clrMapOvr>
  <p:transition advClick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843C338A-73C3-49D9-B5B2-9D8C16ECA40B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7584"/>
      </p:ext>
    </p:extLst>
  </p:cSld>
  <p:clrMapOvr>
    <a:masterClrMapping/>
  </p:clrMapOvr>
  <p:transition advClick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12190413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26957285"/>
      </p:ext>
    </p:extLst>
  </p:cSld>
  <p:clrMapOvr>
    <a:masterClrMapping/>
  </p:clrMapOvr>
  <p:transition advClick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87829" y="6200776"/>
            <a:ext cx="3743897" cy="657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15739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11626834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87830" y="1592263"/>
            <a:ext cx="11614756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/>
          <p:nvPr userDrawn="1"/>
        </p:nvSpPr>
        <p:spPr bwMode="auto">
          <a:xfrm>
            <a:off x="6239189" y="1720736"/>
            <a:ext cx="550276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 bwMode="auto">
          <a:xfrm>
            <a:off x="448464" y="1720736"/>
            <a:ext cx="5502762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1853" rIns="241142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0413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7"/>
            <a:ext cx="12190413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" y="1720737"/>
            <a:ext cx="5497875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44075" y="1720737"/>
            <a:ext cx="5497876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8463" y="1720737"/>
            <a:ext cx="5497876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44075" y="1720737"/>
            <a:ext cx="5497876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13" name="Gerade Verbindung 38"/>
          <p:cNvCxnSpPr/>
          <p:nvPr userDrawn="1"/>
        </p:nvCxnSpPr>
        <p:spPr bwMode="gray">
          <a:xfrm>
            <a:off x="6554929" y="2260735"/>
            <a:ext cx="48761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8"/>
          <p:cNvCxnSpPr/>
          <p:nvPr userDrawn="1"/>
        </p:nvCxnSpPr>
        <p:spPr bwMode="gray">
          <a:xfrm>
            <a:off x="759317" y="2260735"/>
            <a:ext cx="487616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6088" y="6547907"/>
            <a:ext cx="7487025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864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box &amp;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C4CB54C4-F29A-4AC9-A36A-025D1E76F49D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0413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6" name="Rectangle 23"/>
          <p:cNvSpPr/>
          <p:nvPr userDrawn="1"/>
        </p:nvSpPr>
        <p:spPr bwMode="gray">
          <a:xfrm>
            <a:off x="287830" y="1592263"/>
            <a:ext cx="11614756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"/>
          <p:cNvSpPr/>
          <p:nvPr userDrawn="1"/>
        </p:nvSpPr>
        <p:spPr bwMode="auto">
          <a:xfrm>
            <a:off x="448464" y="1720736"/>
            <a:ext cx="11293488" cy="4351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142" tIns="612648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7"/>
            <a:ext cx="12190413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465" y="1720737"/>
            <a:ext cx="11288322" cy="4351049"/>
          </a:xfrm>
          <a:prstGeom prst="rect">
            <a:avLst/>
          </a:prstGeom>
        </p:spPr>
        <p:txBody>
          <a:bodyPr lIns="241200" tIns="612000" rIns="2412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8464" y="1720737"/>
            <a:ext cx="11293488" cy="539999"/>
          </a:xfrm>
          <a:prstGeom prst="rect">
            <a:avLst/>
          </a:prstGeom>
        </p:spPr>
        <p:txBody>
          <a:bodyPr lIns="73152" tIns="73152" rIns="73152" bIns="73152" anchor="ctr"/>
          <a:lstStyle>
            <a:lvl1pPr algn="ctr">
              <a:defRPr lang="en-US" sz="16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Title</a:t>
            </a:r>
            <a:endParaRPr lang="en-US" dirty="0"/>
          </a:p>
        </p:txBody>
      </p:sp>
      <p:cxnSp>
        <p:nvCxnSpPr>
          <p:cNvPr id="9" name="Gerade Verbindung 38"/>
          <p:cNvCxnSpPr/>
          <p:nvPr userDrawn="1"/>
        </p:nvCxnSpPr>
        <p:spPr bwMode="gray">
          <a:xfrm>
            <a:off x="753504" y="2260735"/>
            <a:ext cx="1068340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26088" y="6547907"/>
            <a:ext cx="7487025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38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box &amp; take 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/>
          <p:nvPr userDrawn="1"/>
        </p:nvSpPr>
        <p:spPr bwMode="gray">
          <a:xfrm>
            <a:off x="287830" y="1592263"/>
            <a:ext cx="11614756" cy="460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3" tIns="71973" rIns="71973" bIns="719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448464" y="1720736"/>
            <a:ext cx="11293488" cy="3688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12000" rIns="72000" bIns="719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100"/>
              </a:spcBef>
              <a:buClr>
                <a:srgbClr val="002897"/>
              </a:buClr>
              <a:buSzPct val="70000"/>
            </a:pPr>
            <a:endParaRPr lang="en-US" sz="1500" dirty="0">
              <a:solidFill>
                <a:srgbClr val="6666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C4CB54C4-F29A-4AC9-A36A-025D1E76F49D}" type="datetime4">
              <a:rPr lang="en-US" smtClean="0">
                <a:solidFill>
                  <a:srgbClr val="000000"/>
                </a:solidFill>
              </a:rPr>
              <a:pPr/>
              <a:t>December 16,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12190413" cy="692697"/>
          </a:xfrm>
          <a:prstGeom prst="rect">
            <a:avLst/>
          </a:prstGeom>
        </p:spPr>
        <p:txBody>
          <a:bodyPr vert="horz" lIns="187154" tIns="313125" rIns="215948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2697"/>
            <a:ext cx="12190413" cy="612105"/>
          </a:xfrm>
          <a:prstGeom prst="rect">
            <a:avLst/>
          </a:prstGeom>
        </p:spPr>
        <p:txBody>
          <a:bodyPr vert="horz" lIns="187154" tIns="0" rIns="215948" bIns="0" rtlCol="0" anchor="t" anchorCtr="0">
            <a:noAutofit/>
          </a:bodyPr>
          <a:lstStyle>
            <a:lvl1pPr algn="l" defTabSz="914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noProof="0" dirty="0"/>
              <a:t>Subtitle</a:t>
            </a:r>
          </a:p>
        </p:txBody>
      </p:sp>
      <p:sp>
        <p:nvSpPr>
          <p:cNvPr id="13" name="Pentagon 44"/>
          <p:cNvSpPr/>
          <p:nvPr userDrawn="1"/>
        </p:nvSpPr>
        <p:spPr bwMode="gray">
          <a:xfrm>
            <a:off x="448463" y="5531912"/>
            <a:ext cx="11310008" cy="53987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2857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8463" y="5530418"/>
            <a:ext cx="11312703" cy="541369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37" tIns="60437" rIns="60437" bIns="604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algn="ctr" defTabSz="914180" rtl="0" eaLnBrk="1" latinLnBrk="0" hangingPunct="1">
              <a:defRPr lang="en-US" sz="16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en-US" noProof="0" dirty="0"/>
              <a:t>Take away message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8465" y="1720737"/>
            <a:ext cx="11288322" cy="3688210"/>
          </a:xfrm>
          <a:prstGeom prst="rect">
            <a:avLst/>
          </a:prstGeom>
        </p:spPr>
        <p:txBody>
          <a:bodyPr lIns="144000" tIns="72000" rIns="72000" bIns="72000"/>
          <a:lstStyle>
            <a:lvl1pPr marL="0" marR="0" indent="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‫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826088" y="6547907"/>
            <a:ext cx="7487025" cy="153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Arial" panose="020B0604020202020204" pitchFamily="34" charset="0"/>
              <a:buChar char="‫"/>
              <a:tabLst/>
              <a:defRPr lang="en-US" sz="900" kern="1200" baseline="0" noProof="0" dirty="0" smtClean="0">
                <a:solidFill>
                  <a:srgbClr val="666666"/>
                </a:solidFill>
                <a:latin typeface="+mn-lt"/>
                <a:ea typeface="+mn-ea"/>
                <a:cs typeface="Arial" pitchFamily="34" charset="0"/>
              </a:defRPr>
            </a:lvl1pPr>
            <a:lvl2pPr marL="357188" marR="0" indent="-1714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23900" marR="0" indent="-184150" algn="l" defTabSz="108895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70000"/>
              <a:buFont typeface="Arial" panose="020B0604020202020204" pitchFamily="34" charset="0"/>
              <a:buChar char="‒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945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830" y="225425"/>
            <a:ext cx="11614755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>
            <a:no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508946" y="6390482"/>
            <a:ext cx="149417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78307" y="6567488"/>
            <a:ext cx="969531" cy="96986"/>
          </a:xfrm>
          <a:prstGeom prst="rect">
            <a:avLst/>
          </a:prstGeom>
        </p:spPr>
        <p:txBody>
          <a:bodyPr/>
          <a:lstStyle/>
          <a:p>
            <a:fld id="{C4CB54C4-F29A-4AC9-A36A-025D1E76F49D}" type="datetime4">
              <a:rPr lang="en-US" smtClean="0">
                <a:solidFill>
                  <a:srgbClr val="666666"/>
                </a:solidFill>
              </a:rPr>
              <a:pPr/>
              <a:t>December 16, 2022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87830" y="4228626"/>
            <a:ext cx="11614755" cy="1961456"/>
          </a:xfrm>
          <a:prstGeom prst="rect">
            <a:avLst/>
          </a:prstGeom>
        </p:spPr>
        <p:txBody>
          <a:bodyPr lIns="143965" tIns="0" rIns="0" bIns="0" anchor="t" anchorCtr="0">
            <a:noAutofit/>
          </a:bodyPr>
          <a:lstStyle>
            <a:lvl1pPr>
              <a:defRPr lang="en-US" sz="4000" kern="12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title</a:t>
            </a:r>
            <a:br>
              <a:rPr lang="en-US" noProof="0" dirty="0"/>
            </a:br>
            <a:endParaRPr lang="en-US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87833" y="3968750"/>
            <a:ext cx="11614753" cy="216000"/>
          </a:xfrm>
          <a:prstGeom prst="rect">
            <a:avLst/>
          </a:prstGeom>
        </p:spPr>
        <p:txBody>
          <a:bodyPr lIns="143965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Speaker, Position, Event, Place, Date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06" y="4687872"/>
            <a:ext cx="11614752" cy="539750"/>
          </a:xfrm>
          <a:prstGeom prst="rect">
            <a:avLst/>
          </a:prstGeom>
        </p:spPr>
        <p:txBody>
          <a:bodyPr lIns="146304"/>
          <a:lstStyle>
            <a:lvl1pPr>
              <a:defRPr lang="de-DE" sz="2800" kern="1200" baseline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2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2pPr>
            <a:lvl3pPr>
              <a:defRPr lang="de-DE" sz="2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3pPr>
            <a:lvl4pPr>
              <a:defRPr lang="de-DE" sz="2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4pPr>
            <a:lvl5pPr>
              <a:defRPr lang="en-US" sz="2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"/>
          <a:stretch/>
        </p:blipFill>
        <p:spPr bwMode="auto">
          <a:xfrm>
            <a:off x="292063" y="225425"/>
            <a:ext cx="11606289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75" y="4430714"/>
            <a:ext cx="3838501" cy="14925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279400" y="459581"/>
            <a:ext cx="820800" cy="9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A2D5558-364E-49CF-BD1C-98EA466A7C24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19" y="365752"/>
            <a:ext cx="1528743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475" y="5000633"/>
            <a:ext cx="10111621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475" y="5205567"/>
            <a:ext cx="10110832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476" y="5751515"/>
            <a:ext cx="1011083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475" y="6109996"/>
            <a:ext cx="10111621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25" y="4828013"/>
            <a:ext cx="550899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8214" y="6160150"/>
            <a:ext cx="873507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037" y="2793574"/>
            <a:ext cx="3296347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24" y="1931198"/>
            <a:ext cx="115185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21" y="682313"/>
            <a:ext cx="115185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DED11F41-F59E-4148-82B4-D5604C9DFCBD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21" y="1085213"/>
            <a:ext cx="115185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49" y="6397296"/>
            <a:ext cx="504523" cy="1950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40941" y="6207919"/>
            <a:ext cx="8599905" cy="590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pPr lvl="8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73808" y="6489341"/>
            <a:ext cx="1162800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fld id="{CD1A06C5-A2CA-46BC-B3AE-AF5C4D0BE255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7019" y="1816571"/>
            <a:ext cx="11629133" cy="40968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9400" y="622789"/>
            <a:ext cx="11626834" cy="410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39366" y="6473853"/>
            <a:ext cx="676800" cy="132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4"/>
                </a:solidFill>
              </a:defRPr>
            </a:lvl1pPr>
            <a:lvl2pPr marL="0" indent="0">
              <a:defRPr sz="1200">
                <a:solidFill>
                  <a:schemeClr val="accent4"/>
                </a:solidFill>
              </a:defRPr>
            </a:lvl2pPr>
            <a:lvl3pPr marL="0" indent="0">
              <a:defRPr sz="1200">
                <a:solidFill>
                  <a:schemeClr val="accent4"/>
                </a:solidFill>
              </a:defRPr>
            </a:lvl3pPr>
            <a:lvl4pPr marL="0" indent="0">
              <a:defRPr sz="1200">
                <a:solidFill>
                  <a:schemeClr val="accent4"/>
                </a:solidFill>
              </a:defRPr>
            </a:lvl4pPr>
            <a:lvl5pPr marL="0" indent="0">
              <a:defRPr sz="1200">
                <a:solidFill>
                  <a:schemeClr val="accent4"/>
                </a:solidFill>
              </a:defRPr>
            </a:lvl5pPr>
            <a:lvl6pPr marL="0" indent="0">
              <a:defRPr sz="1200">
                <a:solidFill>
                  <a:schemeClr val="accent4"/>
                </a:solidFill>
              </a:defRPr>
            </a:lvl6pPr>
            <a:lvl7pPr marL="0" indent="0">
              <a:defRPr sz="1200">
                <a:solidFill>
                  <a:schemeClr val="accent4"/>
                </a:solidFill>
              </a:defRPr>
            </a:lvl7pPr>
            <a:lvl8pPr marL="0" indent="0">
              <a:defRPr sz="1200">
                <a:solidFill>
                  <a:schemeClr val="accent4"/>
                </a:solidFill>
              </a:defRPr>
            </a:lvl8pPr>
            <a:lvl9pPr marL="0" indent="0">
              <a:defRPr sz="1200">
                <a:solidFill>
                  <a:schemeClr val="accent4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279400" y="6094413"/>
            <a:ext cx="1162675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 userDrawn="1"/>
        </p:nvGrpSpPr>
        <p:grpSpPr bwMode="gray">
          <a:xfrm>
            <a:off x="275713" y="6327549"/>
            <a:ext cx="337902" cy="88364"/>
            <a:chOff x="61913" y="5218113"/>
            <a:chExt cx="3138487" cy="820737"/>
          </a:xfrm>
          <a:solidFill>
            <a:schemeClr val="accent4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" name="Straight Connector 72"/>
          <p:cNvCxnSpPr/>
          <p:nvPr userDrawn="1"/>
        </p:nvCxnSpPr>
        <p:spPr bwMode="gray">
          <a:xfrm>
            <a:off x="1634119" y="6472540"/>
            <a:ext cx="0" cy="1324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1" r:id="rId5"/>
    <p:sldLayoutId id="2147483652" r:id="rId6"/>
    <p:sldLayoutId id="2147483702" r:id="rId7"/>
    <p:sldLayoutId id="2147483703" r:id="rId8"/>
    <p:sldLayoutId id="21474837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8" userDrawn="1">
          <p15:clr>
            <a:srgbClr val="A4A3A4"/>
          </p15:clr>
        </p15:guide>
        <p15:guide id="2" orient="horz" pos="3726" userDrawn="1">
          <p15:clr>
            <a:srgbClr val="A4A3A4"/>
          </p15:clr>
        </p15:guide>
        <p15:guide id="3" pos="7501" userDrawn="1">
          <p15:clr>
            <a:srgbClr val="A4A3A4"/>
          </p15:clr>
        </p15:guide>
        <p15:guide id="4" pos="176" userDrawn="1">
          <p15:clr>
            <a:srgbClr val="A4A3A4"/>
          </p15:clr>
        </p15:guide>
        <p15:guide id="5" orient="horz" pos="1146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87830" y="6200776"/>
            <a:ext cx="1680413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309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© ABB Group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12190413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68244" y="1592264"/>
            <a:ext cx="8253926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0421" y="6392863"/>
            <a:ext cx="897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77223" y="6568156"/>
            <a:ext cx="790416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309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Month DD, Year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224267" y="6569120"/>
            <a:ext cx="597947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309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| Slide </a:t>
            </a:r>
            <a:fld id="{CF363E95-653D-48D7-8EB0-A81FED805B5F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1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70" indent="-179370" algn="l" defTabSz="914309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587" indent="-171433" algn="l" defTabSz="914309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631" indent="-160322" algn="l" defTabSz="914309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3848" marR="0" indent="-152385" algn="l" defTabSz="914309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309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12190413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968241" y="1592262"/>
            <a:ext cx="8254925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05234" y="6392863"/>
            <a:ext cx="897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/>
        </p:nvGrpSpPr>
        <p:grpSpPr bwMode="gray">
          <a:xfrm>
            <a:off x="-63231" y="225426"/>
            <a:ext cx="33596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gray">
          <a:xfrm>
            <a:off x="287830" y="6888048"/>
            <a:ext cx="11610522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90"/>
          <p:cNvGrpSpPr>
            <a:grpSpLocks/>
          </p:cNvGrpSpPr>
          <p:nvPr/>
        </p:nvGrpSpPr>
        <p:grpSpPr bwMode="gray">
          <a:xfrm>
            <a:off x="287830" y="-43061"/>
            <a:ext cx="11610522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98"/>
          <p:cNvGrpSpPr>
            <a:grpSpLocks/>
          </p:cNvGrpSpPr>
          <p:nvPr/>
        </p:nvGrpSpPr>
        <p:grpSpPr bwMode="gray">
          <a:xfrm>
            <a:off x="12220044" y="225426"/>
            <a:ext cx="33596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2" name="Fußzeilenplatzhalter 5"/>
          <p:cNvSpPr txBox="1">
            <a:spLocks/>
          </p:cNvSpPr>
          <p:nvPr/>
        </p:nvSpPr>
        <p:spPr bwMode="gray">
          <a:xfrm>
            <a:off x="287830" y="6576077"/>
            <a:ext cx="1483591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600">
                <a:solidFill>
                  <a:srgbClr val="666666"/>
                </a:solidFill>
              </a:rPr>
              <a:t>© ABB  2014</a:t>
            </a:r>
          </a:p>
        </p:txBody>
      </p:sp>
    </p:spTree>
    <p:extLst>
      <p:ext uri="{BB962C8B-B14F-4D97-AF65-F5344CB8AC3E}">
        <p14:creationId xmlns:p14="http://schemas.microsoft.com/office/powerpoint/2010/main" val="256275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ransition advClick="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sz="1200" dirty="0"/>
              <a:t>WORKSHOP ON Cs Setup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Robotics Service India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5A58C-FA87-46D0-B091-79FB49CB9A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686" y="5788451"/>
            <a:ext cx="10111621" cy="280092"/>
          </a:xfrm>
        </p:spPr>
        <p:txBody>
          <a:bodyPr/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0685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49FEFC-1D07-43DA-978D-DA88F9D8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Proposed Setup reflecting Globally : Version 9 </a:t>
            </a:r>
            <a:br>
              <a:rPr lang="en-US" b="0" dirty="0"/>
            </a:br>
            <a:r>
              <a:rPr lang="en-US" sz="1800" b="0" dirty="0">
                <a:solidFill>
                  <a:srgbClr val="FF0000"/>
                </a:solidFill>
              </a:rPr>
              <a:t>June 2021 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79EC9-0385-49C2-A950-BB1D5823148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ED11F41-F59E-4148-82B4-D5604C9DFCBD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CB43B-D618-4322-8397-7F741F2F5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8A79-02DF-4C35-B924-45BECFF373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57FCD86-49A6-40D9-BE21-5701F4E58FAD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950848849"/>
              </p:ext>
            </p:extLst>
          </p:nvPr>
        </p:nvGraphicFramePr>
        <p:xfrm>
          <a:off x="273807" y="1581151"/>
          <a:ext cx="1173721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EF88D19-77A4-4A61-8DEF-BDD100606913}"/>
              </a:ext>
            </a:extLst>
          </p:cNvPr>
          <p:cNvSpPr/>
          <p:nvPr/>
        </p:nvSpPr>
        <p:spPr>
          <a:xfrm>
            <a:off x="7724776" y="857249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bg2"/>
                </a:solidFill>
              </a:rPr>
              <a:t>NOTES :</a:t>
            </a:r>
          </a:p>
          <a:p>
            <a:endParaRPr lang="en-US" sz="1400" u="sng" dirty="0">
              <a:solidFill>
                <a:schemeClr val="bg2"/>
              </a:solidFill>
            </a:endParaRPr>
          </a:p>
          <a:p>
            <a:pPr marL="285721" indent="-285721">
              <a:buFont typeface="Wingdings" panose="05000000000000000000" pitchFamily="2" charset="2"/>
              <a:buChar char="q"/>
            </a:pPr>
            <a:r>
              <a:rPr lang="en-US" sz="1400" dirty="0"/>
              <a:t>Operation : Pl follow slide</a:t>
            </a:r>
          </a:p>
          <a:p>
            <a:pPr marL="285721" indent="-28572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70C0"/>
                </a:solidFill>
              </a:rPr>
              <a:t>Direct Reports to Sumer : Suresh Mourya, Pankaj, Senthil, Madhukar, Ari, Pallavi</a:t>
            </a:r>
          </a:p>
          <a:p>
            <a:pPr marL="285721" indent="-285721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285721" indent="-285721">
              <a:buFont typeface="Wingdings" panose="05000000000000000000" pitchFamily="2" charset="2"/>
              <a:buChar char="q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80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December 16, 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3C3C3C"/>
      </a:accent1>
      <a:accent2>
        <a:srgbClr val="505050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ASTER New Update Work In Progress 25 Feb 14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D0DD6AE1EE64FA4F9BAA3FA8BFB41" ma:contentTypeVersion="10" ma:contentTypeDescription="Create a new document." ma:contentTypeScope="" ma:versionID="d59f99122e5b23ae42773e8e944e99e3">
  <xsd:schema xmlns:xsd="http://www.w3.org/2001/XMLSchema" xmlns:xs="http://www.w3.org/2001/XMLSchema" xmlns:p="http://schemas.microsoft.com/office/2006/metadata/properties" xmlns:ns3="6cb2a6c0-6571-4d9a-ad1e-560f23c71b08" targetNamespace="http://schemas.microsoft.com/office/2006/metadata/properties" ma:root="true" ma:fieldsID="11668c90025721eaa6849241d5c21567" ns3:_="">
    <xsd:import namespace="6cb2a6c0-6571-4d9a-ad1e-560f23c71b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2a6c0-6571-4d9a-ad1e-560f23c71b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E786B9-5254-4D94-90E9-3E607D0D6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b2a6c0-6571-4d9a-ad1e-560f23c71b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EC6DF-F049-46BA-BA8C-7D8AC8FA5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3F9C08-5FCE-4518-81BD-C5F7F32C6F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150</Words>
  <Application>Microsoft Office PowerPoint</Application>
  <PresentationFormat>Custom</PresentationFormat>
  <Paragraphs>48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Wingdings</vt:lpstr>
      <vt:lpstr>ABBvoiceOffice</vt:lpstr>
      <vt:lpstr>Arial</vt:lpstr>
      <vt:lpstr>Symbol</vt:lpstr>
      <vt:lpstr>ABB Master</vt:lpstr>
      <vt:lpstr>1_default</vt:lpstr>
      <vt:lpstr>MASTER New Update Work In Progress 25 Feb 14</vt:lpstr>
      <vt:lpstr>Robotics Service India</vt:lpstr>
      <vt:lpstr>Proposed Setup reflecting Globally : Version 9  June 2021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</dc:creator>
  <cp:lastModifiedBy>Jegadeesh D</cp:lastModifiedBy>
  <cp:revision>718</cp:revision>
  <dcterms:created xsi:type="dcterms:W3CDTF">2016-10-27T06:56:12Z</dcterms:created>
  <dcterms:modified xsi:type="dcterms:W3CDTF">2022-12-16T06:46:32Z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0x010100A6AD0DD6AE1EE64FA4F9BAA3FA8BFB41</vt:lpwstr>
  </property>
</Properties>
</file>