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8" y="22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39DB8E-3FA3-4A16-A5D5-607C0453F04C}" type="doc">
      <dgm:prSet loTypeId="urn:microsoft.com/office/officeart/2005/8/layout/hierarchy1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18C3724-C70C-41A4-A735-5F8AE609EE09}">
      <dgm:prSet phldrT="[Text]"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Project Owner</a:t>
          </a:r>
          <a:endParaRPr lang="en-US" sz="1800" dirty="0">
            <a:latin typeface="Cambria" pitchFamily="18" charset="0"/>
          </a:endParaRPr>
        </a:p>
      </dgm:t>
    </dgm:pt>
    <dgm:pt modelId="{394AFC22-E544-48F6-BB70-A0024F14F54B}" type="parTrans" cxnId="{AE1FE8AD-98BC-4406-B6D3-ACFBBEF447FE}">
      <dgm:prSet/>
      <dgm:spPr/>
      <dgm:t>
        <a:bodyPr/>
        <a:lstStyle/>
        <a:p>
          <a:endParaRPr lang="en-US"/>
        </a:p>
      </dgm:t>
    </dgm:pt>
    <dgm:pt modelId="{D116416E-8AF9-43EF-9358-786F13303340}" type="sibTrans" cxnId="{AE1FE8AD-98BC-4406-B6D3-ACFBBEF447FE}">
      <dgm:prSet/>
      <dgm:spPr/>
      <dgm:t>
        <a:bodyPr/>
        <a:lstStyle/>
        <a:p>
          <a:endParaRPr lang="en-US"/>
        </a:p>
      </dgm:t>
    </dgm:pt>
    <dgm:pt modelId="{69B774AA-0951-4C31-A465-0AFECF9E97C3}">
      <dgm:prSet phldrT="[Text]"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Project Manager</a:t>
          </a:r>
          <a:endParaRPr lang="en-US" sz="1800" dirty="0">
            <a:latin typeface="Cambria" pitchFamily="18" charset="0"/>
          </a:endParaRPr>
        </a:p>
      </dgm:t>
    </dgm:pt>
    <dgm:pt modelId="{9BB2B41D-6029-4D7A-AE10-9765081051C8}" type="parTrans" cxnId="{F4399E3A-3E70-4D65-97DD-0726E59EB8C2}">
      <dgm:prSet/>
      <dgm:spPr/>
      <dgm:t>
        <a:bodyPr/>
        <a:lstStyle/>
        <a:p>
          <a:endParaRPr lang="en-US" sz="1800" dirty="0"/>
        </a:p>
      </dgm:t>
    </dgm:pt>
    <dgm:pt modelId="{63A7200C-1A75-433A-BF46-6AB785E1D3DE}" type="sibTrans" cxnId="{F4399E3A-3E70-4D65-97DD-0726E59EB8C2}">
      <dgm:prSet/>
      <dgm:spPr/>
      <dgm:t>
        <a:bodyPr/>
        <a:lstStyle/>
        <a:p>
          <a:endParaRPr lang="en-US"/>
        </a:p>
      </dgm:t>
    </dgm:pt>
    <dgm:pt modelId="{4A147533-1AE0-4719-8A2E-5AC8CADB294B}">
      <dgm:prSet phldrT="[Text]"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Sr </a:t>
          </a:r>
          <a:r>
            <a:rPr lang="en-US" sz="1800" dirty="0" smtClean="0">
              <a:latin typeface="Cambria" pitchFamily="18" charset="0"/>
            </a:rPr>
            <a:t>Engineer</a:t>
          </a:r>
          <a:endParaRPr lang="en-US" sz="1800" dirty="0" smtClean="0">
            <a:latin typeface="Cambria" pitchFamily="18" charset="0"/>
          </a:endParaRPr>
        </a:p>
      </dgm:t>
    </dgm:pt>
    <dgm:pt modelId="{3DFBBAB4-1DE6-4B44-A891-733A74A37D42}" type="parTrans" cxnId="{F44ED5D8-5C7E-4255-B197-BC5A0765D7E0}">
      <dgm:prSet/>
      <dgm:spPr/>
      <dgm:t>
        <a:bodyPr/>
        <a:lstStyle/>
        <a:p>
          <a:endParaRPr lang="en-US" sz="1800" dirty="0"/>
        </a:p>
      </dgm:t>
    </dgm:pt>
    <dgm:pt modelId="{14B6B4DD-FAAD-41C9-BFB5-AAFDDB439036}" type="sibTrans" cxnId="{F44ED5D8-5C7E-4255-B197-BC5A0765D7E0}">
      <dgm:prSet/>
      <dgm:spPr/>
      <dgm:t>
        <a:bodyPr/>
        <a:lstStyle/>
        <a:p>
          <a:endParaRPr lang="en-US"/>
        </a:p>
      </dgm:t>
    </dgm:pt>
    <dgm:pt modelId="{1065C254-A9EB-46D7-BC7C-D9D4EB00B20A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Site </a:t>
          </a:r>
          <a:r>
            <a:rPr lang="en-US" sz="1800" dirty="0" smtClean="0">
              <a:latin typeface="Cambria" pitchFamily="18" charset="0"/>
            </a:rPr>
            <a:t>Engineer</a:t>
          </a:r>
          <a:endParaRPr lang="en-US" sz="1800" dirty="0">
            <a:latin typeface="Cambria" pitchFamily="18" charset="0"/>
          </a:endParaRPr>
        </a:p>
      </dgm:t>
    </dgm:pt>
    <dgm:pt modelId="{F5CD53CA-9155-41C6-B633-D7067F36F104}" type="parTrans" cxnId="{CF5766A4-AB4A-48B2-AEAE-2B51013DD8AC}">
      <dgm:prSet/>
      <dgm:spPr/>
      <dgm:t>
        <a:bodyPr/>
        <a:lstStyle/>
        <a:p>
          <a:endParaRPr lang="en-US" sz="1800" dirty="0"/>
        </a:p>
      </dgm:t>
    </dgm:pt>
    <dgm:pt modelId="{BE18D55A-DB53-4D14-913E-D06C19FB685A}" type="sibTrans" cxnId="{CF5766A4-AB4A-48B2-AEAE-2B51013DD8AC}">
      <dgm:prSet/>
      <dgm:spPr/>
      <dgm:t>
        <a:bodyPr/>
        <a:lstStyle/>
        <a:p>
          <a:endParaRPr lang="en-US"/>
        </a:p>
      </dgm:t>
    </dgm:pt>
    <dgm:pt modelId="{91ADD071-C7A0-43C9-BF0C-A65AB288D47E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Safety </a:t>
          </a:r>
          <a:r>
            <a:rPr lang="en-US" sz="1800" dirty="0" smtClean="0">
              <a:latin typeface="Cambria" pitchFamily="18" charset="0"/>
            </a:rPr>
            <a:t>Engineer</a:t>
          </a:r>
          <a:endParaRPr lang="en-US" sz="1800" dirty="0">
            <a:latin typeface="Cambria" pitchFamily="18" charset="0"/>
          </a:endParaRPr>
        </a:p>
      </dgm:t>
    </dgm:pt>
    <dgm:pt modelId="{D9A9E03F-EE59-4F48-894C-AE51DD6D28F1}" type="parTrans" cxnId="{8ED2BE3C-E0BA-4654-B9BE-8D64FC898473}">
      <dgm:prSet/>
      <dgm:spPr/>
      <dgm:t>
        <a:bodyPr/>
        <a:lstStyle/>
        <a:p>
          <a:endParaRPr lang="en-US" sz="1800" dirty="0"/>
        </a:p>
      </dgm:t>
    </dgm:pt>
    <dgm:pt modelId="{A36D8648-F4B5-4897-BEDD-D339F2C1EF5B}" type="sibTrans" cxnId="{8ED2BE3C-E0BA-4654-B9BE-8D64FC898473}">
      <dgm:prSet/>
      <dgm:spPr/>
      <dgm:t>
        <a:bodyPr/>
        <a:lstStyle/>
        <a:p>
          <a:endParaRPr lang="en-US"/>
        </a:p>
      </dgm:t>
    </dgm:pt>
    <dgm:pt modelId="{BDC0F567-417D-4B71-ADBD-736B4E6ECFCF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Quality Control </a:t>
          </a:r>
          <a:r>
            <a:rPr lang="en-US" sz="1800" dirty="0" smtClean="0">
              <a:latin typeface="Cambria" pitchFamily="18" charset="0"/>
            </a:rPr>
            <a:t>Engineer</a:t>
          </a:r>
          <a:endParaRPr lang="en-US" sz="1800" dirty="0">
            <a:latin typeface="Cambria" pitchFamily="18" charset="0"/>
          </a:endParaRPr>
        </a:p>
      </dgm:t>
    </dgm:pt>
    <dgm:pt modelId="{61129B32-49BB-44A9-BAD4-7A83796A7F0C}" type="parTrans" cxnId="{BF9991EC-8DB7-4628-B4AF-C00089EF14EF}">
      <dgm:prSet/>
      <dgm:spPr/>
      <dgm:t>
        <a:bodyPr/>
        <a:lstStyle/>
        <a:p>
          <a:endParaRPr lang="en-US" sz="1800" dirty="0"/>
        </a:p>
      </dgm:t>
    </dgm:pt>
    <dgm:pt modelId="{0E25943D-0638-4104-B7B1-07CF820D1ABF}" type="sibTrans" cxnId="{BF9991EC-8DB7-4628-B4AF-C00089EF14EF}">
      <dgm:prSet/>
      <dgm:spPr/>
      <dgm:t>
        <a:bodyPr/>
        <a:lstStyle/>
        <a:p>
          <a:endParaRPr lang="en-US"/>
        </a:p>
      </dgm:t>
    </dgm:pt>
    <dgm:pt modelId="{DEAE127B-DD72-494B-A8D8-245B65719B40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Site </a:t>
          </a:r>
          <a:r>
            <a:rPr lang="en-US" sz="1800" dirty="0" smtClean="0">
              <a:latin typeface="Cambria" pitchFamily="18" charset="0"/>
            </a:rPr>
            <a:t>Supervisor</a:t>
          </a:r>
          <a:endParaRPr lang="en-US" sz="1800" dirty="0">
            <a:latin typeface="Cambria" pitchFamily="18" charset="0"/>
          </a:endParaRPr>
        </a:p>
      </dgm:t>
    </dgm:pt>
    <dgm:pt modelId="{94CCF6E9-FE0E-4B3C-99DD-9F48D3F37E1F}" type="parTrans" cxnId="{3370FC7B-8A51-48FE-A8B2-B4A9D4027AD4}">
      <dgm:prSet/>
      <dgm:spPr/>
      <dgm:t>
        <a:bodyPr/>
        <a:lstStyle/>
        <a:p>
          <a:endParaRPr lang="en-US" sz="1800" dirty="0"/>
        </a:p>
      </dgm:t>
    </dgm:pt>
    <dgm:pt modelId="{F9778ABF-2D53-4377-BB77-3A299E923ADA}" type="sibTrans" cxnId="{3370FC7B-8A51-48FE-A8B2-B4A9D4027AD4}">
      <dgm:prSet/>
      <dgm:spPr/>
      <dgm:t>
        <a:bodyPr/>
        <a:lstStyle/>
        <a:p>
          <a:endParaRPr lang="en-US"/>
        </a:p>
      </dgm:t>
    </dgm:pt>
    <dgm:pt modelId="{2081AF70-6C0A-411C-86C0-2124D8F71874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Lab </a:t>
          </a:r>
          <a:r>
            <a:rPr lang="en-US" sz="1800" dirty="0" smtClean="0">
              <a:latin typeface="Cambria" pitchFamily="18" charset="0"/>
            </a:rPr>
            <a:t>Helper</a:t>
          </a:r>
          <a:endParaRPr lang="en-US" sz="1800" dirty="0">
            <a:latin typeface="Cambria" pitchFamily="18" charset="0"/>
          </a:endParaRPr>
        </a:p>
      </dgm:t>
    </dgm:pt>
    <dgm:pt modelId="{EF5F906E-D79E-4BD5-AF4F-766140882236}" type="parTrans" cxnId="{37C1ED76-7F79-40B1-985B-CFE711E0119E}">
      <dgm:prSet/>
      <dgm:spPr/>
      <dgm:t>
        <a:bodyPr/>
        <a:lstStyle/>
        <a:p>
          <a:endParaRPr lang="en-US" sz="1800" dirty="0"/>
        </a:p>
      </dgm:t>
    </dgm:pt>
    <dgm:pt modelId="{394DA629-8C8F-4963-A424-D3D766F2007A}" type="sibTrans" cxnId="{37C1ED76-7F79-40B1-985B-CFE711E0119E}">
      <dgm:prSet/>
      <dgm:spPr/>
      <dgm:t>
        <a:bodyPr/>
        <a:lstStyle/>
        <a:p>
          <a:endParaRPr lang="en-US"/>
        </a:p>
      </dgm:t>
    </dgm:pt>
    <dgm:pt modelId="{F61CE077-2534-46B0-90BC-179D35179E09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Helper</a:t>
          </a:r>
          <a:endParaRPr lang="en-US" sz="1800" dirty="0">
            <a:latin typeface="Cambria" pitchFamily="18" charset="0"/>
          </a:endParaRPr>
        </a:p>
      </dgm:t>
    </dgm:pt>
    <dgm:pt modelId="{AC6204E4-11B0-4C37-A1CC-BE8B5782AB4C}" type="parTrans" cxnId="{CBE196C7-A2E7-48BC-BBAC-C7FEB450EA60}">
      <dgm:prSet/>
      <dgm:spPr/>
      <dgm:t>
        <a:bodyPr/>
        <a:lstStyle/>
        <a:p>
          <a:endParaRPr lang="en-US" sz="1800" dirty="0"/>
        </a:p>
      </dgm:t>
    </dgm:pt>
    <dgm:pt modelId="{C8B15307-6A1E-4E75-84F8-CD77D90AFCCB}" type="sibTrans" cxnId="{CBE196C7-A2E7-48BC-BBAC-C7FEB450EA60}">
      <dgm:prSet/>
      <dgm:spPr/>
      <dgm:t>
        <a:bodyPr/>
        <a:lstStyle/>
        <a:p>
          <a:endParaRPr lang="en-US"/>
        </a:p>
      </dgm:t>
    </dgm:pt>
    <dgm:pt modelId="{2A7AEFF2-DE43-4B61-9D1D-0A1B683F6035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Store </a:t>
          </a:r>
          <a:r>
            <a:rPr lang="en-US" sz="1800" dirty="0" smtClean="0">
              <a:latin typeface="Cambria" pitchFamily="18" charset="0"/>
            </a:rPr>
            <a:t>Keeper</a:t>
          </a:r>
          <a:endParaRPr lang="en-US" sz="1800" dirty="0">
            <a:latin typeface="Cambria" pitchFamily="18" charset="0"/>
          </a:endParaRPr>
        </a:p>
      </dgm:t>
    </dgm:pt>
    <dgm:pt modelId="{CDC2E66E-0A24-4FF5-BA89-EF7723801FBE}" type="parTrans" cxnId="{5C63B145-3675-455F-B587-080C3921D1C8}">
      <dgm:prSet/>
      <dgm:spPr/>
      <dgm:t>
        <a:bodyPr/>
        <a:lstStyle/>
        <a:p>
          <a:endParaRPr lang="en-US" sz="1800" dirty="0"/>
        </a:p>
      </dgm:t>
    </dgm:pt>
    <dgm:pt modelId="{51668677-49D4-4152-9D65-712CC25ADA29}" type="sibTrans" cxnId="{5C63B145-3675-455F-B587-080C3921D1C8}">
      <dgm:prSet/>
      <dgm:spPr/>
      <dgm:t>
        <a:bodyPr/>
        <a:lstStyle/>
        <a:p>
          <a:endParaRPr lang="en-US"/>
        </a:p>
      </dgm:t>
    </dgm:pt>
    <dgm:pt modelId="{09036DF3-301E-4D05-A3E0-A17EBFC647B2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Helper</a:t>
          </a:r>
          <a:endParaRPr lang="en-US" sz="1800" dirty="0">
            <a:latin typeface="Cambria" pitchFamily="18" charset="0"/>
          </a:endParaRPr>
        </a:p>
      </dgm:t>
    </dgm:pt>
    <dgm:pt modelId="{FAB4740A-D2DF-4939-B2B8-B15CD5644C06}" type="parTrans" cxnId="{79F628E0-9B59-4F28-9EB7-5507D49BA014}">
      <dgm:prSet/>
      <dgm:spPr/>
      <dgm:t>
        <a:bodyPr/>
        <a:lstStyle/>
        <a:p>
          <a:endParaRPr lang="en-US" sz="1800" dirty="0"/>
        </a:p>
      </dgm:t>
    </dgm:pt>
    <dgm:pt modelId="{865746F3-1658-4E65-A1B3-0F50D0F1D606}" type="sibTrans" cxnId="{79F628E0-9B59-4F28-9EB7-5507D49BA014}">
      <dgm:prSet/>
      <dgm:spPr/>
      <dgm:t>
        <a:bodyPr/>
        <a:lstStyle/>
        <a:p>
          <a:endParaRPr lang="en-US"/>
        </a:p>
      </dgm:t>
    </dgm:pt>
    <dgm:pt modelId="{FBBB00B2-B30C-4C3A-890A-5C09D99380CE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Survey Helper</a:t>
          </a:r>
          <a:endParaRPr lang="en-US" sz="1800" dirty="0">
            <a:latin typeface="Cambria" pitchFamily="18" charset="0"/>
          </a:endParaRPr>
        </a:p>
      </dgm:t>
    </dgm:pt>
    <dgm:pt modelId="{3B658E8E-7814-4BC1-8045-BCF86CA8D15D}" type="sibTrans" cxnId="{87A1AE52-60C6-4BC3-B4D0-6B93C82009DE}">
      <dgm:prSet/>
      <dgm:spPr/>
      <dgm:t>
        <a:bodyPr/>
        <a:lstStyle/>
        <a:p>
          <a:endParaRPr lang="en-US"/>
        </a:p>
      </dgm:t>
    </dgm:pt>
    <dgm:pt modelId="{A6BEC6DF-9C33-4E02-AD99-69898CDCF69C}" type="parTrans" cxnId="{87A1AE52-60C6-4BC3-B4D0-6B93C82009DE}">
      <dgm:prSet/>
      <dgm:spPr/>
      <dgm:t>
        <a:bodyPr/>
        <a:lstStyle/>
        <a:p>
          <a:endParaRPr lang="en-US" sz="1800" dirty="0"/>
        </a:p>
      </dgm:t>
    </dgm:pt>
    <dgm:pt modelId="{5A3654CC-8B25-4F95-968C-4D92E92DC658}">
      <dgm:prSet custT="1"/>
      <dgm:spPr/>
      <dgm:t>
        <a:bodyPr/>
        <a:lstStyle/>
        <a:p>
          <a:r>
            <a:rPr lang="en-US" sz="1800" dirty="0" smtClean="0">
              <a:latin typeface="Cambria" pitchFamily="18" charset="0"/>
            </a:rPr>
            <a:t>Surveyor </a:t>
          </a:r>
          <a:endParaRPr lang="en-US" sz="1800" dirty="0">
            <a:latin typeface="Cambria" pitchFamily="18" charset="0"/>
          </a:endParaRPr>
        </a:p>
      </dgm:t>
    </dgm:pt>
    <dgm:pt modelId="{1D2B7925-26C1-4470-9509-4D32166D60C0}" type="sibTrans" cxnId="{AD6DBD37-AE76-423C-9CEA-33ACE9DAC71D}">
      <dgm:prSet/>
      <dgm:spPr/>
      <dgm:t>
        <a:bodyPr/>
        <a:lstStyle/>
        <a:p>
          <a:endParaRPr lang="en-US"/>
        </a:p>
      </dgm:t>
    </dgm:pt>
    <dgm:pt modelId="{2CC51C96-F16E-4BC0-91B2-FA1B1B42FFAD}" type="parTrans" cxnId="{AD6DBD37-AE76-423C-9CEA-33ACE9DAC71D}">
      <dgm:prSet/>
      <dgm:spPr/>
      <dgm:t>
        <a:bodyPr/>
        <a:lstStyle/>
        <a:p>
          <a:endParaRPr lang="en-US" sz="1800" dirty="0"/>
        </a:p>
      </dgm:t>
    </dgm:pt>
    <dgm:pt modelId="{E53B8BDC-AB97-48A5-AB1C-999C55AC5590}" type="pres">
      <dgm:prSet presAssocID="{B239DB8E-3FA3-4A16-A5D5-607C0453F0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C5ECBE-1ED8-4FD3-9EF8-74C3AC6F0658}" type="pres">
      <dgm:prSet presAssocID="{B18C3724-C70C-41A4-A735-5F8AE609EE09}" presName="hierRoot1" presStyleCnt="0"/>
      <dgm:spPr/>
      <dgm:t>
        <a:bodyPr/>
        <a:lstStyle/>
        <a:p>
          <a:endParaRPr lang="en-US"/>
        </a:p>
      </dgm:t>
    </dgm:pt>
    <dgm:pt modelId="{E6798C11-F83C-47C3-87EF-140C3EFAD313}" type="pres">
      <dgm:prSet presAssocID="{B18C3724-C70C-41A4-A735-5F8AE609EE09}" presName="composite" presStyleCnt="0"/>
      <dgm:spPr/>
      <dgm:t>
        <a:bodyPr/>
        <a:lstStyle/>
        <a:p>
          <a:endParaRPr lang="en-US"/>
        </a:p>
      </dgm:t>
    </dgm:pt>
    <dgm:pt modelId="{89350619-C3CC-41B4-8DFF-2CD9EA00B33F}" type="pres">
      <dgm:prSet presAssocID="{B18C3724-C70C-41A4-A735-5F8AE609EE09}" presName="background" presStyleLbl="node0" presStyleIdx="0" presStyleCnt="1"/>
      <dgm:spPr/>
      <dgm:t>
        <a:bodyPr/>
        <a:lstStyle/>
        <a:p>
          <a:endParaRPr lang="en-US"/>
        </a:p>
      </dgm:t>
    </dgm:pt>
    <dgm:pt modelId="{F2A1D960-B4FD-4BF3-950F-71781B68CE99}" type="pres">
      <dgm:prSet presAssocID="{B18C3724-C70C-41A4-A735-5F8AE609EE0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44BE38-C8B8-42B2-ACE6-674015231973}" type="pres">
      <dgm:prSet presAssocID="{B18C3724-C70C-41A4-A735-5F8AE609EE09}" presName="hierChild2" presStyleCnt="0"/>
      <dgm:spPr/>
      <dgm:t>
        <a:bodyPr/>
        <a:lstStyle/>
        <a:p>
          <a:endParaRPr lang="en-US"/>
        </a:p>
      </dgm:t>
    </dgm:pt>
    <dgm:pt modelId="{08680BF5-FFD1-4527-8B9C-108AB05F24D9}" type="pres">
      <dgm:prSet presAssocID="{9BB2B41D-6029-4D7A-AE10-9765081051C8}" presName="Name10" presStyleLbl="parChTrans1D2" presStyleIdx="0" presStyleCnt="1"/>
      <dgm:spPr/>
      <dgm:t>
        <a:bodyPr/>
        <a:lstStyle/>
        <a:p>
          <a:endParaRPr lang="en-US"/>
        </a:p>
      </dgm:t>
    </dgm:pt>
    <dgm:pt modelId="{84B07202-C38E-4643-B86B-2C82408D36E4}" type="pres">
      <dgm:prSet presAssocID="{69B774AA-0951-4C31-A465-0AFECF9E97C3}" presName="hierRoot2" presStyleCnt="0"/>
      <dgm:spPr/>
      <dgm:t>
        <a:bodyPr/>
        <a:lstStyle/>
        <a:p>
          <a:endParaRPr lang="en-US"/>
        </a:p>
      </dgm:t>
    </dgm:pt>
    <dgm:pt modelId="{B5650BF9-67B7-4166-9E7D-CC3B853D7EB8}" type="pres">
      <dgm:prSet presAssocID="{69B774AA-0951-4C31-A465-0AFECF9E97C3}" presName="composite2" presStyleCnt="0"/>
      <dgm:spPr/>
      <dgm:t>
        <a:bodyPr/>
        <a:lstStyle/>
        <a:p>
          <a:endParaRPr lang="en-US"/>
        </a:p>
      </dgm:t>
    </dgm:pt>
    <dgm:pt modelId="{4826A0D5-942E-4321-B229-5294A12F5E6B}" type="pres">
      <dgm:prSet presAssocID="{69B774AA-0951-4C31-A465-0AFECF9E97C3}" presName="background2" presStyleLbl="node2" presStyleIdx="0" presStyleCnt="1"/>
      <dgm:spPr/>
      <dgm:t>
        <a:bodyPr/>
        <a:lstStyle/>
        <a:p>
          <a:endParaRPr lang="en-US"/>
        </a:p>
      </dgm:t>
    </dgm:pt>
    <dgm:pt modelId="{370DD5C0-DD57-42FD-AE69-D5A4A9B2D955}" type="pres">
      <dgm:prSet presAssocID="{69B774AA-0951-4C31-A465-0AFECF9E97C3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3DCA4C-E1A1-40F5-9F6F-94D6B13A256C}" type="pres">
      <dgm:prSet presAssocID="{69B774AA-0951-4C31-A465-0AFECF9E97C3}" presName="hierChild3" presStyleCnt="0"/>
      <dgm:spPr/>
      <dgm:t>
        <a:bodyPr/>
        <a:lstStyle/>
        <a:p>
          <a:endParaRPr lang="en-US"/>
        </a:p>
      </dgm:t>
    </dgm:pt>
    <dgm:pt modelId="{26CF0F7B-3446-462B-96CF-9559215EB6AB}" type="pres">
      <dgm:prSet presAssocID="{3DFBBAB4-1DE6-4B44-A891-733A74A37D42}" presName="Name17" presStyleLbl="parChTrans1D3" presStyleIdx="0" presStyleCnt="1"/>
      <dgm:spPr/>
      <dgm:t>
        <a:bodyPr/>
        <a:lstStyle/>
        <a:p>
          <a:endParaRPr lang="en-US"/>
        </a:p>
      </dgm:t>
    </dgm:pt>
    <dgm:pt modelId="{8A3D5904-BD06-4609-A39A-53744EEB64BF}" type="pres">
      <dgm:prSet presAssocID="{4A147533-1AE0-4719-8A2E-5AC8CADB294B}" presName="hierRoot3" presStyleCnt="0"/>
      <dgm:spPr/>
      <dgm:t>
        <a:bodyPr/>
        <a:lstStyle/>
        <a:p>
          <a:endParaRPr lang="en-US"/>
        </a:p>
      </dgm:t>
    </dgm:pt>
    <dgm:pt modelId="{4AEEB06B-EFC1-43E4-93EF-DA23EB51E2C7}" type="pres">
      <dgm:prSet presAssocID="{4A147533-1AE0-4719-8A2E-5AC8CADB294B}" presName="composite3" presStyleCnt="0"/>
      <dgm:spPr/>
      <dgm:t>
        <a:bodyPr/>
        <a:lstStyle/>
        <a:p>
          <a:endParaRPr lang="en-US"/>
        </a:p>
      </dgm:t>
    </dgm:pt>
    <dgm:pt modelId="{61A44F53-8291-4E09-87DF-8BF61BABBAD3}" type="pres">
      <dgm:prSet presAssocID="{4A147533-1AE0-4719-8A2E-5AC8CADB294B}" presName="background3" presStyleLbl="node3" presStyleIdx="0" presStyleCnt="1"/>
      <dgm:spPr/>
      <dgm:t>
        <a:bodyPr/>
        <a:lstStyle/>
        <a:p>
          <a:endParaRPr lang="en-US"/>
        </a:p>
      </dgm:t>
    </dgm:pt>
    <dgm:pt modelId="{4355C52A-11E7-43E4-96F1-5A456FB28B55}" type="pres">
      <dgm:prSet presAssocID="{4A147533-1AE0-4719-8A2E-5AC8CADB294B}" presName="text3" presStyleLbl="fgAcc3" presStyleIdx="0" presStyleCnt="1" custScaleX="2104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F7B5BC-EB70-498D-8387-1A84661887CD}" type="pres">
      <dgm:prSet presAssocID="{4A147533-1AE0-4719-8A2E-5AC8CADB294B}" presName="hierChild4" presStyleCnt="0"/>
      <dgm:spPr/>
      <dgm:t>
        <a:bodyPr/>
        <a:lstStyle/>
        <a:p>
          <a:endParaRPr lang="en-US"/>
        </a:p>
      </dgm:t>
    </dgm:pt>
    <dgm:pt modelId="{34A6D117-C00E-42E5-A64A-BFAFB03EC1F1}" type="pres">
      <dgm:prSet presAssocID="{F5CD53CA-9155-41C6-B633-D7067F36F104}" presName="Name23" presStyleLbl="parChTrans1D4" presStyleIdx="0" presStyleCnt="10"/>
      <dgm:spPr/>
      <dgm:t>
        <a:bodyPr/>
        <a:lstStyle/>
        <a:p>
          <a:endParaRPr lang="en-US"/>
        </a:p>
      </dgm:t>
    </dgm:pt>
    <dgm:pt modelId="{7CB0412E-F26B-4131-B051-C1D89C3CB6D8}" type="pres">
      <dgm:prSet presAssocID="{1065C254-A9EB-46D7-BC7C-D9D4EB00B20A}" presName="hierRoot4" presStyleCnt="0"/>
      <dgm:spPr/>
      <dgm:t>
        <a:bodyPr/>
        <a:lstStyle/>
        <a:p>
          <a:endParaRPr lang="en-US"/>
        </a:p>
      </dgm:t>
    </dgm:pt>
    <dgm:pt modelId="{AC6BFA26-3327-4092-9F7A-040348117C15}" type="pres">
      <dgm:prSet presAssocID="{1065C254-A9EB-46D7-BC7C-D9D4EB00B20A}" presName="composite4" presStyleCnt="0"/>
      <dgm:spPr/>
      <dgm:t>
        <a:bodyPr/>
        <a:lstStyle/>
        <a:p>
          <a:endParaRPr lang="en-US"/>
        </a:p>
      </dgm:t>
    </dgm:pt>
    <dgm:pt modelId="{3160101C-E9C8-4022-832C-145B381410C3}" type="pres">
      <dgm:prSet presAssocID="{1065C254-A9EB-46D7-BC7C-D9D4EB00B20A}" presName="background4" presStyleLbl="node4" presStyleIdx="0" presStyleCnt="10"/>
      <dgm:spPr/>
      <dgm:t>
        <a:bodyPr/>
        <a:lstStyle/>
        <a:p>
          <a:endParaRPr lang="en-US"/>
        </a:p>
      </dgm:t>
    </dgm:pt>
    <dgm:pt modelId="{5E915385-5F3D-4F10-9A35-0E510365E222}" type="pres">
      <dgm:prSet presAssocID="{1065C254-A9EB-46D7-BC7C-D9D4EB00B20A}" presName="text4" presStyleLbl="fgAcc4" presStyleIdx="0" presStyleCnt="10" custScaleX="93307" custScaleY="1462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CEC3E-D939-4101-9D59-B10C70C449E9}" type="pres">
      <dgm:prSet presAssocID="{1065C254-A9EB-46D7-BC7C-D9D4EB00B20A}" presName="hierChild5" presStyleCnt="0"/>
      <dgm:spPr/>
      <dgm:t>
        <a:bodyPr/>
        <a:lstStyle/>
        <a:p>
          <a:endParaRPr lang="en-US"/>
        </a:p>
      </dgm:t>
    </dgm:pt>
    <dgm:pt modelId="{3CF0C585-42A7-4FBC-B112-284A1731FD79}" type="pres">
      <dgm:prSet presAssocID="{94CCF6E9-FE0E-4B3C-99DD-9F48D3F37E1F}" presName="Name23" presStyleLbl="parChTrans1D4" presStyleIdx="1" presStyleCnt="10"/>
      <dgm:spPr/>
      <dgm:t>
        <a:bodyPr/>
        <a:lstStyle/>
        <a:p>
          <a:endParaRPr lang="en-US"/>
        </a:p>
      </dgm:t>
    </dgm:pt>
    <dgm:pt modelId="{4A921449-0298-44ED-9877-F6A94935FDF9}" type="pres">
      <dgm:prSet presAssocID="{DEAE127B-DD72-494B-A8D8-245B65719B40}" presName="hierRoot4" presStyleCnt="0"/>
      <dgm:spPr/>
      <dgm:t>
        <a:bodyPr/>
        <a:lstStyle/>
        <a:p>
          <a:endParaRPr lang="en-US"/>
        </a:p>
      </dgm:t>
    </dgm:pt>
    <dgm:pt modelId="{6B3D665F-B265-4425-B79D-DDB7949CD0D0}" type="pres">
      <dgm:prSet presAssocID="{DEAE127B-DD72-494B-A8D8-245B65719B40}" presName="composite4" presStyleCnt="0"/>
      <dgm:spPr/>
      <dgm:t>
        <a:bodyPr/>
        <a:lstStyle/>
        <a:p>
          <a:endParaRPr lang="en-US"/>
        </a:p>
      </dgm:t>
    </dgm:pt>
    <dgm:pt modelId="{E134273B-690A-4FA8-BB10-31941E6E8C38}" type="pres">
      <dgm:prSet presAssocID="{DEAE127B-DD72-494B-A8D8-245B65719B40}" presName="background4" presStyleLbl="node4" presStyleIdx="1" presStyleCnt="10"/>
      <dgm:spPr/>
      <dgm:t>
        <a:bodyPr/>
        <a:lstStyle/>
        <a:p>
          <a:endParaRPr lang="en-US"/>
        </a:p>
      </dgm:t>
    </dgm:pt>
    <dgm:pt modelId="{A6467938-A837-47A5-85DE-8C8554046BDE}" type="pres">
      <dgm:prSet presAssocID="{DEAE127B-DD72-494B-A8D8-245B65719B40}" presName="text4" presStyleLbl="fgAcc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2AE2A6-A54B-40C6-ACA7-AA4209B67E0A}" type="pres">
      <dgm:prSet presAssocID="{DEAE127B-DD72-494B-A8D8-245B65719B40}" presName="hierChild5" presStyleCnt="0"/>
      <dgm:spPr/>
      <dgm:t>
        <a:bodyPr/>
        <a:lstStyle/>
        <a:p>
          <a:endParaRPr lang="en-US"/>
        </a:p>
      </dgm:t>
    </dgm:pt>
    <dgm:pt modelId="{1E85653D-A0BA-4189-B8E2-F51A428CBB10}" type="pres">
      <dgm:prSet presAssocID="{D9A9E03F-EE59-4F48-894C-AE51DD6D28F1}" presName="Name23" presStyleLbl="parChTrans1D4" presStyleIdx="2" presStyleCnt="10"/>
      <dgm:spPr/>
      <dgm:t>
        <a:bodyPr/>
        <a:lstStyle/>
        <a:p>
          <a:endParaRPr lang="en-US"/>
        </a:p>
      </dgm:t>
    </dgm:pt>
    <dgm:pt modelId="{92A2094B-EBC3-4C34-A7DA-CD175B386881}" type="pres">
      <dgm:prSet presAssocID="{91ADD071-C7A0-43C9-BF0C-A65AB288D47E}" presName="hierRoot4" presStyleCnt="0"/>
      <dgm:spPr/>
      <dgm:t>
        <a:bodyPr/>
        <a:lstStyle/>
        <a:p>
          <a:endParaRPr lang="en-US"/>
        </a:p>
      </dgm:t>
    </dgm:pt>
    <dgm:pt modelId="{7A7F3DB8-8C3C-46AA-A1D8-D3468B463789}" type="pres">
      <dgm:prSet presAssocID="{91ADD071-C7A0-43C9-BF0C-A65AB288D47E}" presName="composite4" presStyleCnt="0"/>
      <dgm:spPr/>
      <dgm:t>
        <a:bodyPr/>
        <a:lstStyle/>
        <a:p>
          <a:endParaRPr lang="en-US"/>
        </a:p>
      </dgm:t>
    </dgm:pt>
    <dgm:pt modelId="{2185B0EF-F77F-480D-8147-E4770561AB41}" type="pres">
      <dgm:prSet presAssocID="{91ADD071-C7A0-43C9-BF0C-A65AB288D47E}" presName="background4" presStyleLbl="node4" presStyleIdx="2" presStyleCnt="10"/>
      <dgm:spPr/>
      <dgm:t>
        <a:bodyPr/>
        <a:lstStyle/>
        <a:p>
          <a:endParaRPr lang="en-US"/>
        </a:p>
      </dgm:t>
    </dgm:pt>
    <dgm:pt modelId="{33C82D84-6E24-4317-93E6-9B58F79CD06C}" type="pres">
      <dgm:prSet presAssocID="{91ADD071-C7A0-43C9-BF0C-A65AB288D47E}" presName="text4" presStyleLbl="fgAcc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6707C2-17EB-4125-B04C-7211B304FCCA}" type="pres">
      <dgm:prSet presAssocID="{91ADD071-C7A0-43C9-BF0C-A65AB288D47E}" presName="hierChild5" presStyleCnt="0"/>
      <dgm:spPr/>
      <dgm:t>
        <a:bodyPr/>
        <a:lstStyle/>
        <a:p>
          <a:endParaRPr lang="en-US"/>
        </a:p>
      </dgm:t>
    </dgm:pt>
    <dgm:pt modelId="{A5A2B88D-EC55-4B15-8816-9AF280128462}" type="pres">
      <dgm:prSet presAssocID="{AC6204E4-11B0-4C37-A1CC-BE8B5782AB4C}" presName="Name23" presStyleLbl="parChTrans1D4" presStyleIdx="3" presStyleCnt="10"/>
      <dgm:spPr/>
      <dgm:t>
        <a:bodyPr/>
        <a:lstStyle/>
        <a:p>
          <a:endParaRPr lang="en-US"/>
        </a:p>
      </dgm:t>
    </dgm:pt>
    <dgm:pt modelId="{5B55B0C3-477B-4155-A90B-58FD7ECA5761}" type="pres">
      <dgm:prSet presAssocID="{F61CE077-2534-46B0-90BC-179D35179E09}" presName="hierRoot4" presStyleCnt="0"/>
      <dgm:spPr/>
      <dgm:t>
        <a:bodyPr/>
        <a:lstStyle/>
        <a:p>
          <a:endParaRPr lang="en-US"/>
        </a:p>
      </dgm:t>
    </dgm:pt>
    <dgm:pt modelId="{B0682A69-F890-472F-9512-4D60E230360A}" type="pres">
      <dgm:prSet presAssocID="{F61CE077-2534-46B0-90BC-179D35179E09}" presName="composite4" presStyleCnt="0"/>
      <dgm:spPr/>
      <dgm:t>
        <a:bodyPr/>
        <a:lstStyle/>
        <a:p>
          <a:endParaRPr lang="en-US"/>
        </a:p>
      </dgm:t>
    </dgm:pt>
    <dgm:pt modelId="{5E291FFC-B759-4A5F-8CC8-61A41CFFF3C9}" type="pres">
      <dgm:prSet presAssocID="{F61CE077-2534-46B0-90BC-179D35179E09}" presName="background4" presStyleLbl="node4" presStyleIdx="3" presStyleCnt="10"/>
      <dgm:spPr/>
      <dgm:t>
        <a:bodyPr/>
        <a:lstStyle/>
        <a:p>
          <a:endParaRPr lang="en-US"/>
        </a:p>
      </dgm:t>
    </dgm:pt>
    <dgm:pt modelId="{6A048BA6-C8C0-43A7-9532-F8F424B8DCD9}" type="pres">
      <dgm:prSet presAssocID="{F61CE077-2534-46B0-90BC-179D35179E09}" presName="text4" presStyleLbl="fgAcc4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C90F15-878F-4DD2-A91B-50292F472D0E}" type="pres">
      <dgm:prSet presAssocID="{F61CE077-2534-46B0-90BC-179D35179E09}" presName="hierChild5" presStyleCnt="0"/>
      <dgm:spPr/>
      <dgm:t>
        <a:bodyPr/>
        <a:lstStyle/>
        <a:p>
          <a:endParaRPr lang="en-US"/>
        </a:p>
      </dgm:t>
    </dgm:pt>
    <dgm:pt modelId="{FE9642B3-9EA1-4F30-BB59-B59932F851ED}" type="pres">
      <dgm:prSet presAssocID="{61129B32-49BB-44A9-BAD4-7A83796A7F0C}" presName="Name23" presStyleLbl="parChTrans1D4" presStyleIdx="4" presStyleCnt="10"/>
      <dgm:spPr/>
      <dgm:t>
        <a:bodyPr/>
        <a:lstStyle/>
        <a:p>
          <a:endParaRPr lang="en-US"/>
        </a:p>
      </dgm:t>
    </dgm:pt>
    <dgm:pt modelId="{C3E94352-0927-4F7F-B3F6-B45210270054}" type="pres">
      <dgm:prSet presAssocID="{BDC0F567-417D-4B71-ADBD-736B4E6ECFCF}" presName="hierRoot4" presStyleCnt="0"/>
      <dgm:spPr/>
      <dgm:t>
        <a:bodyPr/>
        <a:lstStyle/>
        <a:p>
          <a:endParaRPr lang="en-US"/>
        </a:p>
      </dgm:t>
    </dgm:pt>
    <dgm:pt modelId="{230D074B-EFB0-4BD0-A962-13CDAD2A8822}" type="pres">
      <dgm:prSet presAssocID="{BDC0F567-417D-4B71-ADBD-736B4E6ECFCF}" presName="composite4" presStyleCnt="0"/>
      <dgm:spPr/>
      <dgm:t>
        <a:bodyPr/>
        <a:lstStyle/>
        <a:p>
          <a:endParaRPr lang="en-US"/>
        </a:p>
      </dgm:t>
    </dgm:pt>
    <dgm:pt modelId="{0D37D027-A932-42C5-874E-73D5D2241BD3}" type="pres">
      <dgm:prSet presAssocID="{BDC0F567-417D-4B71-ADBD-736B4E6ECFCF}" presName="background4" presStyleLbl="node4" presStyleIdx="4" presStyleCnt="10"/>
      <dgm:spPr/>
      <dgm:t>
        <a:bodyPr/>
        <a:lstStyle/>
        <a:p>
          <a:endParaRPr lang="en-US"/>
        </a:p>
      </dgm:t>
    </dgm:pt>
    <dgm:pt modelId="{9281880D-13BC-4481-8BD6-FDDBC8AC06A0}" type="pres">
      <dgm:prSet presAssocID="{BDC0F567-417D-4B71-ADBD-736B4E6ECFCF}" presName="text4" presStyleLbl="fgAcc4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B2BCBE-7215-4C63-AD67-3604F96C07C5}" type="pres">
      <dgm:prSet presAssocID="{BDC0F567-417D-4B71-ADBD-736B4E6ECFCF}" presName="hierChild5" presStyleCnt="0"/>
      <dgm:spPr/>
      <dgm:t>
        <a:bodyPr/>
        <a:lstStyle/>
        <a:p>
          <a:endParaRPr lang="en-US"/>
        </a:p>
      </dgm:t>
    </dgm:pt>
    <dgm:pt modelId="{8310BE80-B561-427D-A8B4-F16810109D65}" type="pres">
      <dgm:prSet presAssocID="{EF5F906E-D79E-4BD5-AF4F-766140882236}" presName="Name23" presStyleLbl="parChTrans1D4" presStyleIdx="5" presStyleCnt="10"/>
      <dgm:spPr/>
      <dgm:t>
        <a:bodyPr/>
        <a:lstStyle/>
        <a:p>
          <a:endParaRPr lang="en-US"/>
        </a:p>
      </dgm:t>
    </dgm:pt>
    <dgm:pt modelId="{DE046AA3-DD33-487F-8FAF-D25ABB7E7CA8}" type="pres">
      <dgm:prSet presAssocID="{2081AF70-6C0A-411C-86C0-2124D8F71874}" presName="hierRoot4" presStyleCnt="0"/>
      <dgm:spPr/>
      <dgm:t>
        <a:bodyPr/>
        <a:lstStyle/>
        <a:p>
          <a:endParaRPr lang="en-US"/>
        </a:p>
      </dgm:t>
    </dgm:pt>
    <dgm:pt modelId="{3939211B-375D-4D10-9B39-67BFD3DA43B9}" type="pres">
      <dgm:prSet presAssocID="{2081AF70-6C0A-411C-86C0-2124D8F71874}" presName="composite4" presStyleCnt="0"/>
      <dgm:spPr/>
      <dgm:t>
        <a:bodyPr/>
        <a:lstStyle/>
        <a:p>
          <a:endParaRPr lang="en-US"/>
        </a:p>
      </dgm:t>
    </dgm:pt>
    <dgm:pt modelId="{A70AF857-662E-4FD1-91DF-C1E31E2650C2}" type="pres">
      <dgm:prSet presAssocID="{2081AF70-6C0A-411C-86C0-2124D8F71874}" presName="background4" presStyleLbl="node4" presStyleIdx="5" presStyleCnt="10"/>
      <dgm:spPr/>
      <dgm:t>
        <a:bodyPr/>
        <a:lstStyle/>
        <a:p>
          <a:endParaRPr lang="en-US"/>
        </a:p>
      </dgm:t>
    </dgm:pt>
    <dgm:pt modelId="{98BFEB1A-7433-47E3-AB35-94AD6A5F4C88}" type="pres">
      <dgm:prSet presAssocID="{2081AF70-6C0A-411C-86C0-2124D8F71874}" presName="text4" presStyleLbl="fgAcc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77B52D-296A-442F-A863-3C9B32B0867D}" type="pres">
      <dgm:prSet presAssocID="{2081AF70-6C0A-411C-86C0-2124D8F71874}" presName="hierChild5" presStyleCnt="0"/>
      <dgm:spPr/>
      <dgm:t>
        <a:bodyPr/>
        <a:lstStyle/>
        <a:p>
          <a:endParaRPr lang="en-US"/>
        </a:p>
      </dgm:t>
    </dgm:pt>
    <dgm:pt modelId="{46E64B02-3689-4734-BF38-05F43ECF07D1}" type="pres">
      <dgm:prSet presAssocID="{2CC51C96-F16E-4BC0-91B2-FA1B1B42FFAD}" presName="Name23" presStyleLbl="parChTrans1D4" presStyleIdx="6" presStyleCnt="10"/>
      <dgm:spPr/>
      <dgm:t>
        <a:bodyPr/>
        <a:lstStyle/>
        <a:p>
          <a:endParaRPr lang="en-US"/>
        </a:p>
      </dgm:t>
    </dgm:pt>
    <dgm:pt modelId="{6356599E-F7A2-4F8E-A854-AFC4A56F8F93}" type="pres">
      <dgm:prSet presAssocID="{5A3654CC-8B25-4F95-968C-4D92E92DC658}" presName="hierRoot4" presStyleCnt="0"/>
      <dgm:spPr/>
      <dgm:t>
        <a:bodyPr/>
        <a:lstStyle/>
        <a:p>
          <a:endParaRPr lang="en-US"/>
        </a:p>
      </dgm:t>
    </dgm:pt>
    <dgm:pt modelId="{392C7CC0-4BD5-4750-9805-505CF46FF750}" type="pres">
      <dgm:prSet presAssocID="{5A3654CC-8B25-4F95-968C-4D92E92DC658}" presName="composite4" presStyleCnt="0"/>
      <dgm:spPr/>
      <dgm:t>
        <a:bodyPr/>
        <a:lstStyle/>
        <a:p>
          <a:endParaRPr lang="en-US"/>
        </a:p>
      </dgm:t>
    </dgm:pt>
    <dgm:pt modelId="{4FEDC260-8A0F-4494-A17A-2BBB8D106952}" type="pres">
      <dgm:prSet presAssocID="{5A3654CC-8B25-4F95-968C-4D92E92DC658}" presName="background4" presStyleLbl="node4" presStyleIdx="6" presStyleCnt="10"/>
      <dgm:spPr/>
      <dgm:t>
        <a:bodyPr/>
        <a:lstStyle/>
        <a:p>
          <a:endParaRPr lang="en-US"/>
        </a:p>
      </dgm:t>
    </dgm:pt>
    <dgm:pt modelId="{C3E18DA0-D0B3-480B-83D6-34E435C380EA}" type="pres">
      <dgm:prSet presAssocID="{5A3654CC-8B25-4F95-968C-4D92E92DC658}" presName="text4" presStyleLbl="fgAcc4" presStyleIdx="6" presStyleCnt="10" custLinFactNeighborX="-3082" custLinFactNeighborY="19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D8B360-6C1E-43D5-B001-DEA98CCE6901}" type="pres">
      <dgm:prSet presAssocID="{5A3654CC-8B25-4F95-968C-4D92E92DC658}" presName="hierChild5" presStyleCnt="0"/>
      <dgm:spPr/>
      <dgm:t>
        <a:bodyPr/>
        <a:lstStyle/>
        <a:p>
          <a:endParaRPr lang="en-US"/>
        </a:p>
      </dgm:t>
    </dgm:pt>
    <dgm:pt modelId="{A72113F4-02D9-436E-9B0E-D0A6B33DE949}" type="pres">
      <dgm:prSet presAssocID="{A6BEC6DF-9C33-4E02-AD99-69898CDCF69C}" presName="Name23" presStyleLbl="parChTrans1D4" presStyleIdx="7" presStyleCnt="10"/>
      <dgm:spPr/>
      <dgm:t>
        <a:bodyPr/>
        <a:lstStyle/>
        <a:p>
          <a:endParaRPr lang="en-US"/>
        </a:p>
      </dgm:t>
    </dgm:pt>
    <dgm:pt modelId="{4584A6FA-B28A-47B9-B24A-80A2CFB4ED4F}" type="pres">
      <dgm:prSet presAssocID="{FBBB00B2-B30C-4C3A-890A-5C09D99380CE}" presName="hierRoot4" presStyleCnt="0"/>
      <dgm:spPr/>
      <dgm:t>
        <a:bodyPr/>
        <a:lstStyle/>
        <a:p>
          <a:endParaRPr lang="en-US"/>
        </a:p>
      </dgm:t>
    </dgm:pt>
    <dgm:pt modelId="{7DCB162B-4277-4133-A76F-D15D4893166E}" type="pres">
      <dgm:prSet presAssocID="{FBBB00B2-B30C-4C3A-890A-5C09D99380CE}" presName="composite4" presStyleCnt="0"/>
      <dgm:spPr/>
      <dgm:t>
        <a:bodyPr/>
        <a:lstStyle/>
        <a:p>
          <a:endParaRPr lang="en-US"/>
        </a:p>
      </dgm:t>
    </dgm:pt>
    <dgm:pt modelId="{1E2AC736-FDF7-4DC5-B78B-07C29D5EDC75}" type="pres">
      <dgm:prSet presAssocID="{FBBB00B2-B30C-4C3A-890A-5C09D99380CE}" presName="background4" presStyleLbl="node4" presStyleIdx="7" presStyleCnt="10"/>
      <dgm:spPr/>
      <dgm:t>
        <a:bodyPr/>
        <a:lstStyle/>
        <a:p>
          <a:endParaRPr lang="en-US"/>
        </a:p>
      </dgm:t>
    </dgm:pt>
    <dgm:pt modelId="{4D462A38-7AD2-456A-850B-A6DC90DE514D}" type="pres">
      <dgm:prSet presAssocID="{FBBB00B2-B30C-4C3A-890A-5C09D99380CE}" presName="text4" presStyleLbl="fgAcc4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57052-121F-436F-9963-9AFF4D809F89}" type="pres">
      <dgm:prSet presAssocID="{FBBB00B2-B30C-4C3A-890A-5C09D99380CE}" presName="hierChild5" presStyleCnt="0"/>
      <dgm:spPr/>
      <dgm:t>
        <a:bodyPr/>
        <a:lstStyle/>
        <a:p>
          <a:endParaRPr lang="en-US"/>
        </a:p>
      </dgm:t>
    </dgm:pt>
    <dgm:pt modelId="{9DE15BA4-340B-433A-86BF-16665EC39B2D}" type="pres">
      <dgm:prSet presAssocID="{CDC2E66E-0A24-4FF5-BA89-EF7723801FBE}" presName="Name23" presStyleLbl="parChTrans1D4" presStyleIdx="8" presStyleCnt="10"/>
      <dgm:spPr/>
      <dgm:t>
        <a:bodyPr/>
        <a:lstStyle/>
        <a:p>
          <a:endParaRPr lang="en-US"/>
        </a:p>
      </dgm:t>
    </dgm:pt>
    <dgm:pt modelId="{312B1626-D9C9-44D7-AD8A-F951B5D4B8C2}" type="pres">
      <dgm:prSet presAssocID="{2A7AEFF2-DE43-4B61-9D1D-0A1B683F6035}" presName="hierRoot4" presStyleCnt="0"/>
      <dgm:spPr/>
      <dgm:t>
        <a:bodyPr/>
        <a:lstStyle/>
        <a:p>
          <a:endParaRPr lang="en-US"/>
        </a:p>
      </dgm:t>
    </dgm:pt>
    <dgm:pt modelId="{0ACCFB96-A7BF-4C0F-B8F1-F0BA6BFE2D36}" type="pres">
      <dgm:prSet presAssocID="{2A7AEFF2-DE43-4B61-9D1D-0A1B683F6035}" presName="composite4" presStyleCnt="0"/>
      <dgm:spPr/>
      <dgm:t>
        <a:bodyPr/>
        <a:lstStyle/>
        <a:p>
          <a:endParaRPr lang="en-US"/>
        </a:p>
      </dgm:t>
    </dgm:pt>
    <dgm:pt modelId="{94356C0E-A50A-4801-8E37-A72A2B028B91}" type="pres">
      <dgm:prSet presAssocID="{2A7AEFF2-DE43-4B61-9D1D-0A1B683F6035}" presName="background4" presStyleLbl="node4" presStyleIdx="8" presStyleCnt="10"/>
      <dgm:spPr/>
      <dgm:t>
        <a:bodyPr/>
        <a:lstStyle/>
        <a:p>
          <a:endParaRPr lang="en-US"/>
        </a:p>
      </dgm:t>
    </dgm:pt>
    <dgm:pt modelId="{4579C7B8-680E-40C4-9A77-6CDC5E913C1E}" type="pres">
      <dgm:prSet presAssocID="{2A7AEFF2-DE43-4B61-9D1D-0A1B683F6035}" presName="text4" presStyleLbl="fgAcc4" presStyleIdx="8" presStyleCnt="10" custLinFactNeighborX="196" custLinFactNeighborY="9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EBDC1F-0E7D-4EA6-BB96-317CF6EA5B7C}" type="pres">
      <dgm:prSet presAssocID="{2A7AEFF2-DE43-4B61-9D1D-0A1B683F6035}" presName="hierChild5" presStyleCnt="0"/>
      <dgm:spPr/>
      <dgm:t>
        <a:bodyPr/>
        <a:lstStyle/>
        <a:p>
          <a:endParaRPr lang="en-US"/>
        </a:p>
      </dgm:t>
    </dgm:pt>
    <dgm:pt modelId="{246FF092-12FF-4FF2-ABC7-95584D5CCA7D}" type="pres">
      <dgm:prSet presAssocID="{FAB4740A-D2DF-4939-B2B8-B15CD5644C06}" presName="Name23" presStyleLbl="parChTrans1D4" presStyleIdx="9" presStyleCnt="10"/>
      <dgm:spPr/>
      <dgm:t>
        <a:bodyPr/>
        <a:lstStyle/>
        <a:p>
          <a:endParaRPr lang="en-US"/>
        </a:p>
      </dgm:t>
    </dgm:pt>
    <dgm:pt modelId="{CBAF7B3D-AA1F-4430-BACA-3ACF6952FA83}" type="pres">
      <dgm:prSet presAssocID="{09036DF3-301E-4D05-A3E0-A17EBFC647B2}" presName="hierRoot4" presStyleCnt="0"/>
      <dgm:spPr/>
      <dgm:t>
        <a:bodyPr/>
        <a:lstStyle/>
        <a:p>
          <a:endParaRPr lang="en-US"/>
        </a:p>
      </dgm:t>
    </dgm:pt>
    <dgm:pt modelId="{66BA4E51-00AC-43CB-9EB8-A702F988B6C8}" type="pres">
      <dgm:prSet presAssocID="{09036DF3-301E-4D05-A3E0-A17EBFC647B2}" presName="composite4" presStyleCnt="0"/>
      <dgm:spPr/>
      <dgm:t>
        <a:bodyPr/>
        <a:lstStyle/>
        <a:p>
          <a:endParaRPr lang="en-US"/>
        </a:p>
      </dgm:t>
    </dgm:pt>
    <dgm:pt modelId="{27FEA152-0EB9-4E2F-833B-89401F9D8114}" type="pres">
      <dgm:prSet presAssocID="{09036DF3-301E-4D05-A3E0-A17EBFC647B2}" presName="background4" presStyleLbl="node4" presStyleIdx="9" presStyleCnt="10"/>
      <dgm:spPr/>
      <dgm:t>
        <a:bodyPr/>
        <a:lstStyle/>
        <a:p>
          <a:endParaRPr lang="en-US"/>
        </a:p>
      </dgm:t>
    </dgm:pt>
    <dgm:pt modelId="{CE6BE0A0-23C6-4F26-B910-C98D67476C6B}" type="pres">
      <dgm:prSet presAssocID="{09036DF3-301E-4D05-A3E0-A17EBFC647B2}" presName="text4" presStyleLbl="fgAcc4" presStyleIdx="9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12C798-FB01-4298-A84A-42E96823891D}" type="pres">
      <dgm:prSet presAssocID="{09036DF3-301E-4D05-A3E0-A17EBFC647B2}" presName="hierChild5" presStyleCnt="0"/>
      <dgm:spPr/>
      <dgm:t>
        <a:bodyPr/>
        <a:lstStyle/>
        <a:p>
          <a:endParaRPr lang="en-US"/>
        </a:p>
      </dgm:t>
    </dgm:pt>
  </dgm:ptLst>
  <dgm:cxnLst>
    <dgm:cxn modelId="{0E493BF0-D2D9-43E5-8DE5-986D885C89A5}" type="presOf" srcId="{EF5F906E-D79E-4BD5-AF4F-766140882236}" destId="{8310BE80-B561-427D-A8B4-F16810109D65}" srcOrd="0" destOrd="0" presId="urn:microsoft.com/office/officeart/2005/8/layout/hierarchy1"/>
    <dgm:cxn modelId="{E3FA23A4-2D96-47E4-A53F-44C2746B8DA0}" type="presOf" srcId="{94CCF6E9-FE0E-4B3C-99DD-9F48D3F37E1F}" destId="{3CF0C585-42A7-4FBC-B112-284A1731FD79}" srcOrd="0" destOrd="0" presId="urn:microsoft.com/office/officeart/2005/8/layout/hierarchy1"/>
    <dgm:cxn modelId="{8ED2BE3C-E0BA-4654-B9BE-8D64FC898473}" srcId="{4A147533-1AE0-4719-8A2E-5AC8CADB294B}" destId="{91ADD071-C7A0-43C9-BF0C-A65AB288D47E}" srcOrd="1" destOrd="0" parTransId="{D9A9E03F-EE59-4F48-894C-AE51DD6D28F1}" sibTransId="{A36D8648-F4B5-4897-BEDD-D339F2C1EF5B}"/>
    <dgm:cxn modelId="{598925C1-A777-4F01-9B62-DB1CC0375065}" type="presOf" srcId="{3DFBBAB4-1DE6-4B44-A891-733A74A37D42}" destId="{26CF0F7B-3446-462B-96CF-9559215EB6AB}" srcOrd="0" destOrd="0" presId="urn:microsoft.com/office/officeart/2005/8/layout/hierarchy1"/>
    <dgm:cxn modelId="{E4DD2395-F016-4490-A905-4B520F73C1E7}" type="presOf" srcId="{4A147533-1AE0-4719-8A2E-5AC8CADB294B}" destId="{4355C52A-11E7-43E4-96F1-5A456FB28B55}" srcOrd="0" destOrd="0" presId="urn:microsoft.com/office/officeart/2005/8/layout/hierarchy1"/>
    <dgm:cxn modelId="{915FB290-E98B-4216-8EA7-785750648F20}" type="presOf" srcId="{CDC2E66E-0A24-4FF5-BA89-EF7723801FBE}" destId="{9DE15BA4-340B-433A-86BF-16665EC39B2D}" srcOrd="0" destOrd="0" presId="urn:microsoft.com/office/officeart/2005/8/layout/hierarchy1"/>
    <dgm:cxn modelId="{AD818680-D220-409A-B226-F7EB04956173}" type="presOf" srcId="{91ADD071-C7A0-43C9-BF0C-A65AB288D47E}" destId="{33C82D84-6E24-4317-93E6-9B58F79CD06C}" srcOrd="0" destOrd="0" presId="urn:microsoft.com/office/officeart/2005/8/layout/hierarchy1"/>
    <dgm:cxn modelId="{60FE3027-BB5D-4992-9F3D-3A977537DF46}" type="presOf" srcId="{DEAE127B-DD72-494B-A8D8-245B65719B40}" destId="{A6467938-A837-47A5-85DE-8C8554046BDE}" srcOrd="0" destOrd="0" presId="urn:microsoft.com/office/officeart/2005/8/layout/hierarchy1"/>
    <dgm:cxn modelId="{F4399E3A-3E70-4D65-97DD-0726E59EB8C2}" srcId="{B18C3724-C70C-41A4-A735-5F8AE609EE09}" destId="{69B774AA-0951-4C31-A465-0AFECF9E97C3}" srcOrd="0" destOrd="0" parTransId="{9BB2B41D-6029-4D7A-AE10-9765081051C8}" sibTransId="{63A7200C-1A75-433A-BF46-6AB785E1D3DE}"/>
    <dgm:cxn modelId="{6014F6CA-FAD1-4402-B226-F2BFC19BAC9A}" type="presOf" srcId="{5A3654CC-8B25-4F95-968C-4D92E92DC658}" destId="{C3E18DA0-D0B3-480B-83D6-34E435C380EA}" srcOrd="0" destOrd="0" presId="urn:microsoft.com/office/officeart/2005/8/layout/hierarchy1"/>
    <dgm:cxn modelId="{5A78776A-600D-4B7B-9812-C879838D962F}" type="presOf" srcId="{B239DB8E-3FA3-4A16-A5D5-607C0453F04C}" destId="{E53B8BDC-AB97-48A5-AB1C-999C55AC5590}" srcOrd="0" destOrd="0" presId="urn:microsoft.com/office/officeart/2005/8/layout/hierarchy1"/>
    <dgm:cxn modelId="{625968C7-BEC7-4276-BB9D-EB24AD3448F6}" type="presOf" srcId="{AC6204E4-11B0-4C37-A1CC-BE8B5782AB4C}" destId="{A5A2B88D-EC55-4B15-8816-9AF280128462}" srcOrd="0" destOrd="0" presId="urn:microsoft.com/office/officeart/2005/8/layout/hierarchy1"/>
    <dgm:cxn modelId="{778483BB-A444-4B8B-8CA6-8C0C5A880614}" type="presOf" srcId="{61129B32-49BB-44A9-BAD4-7A83796A7F0C}" destId="{FE9642B3-9EA1-4F30-BB59-B59932F851ED}" srcOrd="0" destOrd="0" presId="urn:microsoft.com/office/officeart/2005/8/layout/hierarchy1"/>
    <dgm:cxn modelId="{CA9D919E-A455-41C3-B5B7-5B45A02FC002}" type="presOf" srcId="{2A7AEFF2-DE43-4B61-9D1D-0A1B683F6035}" destId="{4579C7B8-680E-40C4-9A77-6CDC5E913C1E}" srcOrd="0" destOrd="0" presId="urn:microsoft.com/office/officeart/2005/8/layout/hierarchy1"/>
    <dgm:cxn modelId="{152C0A2B-3FD4-4DB9-B4DE-E9BC99B7B680}" type="presOf" srcId="{D9A9E03F-EE59-4F48-894C-AE51DD6D28F1}" destId="{1E85653D-A0BA-4189-B8E2-F51A428CBB10}" srcOrd="0" destOrd="0" presId="urn:microsoft.com/office/officeart/2005/8/layout/hierarchy1"/>
    <dgm:cxn modelId="{37C1ED76-7F79-40B1-985B-CFE711E0119E}" srcId="{BDC0F567-417D-4B71-ADBD-736B4E6ECFCF}" destId="{2081AF70-6C0A-411C-86C0-2124D8F71874}" srcOrd="0" destOrd="0" parTransId="{EF5F906E-D79E-4BD5-AF4F-766140882236}" sibTransId="{394DA629-8C8F-4963-A424-D3D766F2007A}"/>
    <dgm:cxn modelId="{7C4D3693-BEE7-4970-8363-150949CD5A05}" type="presOf" srcId="{F61CE077-2534-46B0-90BC-179D35179E09}" destId="{6A048BA6-C8C0-43A7-9532-F8F424B8DCD9}" srcOrd="0" destOrd="0" presId="urn:microsoft.com/office/officeart/2005/8/layout/hierarchy1"/>
    <dgm:cxn modelId="{5C63B145-3675-455F-B587-080C3921D1C8}" srcId="{4A147533-1AE0-4719-8A2E-5AC8CADB294B}" destId="{2A7AEFF2-DE43-4B61-9D1D-0A1B683F6035}" srcOrd="4" destOrd="0" parTransId="{CDC2E66E-0A24-4FF5-BA89-EF7723801FBE}" sibTransId="{51668677-49D4-4152-9D65-712CC25ADA29}"/>
    <dgm:cxn modelId="{E9E49393-73A2-41F5-8949-FEF9DDBBCCFA}" type="presOf" srcId="{9BB2B41D-6029-4D7A-AE10-9765081051C8}" destId="{08680BF5-FFD1-4527-8B9C-108AB05F24D9}" srcOrd="0" destOrd="0" presId="urn:microsoft.com/office/officeart/2005/8/layout/hierarchy1"/>
    <dgm:cxn modelId="{CBE13F3C-1A95-4529-8C62-10A69B8A9F22}" type="presOf" srcId="{A6BEC6DF-9C33-4E02-AD99-69898CDCF69C}" destId="{A72113F4-02D9-436E-9B0E-D0A6B33DE949}" srcOrd="0" destOrd="0" presId="urn:microsoft.com/office/officeart/2005/8/layout/hierarchy1"/>
    <dgm:cxn modelId="{B23FBB9A-B6C2-41C2-8942-99FA007A8706}" type="presOf" srcId="{BDC0F567-417D-4B71-ADBD-736B4E6ECFCF}" destId="{9281880D-13BC-4481-8BD6-FDDBC8AC06A0}" srcOrd="0" destOrd="0" presId="urn:microsoft.com/office/officeart/2005/8/layout/hierarchy1"/>
    <dgm:cxn modelId="{CF56B766-F383-44C5-93B9-B7C664BA263A}" type="presOf" srcId="{2CC51C96-F16E-4BC0-91B2-FA1B1B42FFAD}" destId="{46E64B02-3689-4734-BF38-05F43ECF07D1}" srcOrd="0" destOrd="0" presId="urn:microsoft.com/office/officeart/2005/8/layout/hierarchy1"/>
    <dgm:cxn modelId="{2B4ADE7D-6BC7-4CE6-8BED-85C1B267CE64}" type="presOf" srcId="{2081AF70-6C0A-411C-86C0-2124D8F71874}" destId="{98BFEB1A-7433-47E3-AB35-94AD6A5F4C88}" srcOrd="0" destOrd="0" presId="urn:microsoft.com/office/officeart/2005/8/layout/hierarchy1"/>
    <dgm:cxn modelId="{BDB12EB6-D862-424D-84D4-FB8263B4EC09}" type="presOf" srcId="{FAB4740A-D2DF-4939-B2B8-B15CD5644C06}" destId="{246FF092-12FF-4FF2-ABC7-95584D5CCA7D}" srcOrd="0" destOrd="0" presId="urn:microsoft.com/office/officeart/2005/8/layout/hierarchy1"/>
    <dgm:cxn modelId="{B4461F4E-CFEE-4FE4-88F9-4B5A824A651A}" type="presOf" srcId="{09036DF3-301E-4D05-A3E0-A17EBFC647B2}" destId="{CE6BE0A0-23C6-4F26-B910-C98D67476C6B}" srcOrd="0" destOrd="0" presId="urn:microsoft.com/office/officeart/2005/8/layout/hierarchy1"/>
    <dgm:cxn modelId="{3370FC7B-8A51-48FE-A8B2-B4A9D4027AD4}" srcId="{1065C254-A9EB-46D7-BC7C-D9D4EB00B20A}" destId="{DEAE127B-DD72-494B-A8D8-245B65719B40}" srcOrd="0" destOrd="0" parTransId="{94CCF6E9-FE0E-4B3C-99DD-9F48D3F37E1F}" sibTransId="{F9778ABF-2D53-4377-BB77-3A299E923ADA}"/>
    <dgm:cxn modelId="{CF5766A4-AB4A-48B2-AEAE-2B51013DD8AC}" srcId="{4A147533-1AE0-4719-8A2E-5AC8CADB294B}" destId="{1065C254-A9EB-46D7-BC7C-D9D4EB00B20A}" srcOrd="0" destOrd="0" parTransId="{F5CD53CA-9155-41C6-B633-D7067F36F104}" sibTransId="{BE18D55A-DB53-4D14-913E-D06C19FB685A}"/>
    <dgm:cxn modelId="{5B7A34A5-CC60-435E-9037-508D039F234D}" type="presOf" srcId="{1065C254-A9EB-46D7-BC7C-D9D4EB00B20A}" destId="{5E915385-5F3D-4F10-9A35-0E510365E222}" srcOrd="0" destOrd="0" presId="urn:microsoft.com/office/officeart/2005/8/layout/hierarchy1"/>
    <dgm:cxn modelId="{AD6DBD37-AE76-423C-9CEA-33ACE9DAC71D}" srcId="{4A147533-1AE0-4719-8A2E-5AC8CADB294B}" destId="{5A3654CC-8B25-4F95-968C-4D92E92DC658}" srcOrd="3" destOrd="0" parTransId="{2CC51C96-F16E-4BC0-91B2-FA1B1B42FFAD}" sibTransId="{1D2B7925-26C1-4470-9509-4D32166D60C0}"/>
    <dgm:cxn modelId="{79F628E0-9B59-4F28-9EB7-5507D49BA014}" srcId="{2A7AEFF2-DE43-4B61-9D1D-0A1B683F6035}" destId="{09036DF3-301E-4D05-A3E0-A17EBFC647B2}" srcOrd="0" destOrd="0" parTransId="{FAB4740A-D2DF-4939-B2B8-B15CD5644C06}" sibTransId="{865746F3-1658-4E65-A1B3-0F50D0F1D606}"/>
    <dgm:cxn modelId="{CBE196C7-A2E7-48BC-BBAC-C7FEB450EA60}" srcId="{91ADD071-C7A0-43C9-BF0C-A65AB288D47E}" destId="{F61CE077-2534-46B0-90BC-179D35179E09}" srcOrd="0" destOrd="0" parTransId="{AC6204E4-11B0-4C37-A1CC-BE8B5782AB4C}" sibTransId="{C8B15307-6A1E-4E75-84F8-CD77D90AFCCB}"/>
    <dgm:cxn modelId="{C0044C37-AE70-4BA0-8261-4EB79D3B616B}" type="presOf" srcId="{B18C3724-C70C-41A4-A735-5F8AE609EE09}" destId="{F2A1D960-B4FD-4BF3-950F-71781B68CE99}" srcOrd="0" destOrd="0" presId="urn:microsoft.com/office/officeart/2005/8/layout/hierarchy1"/>
    <dgm:cxn modelId="{2403B5D2-81C0-49ED-BE99-E8FB097DDB1A}" type="presOf" srcId="{69B774AA-0951-4C31-A465-0AFECF9E97C3}" destId="{370DD5C0-DD57-42FD-AE69-D5A4A9B2D955}" srcOrd="0" destOrd="0" presId="urn:microsoft.com/office/officeart/2005/8/layout/hierarchy1"/>
    <dgm:cxn modelId="{F44ED5D8-5C7E-4255-B197-BC5A0765D7E0}" srcId="{69B774AA-0951-4C31-A465-0AFECF9E97C3}" destId="{4A147533-1AE0-4719-8A2E-5AC8CADB294B}" srcOrd="0" destOrd="0" parTransId="{3DFBBAB4-1DE6-4B44-A891-733A74A37D42}" sibTransId="{14B6B4DD-FAAD-41C9-BFB5-AAFDDB439036}"/>
    <dgm:cxn modelId="{E0D82237-6809-447F-9272-F69D41D0B13A}" type="presOf" srcId="{FBBB00B2-B30C-4C3A-890A-5C09D99380CE}" destId="{4D462A38-7AD2-456A-850B-A6DC90DE514D}" srcOrd="0" destOrd="0" presId="urn:microsoft.com/office/officeart/2005/8/layout/hierarchy1"/>
    <dgm:cxn modelId="{83F890C6-8707-4663-8BC4-05459FF94459}" type="presOf" srcId="{F5CD53CA-9155-41C6-B633-D7067F36F104}" destId="{34A6D117-C00E-42E5-A64A-BFAFB03EC1F1}" srcOrd="0" destOrd="0" presId="urn:microsoft.com/office/officeart/2005/8/layout/hierarchy1"/>
    <dgm:cxn modelId="{AE1FE8AD-98BC-4406-B6D3-ACFBBEF447FE}" srcId="{B239DB8E-3FA3-4A16-A5D5-607C0453F04C}" destId="{B18C3724-C70C-41A4-A735-5F8AE609EE09}" srcOrd="0" destOrd="0" parTransId="{394AFC22-E544-48F6-BB70-A0024F14F54B}" sibTransId="{D116416E-8AF9-43EF-9358-786F13303340}"/>
    <dgm:cxn modelId="{87A1AE52-60C6-4BC3-B4D0-6B93C82009DE}" srcId="{5A3654CC-8B25-4F95-968C-4D92E92DC658}" destId="{FBBB00B2-B30C-4C3A-890A-5C09D99380CE}" srcOrd="0" destOrd="0" parTransId="{A6BEC6DF-9C33-4E02-AD99-69898CDCF69C}" sibTransId="{3B658E8E-7814-4BC1-8045-BCF86CA8D15D}"/>
    <dgm:cxn modelId="{BF9991EC-8DB7-4628-B4AF-C00089EF14EF}" srcId="{4A147533-1AE0-4719-8A2E-5AC8CADB294B}" destId="{BDC0F567-417D-4B71-ADBD-736B4E6ECFCF}" srcOrd="2" destOrd="0" parTransId="{61129B32-49BB-44A9-BAD4-7A83796A7F0C}" sibTransId="{0E25943D-0638-4104-B7B1-07CF820D1ABF}"/>
    <dgm:cxn modelId="{AEB52C1A-D05C-49CB-81AE-1B71925ECC5C}" type="presParOf" srcId="{E53B8BDC-AB97-48A5-AB1C-999C55AC5590}" destId="{C4C5ECBE-1ED8-4FD3-9EF8-74C3AC6F0658}" srcOrd="0" destOrd="0" presId="urn:microsoft.com/office/officeart/2005/8/layout/hierarchy1"/>
    <dgm:cxn modelId="{5568A68F-877D-4030-A054-91C8BF371CF0}" type="presParOf" srcId="{C4C5ECBE-1ED8-4FD3-9EF8-74C3AC6F0658}" destId="{E6798C11-F83C-47C3-87EF-140C3EFAD313}" srcOrd="0" destOrd="0" presId="urn:microsoft.com/office/officeart/2005/8/layout/hierarchy1"/>
    <dgm:cxn modelId="{CCAB0057-B207-429F-8FE6-5DEC700C9575}" type="presParOf" srcId="{E6798C11-F83C-47C3-87EF-140C3EFAD313}" destId="{89350619-C3CC-41B4-8DFF-2CD9EA00B33F}" srcOrd="0" destOrd="0" presId="urn:microsoft.com/office/officeart/2005/8/layout/hierarchy1"/>
    <dgm:cxn modelId="{70775AC8-8AAE-4DDE-95C0-460FAEE9B3F8}" type="presParOf" srcId="{E6798C11-F83C-47C3-87EF-140C3EFAD313}" destId="{F2A1D960-B4FD-4BF3-950F-71781B68CE99}" srcOrd="1" destOrd="0" presId="urn:microsoft.com/office/officeart/2005/8/layout/hierarchy1"/>
    <dgm:cxn modelId="{FC0FF62D-31B3-419E-8286-ED193BA8E6EB}" type="presParOf" srcId="{C4C5ECBE-1ED8-4FD3-9EF8-74C3AC6F0658}" destId="{B544BE38-C8B8-42B2-ACE6-674015231973}" srcOrd="1" destOrd="0" presId="urn:microsoft.com/office/officeart/2005/8/layout/hierarchy1"/>
    <dgm:cxn modelId="{F81560D0-7CE6-4C8D-9CCB-48A084292A42}" type="presParOf" srcId="{B544BE38-C8B8-42B2-ACE6-674015231973}" destId="{08680BF5-FFD1-4527-8B9C-108AB05F24D9}" srcOrd="0" destOrd="0" presId="urn:microsoft.com/office/officeart/2005/8/layout/hierarchy1"/>
    <dgm:cxn modelId="{B94A2ADB-AAD5-4D79-8D9C-7ED48F8C2BA8}" type="presParOf" srcId="{B544BE38-C8B8-42B2-ACE6-674015231973}" destId="{84B07202-C38E-4643-B86B-2C82408D36E4}" srcOrd="1" destOrd="0" presId="urn:microsoft.com/office/officeart/2005/8/layout/hierarchy1"/>
    <dgm:cxn modelId="{EF953DD1-7E6E-4368-93A4-6F959EA2DDF2}" type="presParOf" srcId="{84B07202-C38E-4643-B86B-2C82408D36E4}" destId="{B5650BF9-67B7-4166-9E7D-CC3B853D7EB8}" srcOrd="0" destOrd="0" presId="urn:microsoft.com/office/officeart/2005/8/layout/hierarchy1"/>
    <dgm:cxn modelId="{A804036A-46E0-4508-84F9-E3A1393026FA}" type="presParOf" srcId="{B5650BF9-67B7-4166-9E7D-CC3B853D7EB8}" destId="{4826A0D5-942E-4321-B229-5294A12F5E6B}" srcOrd="0" destOrd="0" presId="urn:microsoft.com/office/officeart/2005/8/layout/hierarchy1"/>
    <dgm:cxn modelId="{FE7E83FE-64F1-453E-9C2E-7D19B53E7B32}" type="presParOf" srcId="{B5650BF9-67B7-4166-9E7D-CC3B853D7EB8}" destId="{370DD5C0-DD57-42FD-AE69-D5A4A9B2D955}" srcOrd="1" destOrd="0" presId="urn:microsoft.com/office/officeart/2005/8/layout/hierarchy1"/>
    <dgm:cxn modelId="{5E2C568D-33A0-4A36-9523-85A0252DC64B}" type="presParOf" srcId="{84B07202-C38E-4643-B86B-2C82408D36E4}" destId="{433DCA4C-E1A1-40F5-9F6F-94D6B13A256C}" srcOrd="1" destOrd="0" presId="urn:microsoft.com/office/officeart/2005/8/layout/hierarchy1"/>
    <dgm:cxn modelId="{1AB4F0D5-7E12-4656-A5A6-86CF0DD85556}" type="presParOf" srcId="{433DCA4C-E1A1-40F5-9F6F-94D6B13A256C}" destId="{26CF0F7B-3446-462B-96CF-9559215EB6AB}" srcOrd="0" destOrd="0" presId="urn:microsoft.com/office/officeart/2005/8/layout/hierarchy1"/>
    <dgm:cxn modelId="{0ACFC3C0-4DF7-4A3C-8C2B-E53B17F0E473}" type="presParOf" srcId="{433DCA4C-E1A1-40F5-9F6F-94D6B13A256C}" destId="{8A3D5904-BD06-4609-A39A-53744EEB64BF}" srcOrd="1" destOrd="0" presId="urn:microsoft.com/office/officeart/2005/8/layout/hierarchy1"/>
    <dgm:cxn modelId="{896EB3D5-419C-40C6-8C3F-2D9C12BFAA11}" type="presParOf" srcId="{8A3D5904-BD06-4609-A39A-53744EEB64BF}" destId="{4AEEB06B-EFC1-43E4-93EF-DA23EB51E2C7}" srcOrd="0" destOrd="0" presId="urn:microsoft.com/office/officeart/2005/8/layout/hierarchy1"/>
    <dgm:cxn modelId="{51FB6DCD-6C82-4CA5-90E6-9A430EC00038}" type="presParOf" srcId="{4AEEB06B-EFC1-43E4-93EF-DA23EB51E2C7}" destId="{61A44F53-8291-4E09-87DF-8BF61BABBAD3}" srcOrd="0" destOrd="0" presId="urn:microsoft.com/office/officeart/2005/8/layout/hierarchy1"/>
    <dgm:cxn modelId="{820D6979-C8CB-4188-AE9F-A02748A841E4}" type="presParOf" srcId="{4AEEB06B-EFC1-43E4-93EF-DA23EB51E2C7}" destId="{4355C52A-11E7-43E4-96F1-5A456FB28B55}" srcOrd="1" destOrd="0" presId="urn:microsoft.com/office/officeart/2005/8/layout/hierarchy1"/>
    <dgm:cxn modelId="{AB58B5A5-6918-481D-BE13-F1D82BF383E5}" type="presParOf" srcId="{8A3D5904-BD06-4609-A39A-53744EEB64BF}" destId="{8DF7B5BC-EB70-498D-8387-1A84661887CD}" srcOrd="1" destOrd="0" presId="urn:microsoft.com/office/officeart/2005/8/layout/hierarchy1"/>
    <dgm:cxn modelId="{D3916FDF-3BF5-4AB8-8973-578AAAC30A8E}" type="presParOf" srcId="{8DF7B5BC-EB70-498D-8387-1A84661887CD}" destId="{34A6D117-C00E-42E5-A64A-BFAFB03EC1F1}" srcOrd="0" destOrd="0" presId="urn:microsoft.com/office/officeart/2005/8/layout/hierarchy1"/>
    <dgm:cxn modelId="{41FC56CD-E36C-4E9F-B1CB-0F500852BEEF}" type="presParOf" srcId="{8DF7B5BC-EB70-498D-8387-1A84661887CD}" destId="{7CB0412E-F26B-4131-B051-C1D89C3CB6D8}" srcOrd="1" destOrd="0" presId="urn:microsoft.com/office/officeart/2005/8/layout/hierarchy1"/>
    <dgm:cxn modelId="{FB77F499-72C0-4FDD-8CCC-764BAEE0022B}" type="presParOf" srcId="{7CB0412E-F26B-4131-B051-C1D89C3CB6D8}" destId="{AC6BFA26-3327-4092-9F7A-040348117C15}" srcOrd="0" destOrd="0" presId="urn:microsoft.com/office/officeart/2005/8/layout/hierarchy1"/>
    <dgm:cxn modelId="{4EC11EED-4863-425F-87E3-7FA6BF09FB74}" type="presParOf" srcId="{AC6BFA26-3327-4092-9F7A-040348117C15}" destId="{3160101C-E9C8-4022-832C-145B381410C3}" srcOrd="0" destOrd="0" presId="urn:microsoft.com/office/officeart/2005/8/layout/hierarchy1"/>
    <dgm:cxn modelId="{E66B0959-54A0-4CC8-BF5B-7184A64B0687}" type="presParOf" srcId="{AC6BFA26-3327-4092-9F7A-040348117C15}" destId="{5E915385-5F3D-4F10-9A35-0E510365E222}" srcOrd="1" destOrd="0" presId="urn:microsoft.com/office/officeart/2005/8/layout/hierarchy1"/>
    <dgm:cxn modelId="{35B8D89E-5857-4723-BFA8-3E589566E0C4}" type="presParOf" srcId="{7CB0412E-F26B-4131-B051-C1D89C3CB6D8}" destId="{807CEC3E-D939-4101-9D59-B10C70C449E9}" srcOrd="1" destOrd="0" presId="urn:microsoft.com/office/officeart/2005/8/layout/hierarchy1"/>
    <dgm:cxn modelId="{1A5EC54A-461E-41EF-AE97-CB66C6D2D43D}" type="presParOf" srcId="{807CEC3E-D939-4101-9D59-B10C70C449E9}" destId="{3CF0C585-42A7-4FBC-B112-284A1731FD79}" srcOrd="0" destOrd="0" presId="urn:microsoft.com/office/officeart/2005/8/layout/hierarchy1"/>
    <dgm:cxn modelId="{4B5EC210-03B8-48C9-B43C-5DB080C46B95}" type="presParOf" srcId="{807CEC3E-D939-4101-9D59-B10C70C449E9}" destId="{4A921449-0298-44ED-9877-F6A94935FDF9}" srcOrd="1" destOrd="0" presId="urn:microsoft.com/office/officeart/2005/8/layout/hierarchy1"/>
    <dgm:cxn modelId="{54267783-49C3-48EF-BCA3-4B7A78D38480}" type="presParOf" srcId="{4A921449-0298-44ED-9877-F6A94935FDF9}" destId="{6B3D665F-B265-4425-B79D-DDB7949CD0D0}" srcOrd="0" destOrd="0" presId="urn:microsoft.com/office/officeart/2005/8/layout/hierarchy1"/>
    <dgm:cxn modelId="{532073EE-51FB-45B5-9461-A0AC2EF55D3A}" type="presParOf" srcId="{6B3D665F-B265-4425-B79D-DDB7949CD0D0}" destId="{E134273B-690A-4FA8-BB10-31941E6E8C38}" srcOrd="0" destOrd="0" presId="urn:microsoft.com/office/officeart/2005/8/layout/hierarchy1"/>
    <dgm:cxn modelId="{63B8BCB8-D79B-42C5-A232-B08FFA2AB2D4}" type="presParOf" srcId="{6B3D665F-B265-4425-B79D-DDB7949CD0D0}" destId="{A6467938-A837-47A5-85DE-8C8554046BDE}" srcOrd="1" destOrd="0" presId="urn:microsoft.com/office/officeart/2005/8/layout/hierarchy1"/>
    <dgm:cxn modelId="{8A913C2B-05C0-49C6-9291-BEA54449CF52}" type="presParOf" srcId="{4A921449-0298-44ED-9877-F6A94935FDF9}" destId="{4E2AE2A6-A54B-40C6-ACA7-AA4209B67E0A}" srcOrd="1" destOrd="0" presId="urn:microsoft.com/office/officeart/2005/8/layout/hierarchy1"/>
    <dgm:cxn modelId="{27273145-7998-418B-A8B8-2598B0969A60}" type="presParOf" srcId="{8DF7B5BC-EB70-498D-8387-1A84661887CD}" destId="{1E85653D-A0BA-4189-B8E2-F51A428CBB10}" srcOrd="2" destOrd="0" presId="urn:microsoft.com/office/officeart/2005/8/layout/hierarchy1"/>
    <dgm:cxn modelId="{09889682-72D7-43AD-BA06-1AF1791C9C6F}" type="presParOf" srcId="{8DF7B5BC-EB70-498D-8387-1A84661887CD}" destId="{92A2094B-EBC3-4C34-A7DA-CD175B386881}" srcOrd="3" destOrd="0" presId="urn:microsoft.com/office/officeart/2005/8/layout/hierarchy1"/>
    <dgm:cxn modelId="{B013C896-C829-496A-8F50-DD0C93CAB22E}" type="presParOf" srcId="{92A2094B-EBC3-4C34-A7DA-CD175B386881}" destId="{7A7F3DB8-8C3C-46AA-A1D8-D3468B463789}" srcOrd="0" destOrd="0" presId="urn:microsoft.com/office/officeart/2005/8/layout/hierarchy1"/>
    <dgm:cxn modelId="{F66C4B1A-2C31-4792-9ECE-B953548F86F5}" type="presParOf" srcId="{7A7F3DB8-8C3C-46AA-A1D8-D3468B463789}" destId="{2185B0EF-F77F-480D-8147-E4770561AB41}" srcOrd="0" destOrd="0" presId="urn:microsoft.com/office/officeart/2005/8/layout/hierarchy1"/>
    <dgm:cxn modelId="{3D45263C-151C-4E9C-8B85-D0DFBA8B5665}" type="presParOf" srcId="{7A7F3DB8-8C3C-46AA-A1D8-D3468B463789}" destId="{33C82D84-6E24-4317-93E6-9B58F79CD06C}" srcOrd="1" destOrd="0" presId="urn:microsoft.com/office/officeart/2005/8/layout/hierarchy1"/>
    <dgm:cxn modelId="{8DC3467A-BCD7-4BFA-AC2E-41C61DC9EFC8}" type="presParOf" srcId="{92A2094B-EBC3-4C34-A7DA-CD175B386881}" destId="{A66707C2-17EB-4125-B04C-7211B304FCCA}" srcOrd="1" destOrd="0" presId="urn:microsoft.com/office/officeart/2005/8/layout/hierarchy1"/>
    <dgm:cxn modelId="{7D6B2C8D-7F96-49C4-9656-AE284F8A6BEA}" type="presParOf" srcId="{A66707C2-17EB-4125-B04C-7211B304FCCA}" destId="{A5A2B88D-EC55-4B15-8816-9AF280128462}" srcOrd="0" destOrd="0" presId="urn:microsoft.com/office/officeart/2005/8/layout/hierarchy1"/>
    <dgm:cxn modelId="{18A7A13B-F169-443F-A3C6-8241F7CDBF14}" type="presParOf" srcId="{A66707C2-17EB-4125-B04C-7211B304FCCA}" destId="{5B55B0C3-477B-4155-A90B-58FD7ECA5761}" srcOrd="1" destOrd="0" presId="urn:microsoft.com/office/officeart/2005/8/layout/hierarchy1"/>
    <dgm:cxn modelId="{C12247D9-6066-4584-A245-F64198F0B9EA}" type="presParOf" srcId="{5B55B0C3-477B-4155-A90B-58FD7ECA5761}" destId="{B0682A69-F890-472F-9512-4D60E230360A}" srcOrd="0" destOrd="0" presId="urn:microsoft.com/office/officeart/2005/8/layout/hierarchy1"/>
    <dgm:cxn modelId="{8C97B2FA-DE71-4464-B7B4-AB4F8367DC6E}" type="presParOf" srcId="{B0682A69-F890-472F-9512-4D60E230360A}" destId="{5E291FFC-B759-4A5F-8CC8-61A41CFFF3C9}" srcOrd="0" destOrd="0" presId="urn:microsoft.com/office/officeart/2005/8/layout/hierarchy1"/>
    <dgm:cxn modelId="{FA707B01-8B08-4460-80DE-9BE11FE77D53}" type="presParOf" srcId="{B0682A69-F890-472F-9512-4D60E230360A}" destId="{6A048BA6-C8C0-43A7-9532-F8F424B8DCD9}" srcOrd="1" destOrd="0" presId="urn:microsoft.com/office/officeart/2005/8/layout/hierarchy1"/>
    <dgm:cxn modelId="{9B81DDE1-E5D9-4165-A95E-C58BC8E11E90}" type="presParOf" srcId="{5B55B0C3-477B-4155-A90B-58FD7ECA5761}" destId="{43C90F15-878F-4DD2-A91B-50292F472D0E}" srcOrd="1" destOrd="0" presId="urn:microsoft.com/office/officeart/2005/8/layout/hierarchy1"/>
    <dgm:cxn modelId="{34D555F7-43DB-41F7-A5EF-21ADFFA6D9E5}" type="presParOf" srcId="{8DF7B5BC-EB70-498D-8387-1A84661887CD}" destId="{FE9642B3-9EA1-4F30-BB59-B59932F851ED}" srcOrd="4" destOrd="0" presId="urn:microsoft.com/office/officeart/2005/8/layout/hierarchy1"/>
    <dgm:cxn modelId="{259E1BE9-3B45-4D26-B3F3-6D5012D403D9}" type="presParOf" srcId="{8DF7B5BC-EB70-498D-8387-1A84661887CD}" destId="{C3E94352-0927-4F7F-B3F6-B45210270054}" srcOrd="5" destOrd="0" presId="urn:microsoft.com/office/officeart/2005/8/layout/hierarchy1"/>
    <dgm:cxn modelId="{7047EE50-49A4-44CF-B36F-D95FE80A24E3}" type="presParOf" srcId="{C3E94352-0927-4F7F-B3F6-B45210270054}" destId="{230D074B-EFB0-4BD0-A962-13CDAD2A8822}" srcOrd="0" destOrd="0" presId="urn:microsoft.com/office/officeart/2005/8/layout/hierarchy1"/>
    <dgm:cxn modelId="{2F5A4522-D55D-46CA-BC32-DE8035E54022}" type="presParOf" srcId="{230D074B-EFB0-4BD0-A962-13CDAD2A8822}" destId="{0D37D027-A932-42C5-874E-73D5D2241BD3}" srcOrd="0" destOrd="0" presId="urn:microsoft.com/office/officeart/2005/8/layout/hierarchy1"/>
    <dgm:cxn modelId="{1C3B7247-F887-499A-952E-625BCFD68FAC}" type="presParOf" srcId="{230D074B-EFB0-4BD0-A962-13CDAD2A8822}" destId="{9281880D-13BC-4481-8BD6-FDDBC8AC06A0}" srcOrd="1" destOrd="0" presId="urn:microsoft.com/office/officeart/2005/8/layout/hierarchy1"/>
    <dgm:cxn modelId="{261F92E1-EBD3-4750-A50A-948E8D75254B}" type="presParOf" srcId="{C3E94352-0927-4F7F-B3F6-B45210270054}" destId="{03B2BCBE-7215-4C63-AD67-3604F96C07C5}" srcOrd="1" destOrd="0" presId="urn:microsoft.com/office/officeart/2005/8/layout/hierarchy1"/>
    <dgm:cxn modelId="{D5AAD7D1-E003-44C0-9F7E-1CB466B4574F}" type="presParOf" srcId="{03B2BCBE-7215-4C63-AD67-3604F96C07C5}" destId="{8310BE80-B561-427D-A8B4-F16810109D65}" srcOrd="0" destOrd="0" presId="urn:microsoft.com/office/officeart/2005/8/layout/hierarchy1"/>
    <dgm:cxn modelId="{1DF94329-5997-48D4-B626-D45137A2FB00}" type="presParOf" srcId="{03B2BCBE-7215-4C63-AD67-3604F96C07C5}" destId="{DE046AA3-DD33-487F-8FAF-D25ABB7E7CA8}" srcOrd="1" destOrd="0" presId="urn:microsoft.com/office/officeart/2005/8/layout/hierarchy1"/>
    <dgm:cxn modelId="{A0D3E499-116F-4AE2-8283-58AA80534AC5}" type="presParOf" srcId="{DE046AA3-DD33-487F-8FAF-D25ABB7E7CA8}" destId="{3939211B-375D-4D10-9B39-67BFD3DA43B9}" srcOrd="0" destOrd="0" presId="urn:microsoft.com/office/officeart/2005/8/layout/hierarchy1"/>
    <dgm:cxn modelId="{0342ADDD-1515-4E5B-83CF-B856769E08CA}" type="presParOf" srcId="{3939211B-375D-4D10-9B39-67BFD3DA43B9}" destId="{A70AF857-662E-4FD1-91DF-C1E31E2650C2}" srcOrd="0" destOrd="0" presId="urn:microsoft.com/office/officeart/2005/8/layout/hierarchy1"/>
    <dgm:cxn modelId="{CA395502-712A-4571-9C2D-B2265AFF53A1}" type="presParOf" srcId="{3939211B-375D-4D10-9B39-67BFD3DA43B9}" destId="{98BFEB1A-7433-47E3-AB35-94AD6A5F4C88}" srcOrd="1" destOrd="0" presId="urn:microsoft.com/office/officeart/2005/8/layout/hierarchy1"/>
    <dgm:cxn modelId="{EBB4E3AB-4862-463C-90A6-3E9D66A9A78D}" type="presParOf" srcId="{DE046AA3-DD33-487F-8FAF-D25ABB7E7CA8}" destId="{FB77B52D-296A-442F-A863-3C9B32B0867D}" srcOrd="1" destOrd="0" presId="urn:microsoft.com/office/officeart/2005/8/layout/hierarchy1"/>
    <dgm:cxn modelId="{6219A3D7-501C-418F-B797-B3813D8619B8}" type="presParOf" srcId="{8DF7B5BC-EB70-498D-8387-1A84661887CD}" destId="{46E64B02-3689-4734-BF38-05F43ECF07D1}" srcOrd="6" destOrd="0" presId="urn:microsoft.com/office/officeart/2005/8/layout/hierarchy1"/>
    <dgm:cxn modelId="{CCC1CC7A-7B26-4194-B253-A5AD93E2151C}" type="presParOf" srcId="{8DF7B5BC-EB70-498D-8387-1A84661887CD}" destId="{6356599E-F7A2-4F8E-A854-AFC4A56F8F93}" srcOrd="7" destOrd="0" presId="urn:microsoft.com/office/officeart/2005/8/layout/hierarchy1"/>
    <dgm:cxn modelId="{9F25E304-8AEC-4FC1-8653-ABDEE4884F95}" type="presParOf" srcId="{6356599E-F7A2-4F8E-A854-AFC4A56F8F93}" destId="{392C7CC0-4BD5-4750-9805-505CF46FF750}" srcOrd="0" destOrd="0" presId="urn:microsoft.com/office/officeart/2005/8/layout/hierarchy1"/>
    <dgm:cxn modelId="{A7B9E384-8737-4899-9E1C-1993DCF6D7AC}" type="presParOf" srcId="{392C7CC0-4BD5-4750-9805-505CF46FF750}" destId="{4FEDC260-8A0F-4494-A17A-2BBB8D106952}" srcOrd="0" destOrd="0" presId="urn:microsoft.com/office/officeart/2005/8/layout/hierarchy1"/>
    <dgm:cxn modelId="{B96B0CD7-075D-42E8-896E-665D559A1F8F}" type="presParOf" srcId="{392C7CC0-4BD5-4750-9805-505CF46FF750}" destId="{C3E18DA0-D0B3-480B-83D6-34E435C380EA}" srcOrd="1" destOrd="0" presId="urn:microsoft.com/office/officeart/2005/8/layout/hierarchy1"/>
    <dgm:cxn modelId="{2D9EB4AC-08C0-4AD6-A15F-72944841C27A}" type="presParOf" srcId="{6356599E-F7A2-4F8E-A854-AFC4A56F8F93}" destId="{F0D8B360-6C1E-43D5-B001-DEA98CCE6901}" srcOrd="1" destOrd="0" presId="urn:microsoft.com/office/officeart/2005/8/layout/hierarchy1"/>
    <dgm:cxn modelId="{FB1F357A-2887-4C8C-ABC2-C47ED429EDFF}" type="presParOf" srcId="{F0D8B360-6C1E-43D5-B001-DEA98CCE6901}" destId="{A72113F4-02D9-436E-9B0E-D0A6B33DE949}" srcOrd="0" destOrd="0" presId="urn:microsoft.com/office/officeart/2005/8/layout/hierarchy1"/>
    <dgm:cxn modelId="{B510B9C4-E3EC-4AE1-A119-7F5A8ACF5A26}" type="presParOf" srcId="{F0D8B360-6C1E-43D5-B001-DEA98CCE6901}" destId="{4584A6FA-B28A-47B9-B24A-80A2CFB4ED4F}" srcOrd="1" destOrd="0" presId="urn:microsoft.com/office/officeart/2005/8/layout/hierarchy1"/>
    <dgm:cxn modelId="{631EFBE3-7532-43FE-AC6A-95F9D3CA8D83}" type="presParOf" srcId="{4584A6FA-B28A-47B9-B24A-80A2CFB4ED4F}" destId="{7DCB162B-4277-4133-A76F-D15D4893166E}" srcOrd="0" destOrd="0" presId="urn:microsoft.com/office/officeart/2005/8/layout/hierarchy1"/>
    <dgm:cxn modelId="{AE7684B4-E41B-4886-A4DB-048A56827BE4}" type="presParOf" srcId="{7DCB162B-4277-4133-A76F-D15D4893166E}" destId="{1E2AC736-FDF7-4DC5-B78B-07C29D5EDC75}" srcOrd="0" destOrd="0" presId="urn:microsoft.com/office/officeart/2005/8/layout/hierarchy1"/>
    <dgm:cxn modelId="{2EAF02D6-601E-42E1-9DC3-819640196A29}" type="presParOf" srcId="{7DCB162B-4277-4133-A76F-D15D4893166E}" destId="{4D462A38-7AD2-456A-850B-A6DC90DE514D}" srcOrd="1" destOrd="0" presId="urn:microsoft.com/office/officeart/2005/8/layout/hierarchy1"/>
    <dgm:cxn modelId="{AE052782-2A4E-412E-B45C-73606CB4908C}" type="presParOf" srcId="{4584A6FA-B28A-47B9-B24A-80A2CFB4ED4F}" destId="{EEC57052-121F-436F-9963-9AFF4D809F89}" srcOrd="1" destOrd="0" presId="urn:microsoft.com/office/officeart/2005/8/layout/hierarchy1"/>
    <dgm:cxn modelId="{A5BF62F2-2D87-4A66-BFE1-0157627786BC}" type="presParOf" srcId="{8DF7B5BC-EB70-498D-8387-1A84661887CD}" destId="{9DE15BA4-340B-433A-86BF-16665EC39B2D}" srcOrd="8" destOrd="0" presId="urn:microsoft.com/office/officeart/2005/8/layout/hierarchy1"/>
    <dgm:cxn modelId="{AB6928E2-3CED-4A2C-A8D9-FB4C981AAEB2}" type="presParOf" srcId="{8DF7B5BC-EB70-498D-8387-1A84661887CD}" destId="{312B1626-D9C9-44D7-AD8A-F951B5D4B8C2}" srcOrd="9" destOrd="0" presId="urn:microsoft.com/office/officeart/2005/8/layout/hierarchy1"/>
    <dgm:cxn modelId="{3DB5BC2B-5CD0-408E-A583-0D727EF83B8B}" type="presParOf" srcId="{312B1626-D9C9-44D7-AD8A-F951B5D4B8C2}" destId="{0ACCFB96-A7BF-4C0F-B8F1-F0BA6BFE2D36}" srcOrd="0" destOrd="0" presId="urn:microsoft.com/office/officeart/2005/8/layout/hierarchy1"/>
    <dgm:cxn modelId="{4519C74D-C9B9-4563-B5F9-B4F760B84F54}" type="presParOf" srcId="{0ACCFB96-A7BF-4C0F-B8F1-F0BA6BFE2D36}" destId="{94356C0E-A50A-4801-8E37-A72A2B028B91}" srcOrd="0" destOrd="0" presId="urn:microsoft.com/office/officeart/2005/8/layout/hierarchy1"/>
    <dgm:cxn modelId="{4008D8D8-472E-47BB-A473-F43D3FFB3CF5}" type="presParOf" srcId="{0ACCFB96-A7BF-4C0F-B8F1-F0BA6BFE2D36}" destId="{4579C7B8-680E-40C4-9A77-6CDC5E913C1E}" srcOrd="1" destOrd="0" presId="urn:microsoft.com/office/officeart/2005/8/layout/hierarchy1"/>
    <dgm:cxn modelId="{7B5C75DC-7B8D-48F9-BF1F-EA831AE0E08E}" type="presParOf" srcId="{312B1626-D9C9-44D7-AD8A-F951B5D4B8C2}" destId="{4FEBDC1F-0E7D-4EA6-BB96-317CF6EA5B7C}" srcOrd="1" destOrd="0" presId="urn:microsoft.com/office/officeart/2005/8/layout/hierarchy1"/>
    <dgm:cxn modelId="{596EBFD4-BA36-45E7-B8A4-7F2210CD401B}" type="presParOf" srcId="{4FEBDC1F-0E7D-4EA6-BB96-317CF6EA5B7C}" destId="{246FF092-12FF-4FF2-ABC7-95584D5CCA7D}" srcOrd="0" destOrd="0" presId="urn:microsoft.com/office/officeart/2005/8/layout/hierarchy1"/>
    <dgm:cxn modelId="{81873722-C506-42D4-93F5-1DAD1E053C8C}" type="presParOf" srcId="{4FEBDC1F-0E7D-4EA6-BB96-317CF6EA5B7C}" destId="{CBAF7B3D-AA1F-4430-BACA-3ACF6952FA83}" srcOrd="1" destOrd="0" presId="urn:microsoft.com/office/officeart/2005/8/layout/hierarchy1"/>
    <dgm:cxn modelId="{E17BDC6A-4FDF-4BE4-BBDC-A558E5702609}" type="presParOf" srcId="{CBAF7B3D-AA1F-4430-BACA-3ACF6952FA83}" destId="{66BA4E51-00AC-43CB-9EB8-A702F988B6C8}" srcOrd="0" destOrd="0" presId="urn:microsoft.com/office/officeart/2005/8/layout/hierarchy1"/>
    <dgm:cxn modelId="{F8BB6437-C7FB-46E4-8C56-CD6881977114}" type="presParOf" srcId="{66BA4E51-00AC-43CB-9EB8-A702F988B6C8}" destId="{27FEA152-0EB9-4E2F-833B-89401F9D8114}" srcOrd="0" destOrd="0" presId="urn:microsoft.com/office/officeart/2005/8/layout/hierarchy1"/>
    <dgm:cxn modelId="{4E643AA4-FBDB-4876-930F-1A9201B4FBB2}" type="presParOf" srcId="{66BA4E51-00AC-43CB-9EB8-A702F988B6C8}" destId="{CE6BE0A0-23C6-4F26-B910-C98D67476C6B}" srcOrd="1" destOrd="0" presId="urn:microsoft.com/office/officeart/2005/8/layout/hierarchy1"/>
    <dgm:cxn modelId="{B3F7E617-159A-482D-944A-17E0982672CD}" type="presParOf" srcId="{CBAF7B3D-AA1F-4430-BACA-3ACF6952FA83}" destId="{E012C798-FB01-4298-A84A-42E9682389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6FF092-12FF-4FF2-ABC7-95584D5CCA7D}">
      <dsp:nvSpPr>
        <dsp:cNvPr id="0" name=""/>
        <dsp:cNvSpPr/>
      </dsp:nvSpPr>
      <dsp:spPr>
        <a:xfrm>
          <a:off x="10232283" y="5552268"/>
          <a:ext cx="91440" cy="461947"/>
        </a:xfrm>
        <a:custGeom>
          <a:avLst/>
          <a:gdLst/>
          <a:ahLst/>
          <a:cxnLst/>
          <a:rect l="0" t="0" r="0" b="0"/>
          <a:pathLst>
            <a:path>
              <a:moveTo>
                <a:pt x="48901" y="0"/>
              </a:moveTo>
              <a:lnTo>
                <a:pt x="48901" y="311593"/>
              </a:lnTo>
              <a:lnTo>
                <a:pt x="45720" y="311593"/>
              </a:lnTo>
              <a:lnTo>
                <a:pt x="45720" y="46194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15BA4-340B-433A-86BF-16665EC39B2D}">
      <dsp:nvSpPr>
        <dsp:cNvPr id="0" name=""/>
        <dsp:cNvSpPr/>
      </dsp:nvSpPr>
      <dsp:spPr>
        <a:xfrm>
          <a:off x="6337789" y="4039547"/>
          <a:ext cx="3943394" cy="482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752"/>
              </a:lnTo>
              <a:lnTo>
                <a:pt x="3943394" y="331752"/>
              </a:lnTo>
              <a:lnTo>
                <a:pt x="3943394" y="48210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113F4-02D9-436E-9B0E-D0A6B33DE949}">
      <dsp:nvSpPr>
        <dsp:cNvPr id="0" name=""/>
        <dsp:cNvSpPr/>
      </dsp:nvSpPr>
      <dsp:spPr>
        <a:xfrm>
          <a:off x="8198576" y="5562605"/>
          <a:ext cx="91440" cy="4516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256"/>
              </a:lnTo>
              <a:lnTo>
                <a:pt x="95741" y="301256"/>
              </a:lnTo>
              <a:lnTo>
                <a:pt x="95741" y="45161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64B02-3689-4734-BF38-05F43ECF07D1}">
      <dsp:nvSpPr>
        <dsp:cNvPr id="0" name=""/>
        <dsp:cNvSpPr/>
      </dsp:nvSpPr>
      <dsp:spPr>
        <a:xfrm>
          <a:off x="6337789" y="4039547"/>
          <a:ext cx="1906506" cy="492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089"/>
              </a:lnTo>
              <a:lnTo>
                <a:pt x="1906506" y="342089"/>
              </a:lnTo>
              <a:lnTo>
                <a:pt x="1906506" y="4924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0BE80-B561-427D-A8B4-F16810109D65}">
      <dsp:nvSpPr>
        <dsp:cNvPr id="0" name=""/>
        <dsp:cNvSpPr/>
      </dsp:nvSpPr>
      <dsp:spPr>
        <a:xfrm>
          <a:off x="6264912" y="5542189"/>
          <a:ext cx="91440" cy="4720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0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642B3-9EA1-4F30-BB59-B59932F851ED}">
      <dsp:nvSpPr>
        <dsp:cNvPr id="0" name=""/>
        <dsp:cNvSpPr/>
      </dsp:nvSpPr>
      <dsp:spPr>
        <a:xfrm>
          <a:off x="6264912" y="4039547"/>
          <a:ext cx="91440" cy="472026"/>
        </a:xfrm>
        <a:custGeom>
          <a:avLst/>
          <a:gdLst/>
          <a:ahLst/>
          <a:cxnLst/>
          <a:rect l="0" t="0" r="0" b="0"/>
          <a:pathLst>
            <a:path>
              <a:moveTo>
                <a:pt x="72877" y="0"/>
              </a:moveTo>
              <a:lnTo>
                <a:pt x="72877" y="321672"/>
              </a:lnTo>
              <a:lnTo>
                <a:pt x="45720" y="321672"/>
              </a:lnTo>
              <a:lnTo>
                <a:pt x="45720" y="4720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A2B88D-EC55-4B15-8816-9AF280128462}">
      <dsp:nvSpPr>
        <dsp:cNvPr id="0" name=""/>
        <dsp:cNvSpPr/>
      </dsp:nvSpPr>
      <dsp:spPr>
        <a:xfrm>
          <a:off x="4281227" y="5542189"/>
          <a:ext cx="91440" cy="4720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0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85653D-A0BA-4189-B8E2-F51A428CBB10}">
      <dsp:nvSpPr>
        <dsp:cNvPr id="0" name=""/>
        <dsp:cNvSpPr/>
      </dsp:nvSpPr>
      <dsp:spPr>
        <a:xfrm>
          <a:off x="4326947" y="4039547"/>
          <a:ext cx="2010842" cy="472026"/>
        </a:xfrm>
        <a:custGeom>
          <a:avLst/>
          <a:gdLst/>
          <a:ahLst/>
          <a:cxnLst/>
          <a:rect l="0" t="0" r="0" b="0"/>
          <a:pathLst>
            <a:path>
              <a:moveTo>
                <a:pt x="2010842" y="0"/>
              </a:moveTo>
              <a:lnTo>
                <a:pt x="2010842" y="321672"/>
              </a:lnTo>
              <a:lnTo>
                <a:pt x="0" y="321672"/>
              </a:lnTo>
              <a:lnTo>
                <a:pt x="0" y="4720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0C585-42A7-4FBC-B112-284A1731FD79}">
      <dsp:nvSpPr>
        <dsp:cNvPr id="0" name=""/>
        <dsp:cNvSpPr/>
      </dsp:nvSpPr>
      <dsp:spPr>
        <a:xfrm>
          <a:off x="2297541" y="6018590"/>
          <a:ext cx="91440" cy="4720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0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6D117-C00E-42E5-A64A-BFAFB03EC1F1}">
      <dsp:nvSpPr>
        <dsp:cNvPr id="0" name=""/>
        <dsp:cNvSpPr/>
      </dsp:nvSpPr>
      <dsp:spPr>
        <a:xfrm>
          <a:off x="2343261" y="4039547"/>
          <a:ext cx="3994527" cy="472026"/>
        </a:xfrm>
        <a:custGeom>
          <a:avLst/>
          <a:gdLst/>
          <a:ahLst/>
          <a:cxnLst/>
          <a:rect l="0" t="0" r="0" b="0"/>
          <a:pathLst>
            <a:path>
              <a:moveTo>
                <a:pt x="3994527" y="0"/>
              </a:moveTo>
              <a:lnTo>
                <a:pt x="3994527" y="321672"/>
              </a:lnTo>
              <a:lnTo>
                <a:pt x="0" y="321672"/>
              </a:lnTo>
              <a:lnTo>
                <a:pt x="0" y="4720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F0F7B-3446-462B-96CF-9559215EB6AB}">
      <dsp:nvSpPr>
        <dsp:cNvPr id="0" name=""/>
        <dsp:cNvSpPr/>
      </dsp:nvSpPr>
      <dsp:spPr>
        <a:xfrm>
          <a:off x="6292069" y="2536905"/>
          <a:ext cx="91440" cy="4720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0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680BF5-FFD1-4527-8B9C-108AB05F24D9}">
      <dsp:nvSpPr>
        <dsp:cNvPr id="0" name=""/>
        <dsp:cNvSpPr/>
      </dsp:nvSpPr>
      <dsp:spPr>
        <a:xfrm>
          <a:off x="6292069" y="1034263"/>
          <a:ext cx="91440" cy="4720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02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350619-C3CC-41B4-8DFF-2CD9EA00B33F}">
      <dsp:nvSpPr>
        <dsp:cNvPr id="0" name=""/>
        <dsp:cNvSpPr/>
      </dsp:nvSpPr>
      <dsp:spPr>
        <a:xfrm>
          <a:off x="5526281" y="3649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2A1D960-B4FD-4BF3-950F-71781B68CE99}">
      <dsp:nvSpPr>
        <dsp:cNvPr id="0" name=""/>
        <dsp:cNvSpPr/>
      </dsp:nvSpPr>
      <dsp:spPr>
        <a:xfrm>
          <a:off x="5706616" y="174967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Project Owner</a:t>
          </a:r>
          <a:endParaRPr lang="en-US" sz="1800" kern="1200" dirty="0">
            <a:latin typeface="Cambria" pitchFamily="18" charset="0"/>
          </a:endParaRPr>
        </a:p>
      </dsp:txBody>
      <dsp:txXfrm>
        <a:off x="5706616" y="174967"/>
        <a:ext cx="1623015" cy="1030614"/>
      </dsp:txXfrm>
    </dsp:sp>
    <dsp:sp modelId="{4826A0D5-942E-4321-B229-5294A12F5E6B}">
      <dsp:nvSpPr>
        <dsp:cNvPr id="0" name=""/>
        <dsp:cNvSpPr/>
      </dsp:nvSpPr>
      <dsp:spPr>
        <a:xfrm>
          <a:off x="5526281" y="1506290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70DD5C0-DD57-42FD-AE69-D5A4A9B2D955}">
      <dsp:nvSpPr>
        <dsp:cNvPr id="0" name=""/>
        <dsp:cNvSpPr/>
      </dsp:nvSpPr>
      <dsp:spPr>
        <a:xfrm>
          <a:off x="5706616" y="1677609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Project Manager</a:t>
          </a:r>
          <a:endParaRPr lang="en-US" sz="1800" kern="1200" dirty="0">
            <a:latin typeface="Cambria" pitchFamily="18" charset="0"/>
          </a:endParaRPr>
        </a:p>
      </dsp:txBody>
      <dsp:txXfrm>
        <a:off x="5706616" y="1677609"/>
        <a:ext cx="1623015" cy="1030614"/>
      </dsp:txXfrm>
    </dsp:sp>
    <dsp:sp modelId="{61A44F53-8291-4E09-87DF-8BF61BABBAD3}">
      <dsp:nvSpPr>
        <dsp:cNvPr id="0" name=""/>
        <dsp:cNvSpPr/>
      </dsp:nvSpPr>
      <dsp:spPr>
        <a:xfrm>
          <a:off x="4630174" y="3008932"/>
          <a:ext cx="3415230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55C52A-11E7-43E4-96F1-5A456FB28B55}">
      <dsp:nvSpPr>
        <dsp:cNvPr id="0" name=""/>
        <dsp:cNvSpPr/>
      </dsp:nvSpPr>
      <dsp:spPr>
        <a:xfrm>
          <a:off x="4810509" y="3180250"/>
          <a:ext cx="3415230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Sr </a:t>
          </a:r>
          <a:r>
            <a:rPr lang="en-US" sz="1800" kern="1200" dirty="0" smtClean="0">
              <a:latin typeface="Cambria" pitchFamily="18" charset="0"/>
            </a:rPr>
            <a:t>Engineer</a:t>
          </a:r>
          <a:endParaRPr lang="en-US" sz="1800" kern="1200" dirty="0" smtClean="0">
            <a:latin typeface="Cambria" pitchFamily="18" charset="0"/>
          </a:endParaRPr>
        </a:p>
      </dsp:txBody>
      <dsp:txXfrm>
        <a:off x="4810509" y="3180250"/>
        <a:ext cx="3415230" cy="1030614"/>
      </dsp:txXfrm>
    </dsp:sp>
    <dsp:sp modelId="{3160101C-E9C8-4022-832C-145B381410C3}">
      <dsp:nvSpPr>
        <dsp:cNvPr id="0" name=""/>
        <dsp:cNvSpPr/>
      </dsp:nvSpPr>
      <dsp:spPr>
        <a:xfrm>
          <a:off x="1586068" y="4511574"/>
          <a:ext cx="1514386" cy="1507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915385-5F3D-4F10-9A35-0E510365E222}">
      <dsp:nvSpPr>
        <dsp:cNvPr id="0" name=""/>
        <dsp:cNvSpPr/>
      </dsp:nvSpPr>
      <dsp:spPr>
        <a:xfrm>
          <a:off x="1766403" y="4682892"/>
          <a:ext cx="1514386" cy="150701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Site </a:t>
          </a:r>
          <a:r>
            <a:rPr lang="en-US" sz="1800" kern="1200" dirty="0" smtClean="0">
              <a:latin typeface="Cambria" pitchFamily="18" charset="0"/>
            </a:rPr>
            <a:t>Engineer</a:t>
          </a:r>
          <a:endParaRPr lang="en-US" sz="1800" kern="1200" dirty="0">
            <a:latin typeface="Cambria" pitchFamily="18" charset="0"/>
          </a:endParaRPr>
        </a:p>
      </dsp:txBody>
      <dsp:txXfrm>
        <a:off x="1766403" y="4682892"/>
        <a:ext cx="1514386" cy="1507016"/>
      </dsp:txXfrm>
    </dsp:sp>
    <dsp:sp modelId="{E134273B-690A-4FA8-BB10-31941E6E8C38}">
      <dsp:nvSpPr>
        <dsp:cNvPr id="0" name=""/>
        <dsp:cNvSpPr/>
      </dsp:nvSpPr>
      <dsp:spPr>
        <a:xfrm>
          <a:off x="1531753" y="6490617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6467938-A837-47A5-85DE-8C8554046BDE}">
      <dsp:nvSpPr>
        <dsp:cNvPr id="0" name=""/>
        <dsp:cNvSpPr/>
      </dsp:nvSpPr>
      <dsp:spPr>
        <a:xfrm>
          <a:off x="1712088" y="6661936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Site </a:t>
          </a:r>
          <a:r>
            <a:rPr lang="en-US" sz="1800" kern="1200" dirty="0" smtClean="0">
              <a:latin typeface="Cambria" pitchFamily="18" charset="0"/>
            </a:rPr>
            <a:t>Supervisor</a:t>
          </a:r>
          <a:endParaRPr lang="en-US" sz="1800" kern="1200" dirty="0">
            <a:latin typeface="Cambria" pitchFamily="18" charset="0"/>
          </a:endParaRPr>
        </a:p>
      </dsp:txBody>
      <dsp:txXfrm>
        <a:off x="1712088" y="6661936"/>
        <a:ext cx="1623015" cy="1030614"/>
      </dsp:txXfrm>
    </dsp:sp>
    <dsp:sp modelId="{2185B0EF-F77F-480D-8147-E4770561AB41}">
      <dsp:nvSpPr>
        <dsp:cNvPr id="0" name=""/>
        <dsp:cNvSpPr/>
      </dsp:nvSpPr>
      <dsp:spPr>
        <a:xfrm>
          <a:off x="3515439" y="4511574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3C82D84-6E24-4317-93E6-9B58F79CD06C}">
      <dsp:nvSpPr>
        <dsp:cNvPr id="0" name=""/>
        <dsp:cNvSpPr/>
      </dsp:nvSpPr>
      <dsp:spPr>
        <a:xfrm>
          <a:off x="3695774" y="4682892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Safety </a:t>
          </a:r>
          <a:r>
            <a:rPr lang="en-US" sz="1800" kern="1200" dirty="0" smtClean="0">
              <a:latin typeface="Cambria" pitchFamily="18" charset="0"/>
            </a:rPr>
            <a:t>Engineer</a:t>
          </a:r>
          <a:endParaRPr lang="en-US" sz="1800" kern="1200" dirty="0">
            <a:latin typeface="Cambria" pitchFamily="18" charset="0"/>
          </a:endParaRPr>
        </a:p>
      </dsp:txBody>
      <dsp:txXfrm>
        <a:off x="3695774" y="4682892"/>
        <a:ext cx="1623015" cy="1030614"/>
      </dsp:txXfrm>
    </dsp:sp>
    <dsp:sp modelId="{5E291FFC-B759-4A5F-8CC8-61A41CFFF3C9}">
      <dsp:nvSpPr>
        <dsp:cNvPr id="0" name=""/>
        <dsp:cNvSpPr/>
      </dsp:nvSpPr>
      <dsp:spPr>
        <a:xfrm>
          <a:off x="3515439" y="6014216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048BA6-C8C0-43A7-9532-F8F424B8DCD9}">
      <dsp:nvSpPr>
        <dsp:cNvPr id="0" name=""/>
        <dsp:cNvSpPr/>
      </dsp:nvSpPr>
      <dsp:spPr>
        <a:xfrm>
          <a:off x="3695774" y="6185534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Helper</a:t>
          </a:r>
          <a:endParaRPr lang="en-US" sz="1800" kern="1200" dirty="0">
            <a:latin typeface="Cambria" pitchFamily="18" charset="0"/>
          </a:endParaRPr>
        </a:p>
      </dsp:txBody>
      <dsp:txXfrm>
        <a:off x="3695774" y="6185534"/>
        <a:ext cx="1623015" cy="1030614"/>
      </dsp:txXfrm>
    </dsp:sp>
    <dsp:sp modelId="{0D37D027-A932-42C5-874E-73D5D2241BD3}">
      <dsp:nvSpPr>
        <dsp:cNvPr id="0" name=""/>
        <dsp:cNvSpPr/>
      </dsp:nvSpPr>
      <dsp:spPr>
        <a:xfrm>
          <a:off x="5499124" y="4511574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281880D-13BC-4481-8BD6-FDDBC8AC06A0}">
      <dsp:nvSpPr>
        <dsp:cNvPr id="0" name=""/>
        <dsp:cNvSpPr/>
      </dsp:nvSpPr>
      <dsp:spPr>
        <a:xfrm>
          <a:off x="5679459" y="4682892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Quality Control </a:t>
          </a:r>
          <a:r>
            <a:rPr lang="en-US" sz="1800" kern="1200" dirty="0" smtClean="0">
              <a:latin typeface="Cambria" pitchFamily="18" charset="0"/>
            </a:rPr>
            <a:t>Engineer</a:t>
          </a:r>
          <a:endParaRPr lang="en-US" sz="1800" kern="1200" dirty="0">
            <a:latin typeface="Cambria" pitchFamily="18" charset="0"/>
          </a:endParaRPr>
        </a:p>
      </dsp:txBody>
      <dsp:txXfrm>
        <a:off x="5679459" y="4682892"/>
        <a:ext cx="1623015" cy="1030614"/>
      </dsp:txXfrm>
    </dsp:sp>
    <dsp:sp modelId="{A70AF857-662E-4FD1-91DF-C1E31E2650C2}">
      <dsp:nvSpPr>
        <dsp:cNvPr id="0" name=""/>
        <dsp:cNvSpPr/>
      </dsp:nvSpPr>
      <dsp:spPr>
        <a:xfrm>
          <a:off x="5499124" y="6014216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8BFEB1A-7433-47E3-AB35-94AD6A5F4C88}">
      <dsp:nvSpPr>
        <dsp:cNvPr id="0" name=""/>
        <dsp:cNvSpPr/>
      </dsp:nvSpPr>
      <dsp:spPr>
        <a:xfrm>
          <a:off x="5679459" y="6185534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Lab </a:t>
          </a:r>
          <a:r>
            <a:rPr lang="en-US" sz="1800" kern="1200" dirty="0" smtClean="0">
              <a:latin typeface="Cambria" pitchFamily="18" charset="0"/>
            </a:rPr>
            <a:t>Helper</a:t>
          </a:r>
          <a:endParaRPr lang="en-US" sz="1800" kern="1200" dirty="0">
            <a:latin typeface="Cambria" pitchFamily="18" charset="0"/>
          </a:endParaRPr>
        </a:p>
      </dsp:txBody>
      <dsp:txXfrm>
        <a:off x="5679459" y="6185534"/>
        <a:ext cx="1623015" cy="1030614"/>
      </dsp:txXfrm>
    </dsp:sp>
    <dsp:sp modelId="{4FEDC260-8A0F-4494-A17A-2BBB8D106952}">
      <dsp:nvSpPr>
        <dsp:cNvPr id="0" name=""/>
        <dsp:cNvSpPr/>
      </dsp:nvSpPr>
      <dsp:spPr>
        <a:xfrm>
          <a:off x="7432788" y="4531990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E18DA0-D0B3-480B-83D6-34E435C380EA}">
      <dsp:nvSpPr>
        <dsp:cNvPr id="0" name=""/>
        <dsp:cNvSpPr/>
      </dsp:nvSpPr>
      <dsp:spPr>
        <a:xfrm>
          <a:off x="7613123" y="4703309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Surveyor </a:t>
          </a:r>
          <a:endParaRPr lang="en-US" sz="1800" kern="1200" dirty="0">
            <a:latin typeface="Cambria" pitchFamily="18" charset="0"/>
          </a:endParaRPr>
        </a:p>
      </dsp:txBody>
      <dsp:txXfrm>
        <a:off x="7613123" y="4703309"/>
        <a:ext cx="1623015" cy="1030614"/>
      </dsp:txXfrm>
    </dsp:sp>
    <dsp:sp modelId="{1E2AC736-FDF7-4DC5-B78B-07C29D5EDC75}">
      <dsp:nvSpPr>
        <dsp:cNvPr id="0" name=""/>
        <dsp:cNvSpPr/>
      </dsp:nvSpPr>
      <dsp:spPr>
        <a:xfrm>
          <a:off x="7482810" y="6014216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D462A38-7AD2-456A-850B-A6DC90DE514D}">
      <dsp:nvSpPr>
        <dsp:cNvPr id="0" name=""/>
        <dsp:cNvSpPr/>
      </dsp:nvSpPr>
      <dsp:spPr>
        <a:xfrm>
          <a:off x="7663145" y="6185534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Survey Helper</a:t>
          </a:r>
          <a:endParaRPr lang="en-US" sz="1800" kern="1200" dirty="0">
            <a:latin typeface="Cambria" pitchFamily="18" charset="0"/>
          </a:endParaRPr>
        </a:p>
      </dsp:txBody>
      <dsp:txXfrm>
        <a:off x="7663145" y="6185534"/>
        <a:ext cx="1623015" cy="1030614"/>
      </dsp:txXfrm>
    </dsp:sp>
    <dsp:sp modelId="{94356C0E-A50A-4801-8E37-A72A2B028B91}">
      <dsp:nvSpPr>
        <dsp:cNvPr id="0" name=""/>
        <dsp:cNvSpPr/>
      </dsp:nvSpPr>
      <dsp:spPr>
        <a:xfrm>
          <a:off x="9469676" y="4521653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79C7B8-680E-40C4-9A77-6CDC5E913C1E}">
      <dsp:nvSpPr>
        <dsp:cNvPr id="0" name=""/>
        <dsp:cNvSpPr/>
      </dsp:nvSpPr>
      <dsp:spPr>
        <a:xfrm>
          <a:off x="9650011" y="4692972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Store </a:t>
          </a:r>
          <a:r>
            <a:rPr lang="en-US" sz="1800" kern="1200" dirty="0" smtClean="0">
              <a:latin typeface="Cambria" pitchFamily="18" charset="0"/>
            </a:rPr>
            <a:t>Keeper</a:t>
          </a:r>
          <a:endParaRPr lang="en-US" sz="1800" kern="1200" dirty="0">
            <a:latin typeface="Cambria" pitchFamily="18" charset="0"/>
          </a:endParaRPr>
        </a:p>
      </dsp:txBody>
      <dsp:txXfrm>
        <a:off x="9650011" y="4692972"/>
        <a:ext cx="1623015" cy="1030614"/>
      </dsp:txXfrm>
    </dsp:sp>
    <dsp:sp modelId="{27FEA152-0EB9-4E2F-833B-89401F9D8114}">
      <dsp:nvSpPr>
        <dsp:cNvPr id="0" name=""/>
        <dsp:cNvSpPr/>
      </dsp:nvSpPr>
      <dsp:spPr>
        <a:xfrm>
          <a:off x="9466495" y="6014216"/>
          <a:ext cx="1623015" cy="1030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E6BE0A0-23C6-4F26-B910-C98D67476C6B}">
      <dsp:nvSpPr>
        <dsp:cNvPr id="0" name=""/>
        <dsp:cNvSpPr/>
      </dsp:nvSpPr>
      <dsp:spPr>
        <a:xfrm>
          <a:off x="9646830" y="6185534"/>
          <a:ext cx="1623015" cy="103061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 pitchFamily="18" charset="0"/>
            </a:rPr>
            <a:t>Helper</a:t>
          </a:r>
          <a:endParaRPr lang="en-US" sz="1800" kern="1200" dirty="0">
            <a:latin typeface="Cambria" pitchFamily="18" charset="0"/>
          </a:endParaRPr>
        </a:p>
      </dsp:txBody>
      <dsp:txXfrm>
        <a:off x="9646830" y="6185534"/>
        <a:ext cx="1623015" cy="1030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B52DD-6382-465B-A35C-687E5A6B8D83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6803F-8A36-4DC2-BDF9-9E3868F28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6803F-8A36-4DC2-BDF9-9E3868F281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D3D4-40AE-45D2-B57B-763CFD3D0D3F}" type="datetimeFigureOut">
              <a:rPr lang="en-US" smtClean="0"/>
              <a:pPr/>
              <a:t>28-Dec-22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AC33C-AB7D-4EEC-9494-3D7188ECF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1143000"/>
          <a:ext cx="12801600" cy="769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05200" y="152400"/>
            <a:ext cx="5867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Cambria" pitchFamily="18" charset="0"/>
              </a:rPr>
              <a:t>Organization Chart</a:t>
            </a:r>
            <a:endParaRPr lang="en-US" b="1" u="sng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</Words>
  <Application>Microsoft Office PowerPoint</Application>
  <PresentationFormat>A3 Paper (297x420 mm)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Shrushti</dc:creator>
  <cp:lastModifiedBy>Shrushti</cp:lastModifiedBy>
  <cp:revision>5</cp:revision>
  <dcterms:created xsi:type="dcterms:W3CDTF">2022-07-07T03:23:42Z</dcterms:created>
  <dcterms:modified xsi:type="dcterms:W3CDTF">2022-12-28T16:45:38Z</dcterms:modified>
</cp:coreProperties>
</file>