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1650" cy="91741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E77932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1C6B8-ABFF-42B8-9F4C-94A9929633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7084B-CA0A-4C19-BD0C-49E1148CC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4723F-005B-47DF-AE6B-914A2094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5FE9A-860C-4A45-A11E-9E64A441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6609E-6511-4959-AE06-346AEB666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4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1169B-5B72-4838-BE2E-9208802C1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6C0CC-7802-4A91-B7E4-CA77D680F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B4BA8-6E32-4B0E-A296-8ABFFA638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AF22D-B7A0-4202-BC3F-0F9B02CE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2A5BC-AE63-4236-991E-C122BC07D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294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E09D3-4140-48D1-BC67-769439227B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95580A-C002-459E-98AE-F7DE0E0D6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1DBDB-D24B-48E4-BCF2-871F9CCA1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F69312-2076-4DE8-8F29-AAEF32055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66C12-1E7B-4224-8739-31901713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288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917BA-2C3D-422E-A52E-111CA2C8D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200F9-9452-4378-858F-7A3F5FC08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F1BAE-F425-4E54-907C-10D62143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4D7E9-4BA5-47C2-BFC5-87D3E61A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32CBA-DE9A-434C-932F-EF69BB2F5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287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6D0D-B9F9-4724-BC99-7D44A7855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957C0-93DC-412C-8BBE-6FAAED60B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C474-BBDA-46DB-B728-384FC965C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C9524-1683-4330-BA7A-CA8CEF543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BE55B-8C46-462A-89F7-ED74A257C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190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1CA90-4389-4463-B0E0-50EC6C34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6600-7CFB-470A-B44E-8D8C6A9FE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83269-0D3C-44EB-899F-2F0D07706B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36BC5-3755-4D71-91C1-FCC263123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83949-596A-4146-A5B9-201A5889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A285D-56C2-46A4-84C7-793589B6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045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572-E01D-4044-9363-0B460AD64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6F8E07-A474-4783-AEBB-ABF4F4344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7BF96-1B66-4CFD-8808-C0BAE169E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DEB7C2-87D6-49A4-AFFF-D64C388DB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07AD92-37BE-4610-94A9-71FDBDC12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0699E-33E1-4942-9EDD-3777383F8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0C2248-E28A-4AC3-9D39-E154C8B5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C71B22-4E2C-4BC9-A0D3-9823461E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6997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A49B-35B3-46F5-95EB-5C4C1EA4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962159-4DC2-4B55-91BD-87AD2E52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A1E2D2-D26F-4971-988A-D853FBCF2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5549B-7BD8-4F05-B0F1-54259F2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168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0C6838-09F8-4917-8C21-31B26D26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B378D2-898C-44C0-994B-05E755AC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0A415-A85F-4FE7-96D1-29B11A63B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842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B352-44A0-469A-8F18-F1DDD18C1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01AB3-150E-4BAD-997C-E41D3A8C6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22534-C97F-4498-A76D-588AC1D40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EF61E-D1A4-4CEB-B5E8-D8C5D4C7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4EC8D4-C93D-4538-B608-F073865C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BA6A5-BFF5-419B-90DB-C3279B83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537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CEC8D-D1CE-47BB-900F-F0C2D149D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95DC62-8D8D-42DB-806D-F4466B9FD6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4C3C5-9FBD-4605-9512-3518889CD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AC557-4277-4DC8-889B-0858C9A94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D7B9A-7EAF-4361-BAEF-524D88C3B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7F367-FE85-4E81-9BF6-2A703727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192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0F094-68B3-40CD-823B-001F8C20C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AB04C-6B78-4D41-BFC4-D5657976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40D31-5319-41FA-B664-4CB07CB325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6342-9A09-4AF3-8B48-A2BAC667E205}" type="datetimeFigureOut">
              <a:rPr lang="en-IN" smtClean="0"/>
              <a:t>29-08-2022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799CD-D4AA-4F0D-9B7A-0E9EA15FF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5BD64-29B5-4F32-9635-54325F69F1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FBFC-77F8-409A-8060-95974D05D34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876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5378494-14D7-439A-AE5A-352A4419ED18}"/>
              </a:ext>
            </a:extLst>
          </p:cNvPr>
          <p:cNvSpPr/>
          <p:nvPr/>
        </p:nvSpPr>
        <p:spPr>
          <a:xfrm>
            <a:off x="4744433" y="1141265"/>
            <a:ext cx="2199127" cy="766149"/>
          </a:xfrm>
          <a:custGeom>
            <a:avLst/>
            <a:gdLst>
              <a:gd name="connsiteX0" fmla="*/ 0 w 1769534"/>
              <a:gd name="connsiteY0" fmla="*/ 0 h 865375"/>
              <a:gd name="connsiteX1" fmla="*/ 1769534 w 1769534"/>
              <a:gd name="connsiteY1" fmla="*/ 0 h 865375"/>
              <a:gd name="connsiteX2" fmla="*/ 1769534 w 1769534"/>
              <a:gd name="connsiteY2" fmla="*/ 865375 h 865375"/>
              <a:gd name="connsiteX3" fmla="*/ 0 w 1769534"/>
              <a:gd name="connsiteY3" fmla="*/ 865375 h 865375"/>
              <a:gd name="connsiteX4" fmla="*/ 0 w 1769534"/>
              <a:gd name="connsiteY4" fmla="*/ 0 h 865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9534" h="865375">
                <a:moveTo>
                  <a:pt x="0" y="0"/>
                </a:moveTo>
                <a:lnTo>
                  <a:pt x="1769534" y="0"/>
                </a:lnTo>
                <a:lnTo>
                  <a:pt x="1769534" y="865375"/>
                </a:lnTo>
                <a:lnTo>
                  <a:pt x="0" y="865375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b="1" kern="1200" dirty="0">
                <a:solidFill>
                  <a:schemeClr val="tx1"/>
                </a:solidFill>
              </a:rPr>
              <a:t>Mr. Anand </a:t>
            </a:r>
            <a:r>
              <a:rPr lang="en-US" sz="1600" b="1" kern="1200" dirty="0" err="1">
                <a:solidFill>
                  <a:schemeClr val="tx1"/>
                </a:solidFill>
              </a:rPr>
              <a:t>Kanago</a:t>
            </a:r>
            <a:r>
              <a:rPr lang="en-US" sz="1600" b="1" kern="1200" dirty="0">
                <a:solidFill>
                  <a:schemeClr val="tx1"/>
                </a:solidFill>
              </a:rPr>
              <a:t> </a:t>
            </a:r>
          </a:p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600" kern="1200" dirty="0">
                <a:solidFill>
                  <a:schemeClr val="tx1"/>
                </a:solidFill>
              </a:rPr>
              <a:t>(Projects Head)</a:t>
            </a:r>
            <a:endParaRPr lang="en-IN" sz="1600" kern="120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ECC6368-268B-44F2-83D8-00D3AE35257D}"/>
              </a:ext>
            </a:extLst>
          </p:cNvPr>
          <p:cNvSpPr/>
          <p:nvPr/>
        </p:nvSpPr>
        <p:spPr>
          <a:xfrm>
            <a:off x="3892867" y="2469761"/>
            <a:ext cx="3050693" cy="859120"/>
          </a:xfrm>
          <a:custGeom>
            <a:avLst/>
            <a:gdLst>
              <a:gd name="connsiteX0" fmla="*/ 0 w 2072082"/>
              <a:gd name="connsiteY0" fmla="*/ 0 h 720358"/>
              <a:gd name="connsiteX1" fmla="*/ 2072082 w 2072082"/>
              <a:gd name="connsiteY1" fmla="*/ 0 h 720358"/>
              <a:gd name="connsiteX2" fmla="*/ 2072082 w 2072082"/>
              <a:gd name="connsiteY2" fmla="*/ 720358 h 720358"/>
              <a:gd name="connsiteX3" fmla="*/ 0 w 2072082"/>
              <a:gd name="connsiteY3" fmla="*/ 720358 h 720358"/>
              <a:gd name="connsiteX4" fmla="*/ 0 w 2072082"/>
              <a:gd name="connsiteY4" fmla="*/ 0 h 72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2082" h="720358">
                <a:moveTo>
                  <a:pt x="0" y="0"/>
                </a:moveTo>
                <a:lnTo>
                  <a:pt x="2072082" y="0"/>
                </a:lnTo>
                <a:lnTo>
                  <a:pt x="2072082" y="720358"/>
                </a:lnTo>
                <a:lnTo>
                  <a:pt x="0" y="72035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Mr. Abhijit </a:t>
            </a:r>
            <a:r>
              <a:rPr lang="en-IN" sz="1600" b="1" kern="12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Sawlikar</a:t>
            </a:r>
            <a:endParaRPr lang="en-IN" sz="160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(Sr. Manager – Projects)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00AFC70-89E1-487A-99C4-3C0A63DC2673}"/>
              </a:ext>
            </a:extLst>
          </p:cNvPr>
          <p:cNvSpPr/>
          <p:nvPr/>
        </p:nvSpPr>
        <p:spPr>
          <a:xfrm>
            <a:off x="1298384" y="4046913"/>
            <a:ext cx="2117518" cy="689312"/>
          </a:xfrm>
          <a:custGeom>
            <a:avLst/>
            <a:gdLst>
              <a:gd name="connsiteX0" fmla="*/ 0 w 1320075"/>
              <a:gd name="connsiteY0" fmla="*/ 0 h 660037"/>
              <a:gd name="connsiteX1" fmla="*/ 1320075 w 1320075"/>
              <a:gd name="connsiteY1" fmla="*/ 0 h 660037"/>
              <a:gd name="connsiteX2" fmla="*/ 1320075 w 1320075"/>
              <a:gd name="connsiteY2" fmla="*/ 660037 h 660037"/>
              <a:gd name="connsiteX3" fmla="*/ 0 w 1320075"/>
              <a:gd name="connsiteY3" fmla="*/ 660037 h 660037"/>
              <a:gd name="connsiteX4" fmla="*/ 0 w 1320075"/>
              <a:gd name="connsiteY4" fmla="*/ 0 h 66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20075" h="660037">
                <a:moveTo>
                  <a:pt x="0" y="0"/>
                </a:moveTo>
                <a:lnTo>
                  <a:pt x="1320075" y="0"/>
                </a:lnTo>
                <a:lnTo>
                  <a:pt x="1320075" y="660037"/>
                </a:lnTo>
                <a:lnTo>
                  <a:pt x="0" y="660037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Mr. </a:t>
            </a:r>
            <a:r>
              <a:rPr lang="en-IN" sz="1600" b="1" kern="1200" dirty="0" err="1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Manur</a:t>
            </a: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 (Site Engineer)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523FBF1-A2DB-466F-8737-25FD4DA1EED0}"/>
              </a:ext>
            </a:extLst>
          </p:cNvPr>
          <p:cNvSpPr/>
          <p:nvPr/>
        </p:nvSpPr>
        <p:spPr>
          <a:xfrm>
            <a:off x="4448615" y="4067689"/>
            <a:ext cx="2038682" cy="689312"/>
          </a:xfrm>
          <a:custGeom>
            <a:avLst/>
            <a:gdLst>
              <a:gd name="connsiteX0" fmla="*/ 0 w 2140304"/>
              <a:gd name="connsiteY0" fmla="*/ 0 h 660037"/>
              <a:gd name="connsiteX1" fmla="*/ 2140304 w 2140304"/>
              <a:gd name="connsiteY1" fmla="*/ 0 h 660037"/>
              <a:gd name="connsiteX2" fmla="*/ 2140304 w 2140304"/>
              <a:gd name="connsiteY2" fmla="*/ 660037 h 660037"/>
              <a:gd name="connsiteX3" fmla="*/ 0 w 2140304"/>
              <a:gd name="connsiteY3" fmla="*/ 660037 h 660037"/>
              <a:gd name="connsiteX4" fmla="*/ 0 w 2140304"/>
              <a:gd name="connsiteY4" fmla="*/ 0 h 66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0304" h="660037">
                <a:moveTo>
                  <a:pt x="0" y="0"/>
                </a:moveTo>
                <a:lnTo>
                  <a:pt x="2140304" y="0"/>
                </a:lnTo>
                <a:lnTo>
                  <a:pt x="2140304" y="660037"/>
                </a:lnTo>
                <a:lnTo>
                  <a:pt x="0" y="660037"/>
                </a:lnTo>
                <a:lnTo>
                  <a:pt x="0" y="0"/>
                </a:lnTo>
                <a:close/>
              </a:path>
            </a:pathLst>
          </a:custGeom>
          <a:solidFill>
            <a:srgbClr val="E77932"/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Supplier</a:t>
            </a:r>
            <a:endParaRPr lang="en-IN" sz="1600" b="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20030B55-B03D-44CE-B669-CA00F6A33EAF}"/>
              </a:ext>
            </a:extLst>
          </p:cNvPr>
          <p:cNvSpPr/>
          <p:nvPr/>
        </p:nvSpPr>
        <p:spPr>
          <a:xfrm>
            <a:off x="7730008" y="4172645"/>
            <a:ext cx="2456432" cy="584356"/>
          </a:xfrm>
          <a:custGeom>
            <a:avLst/>
            <a:gdLst>
              <a:gd name="connsiteX0" fmla="*/ 0 w 1976575"/>
              <a:gd name="connsiteY0" fmla="*/ 0 h 660037"/>
              <a:gd name="connsiteX1" fmla="*/ 1976575 w 1976575"/>
              <a:gd name="connsiteY1" fmla="*/ 0 h 660037"/>
              <a:gd name="connsiteX2" fmla="*/ 1976575 w 1976575"/>
              <a:gd name="connsiteY2" fmla="*/ 660037 h 660037"/>
              <a:gd name="connsiteX3" fmla="*/ 0 w 1976575"/>
              <a:gd name="connsiteY3" fmla="*/ 660037 h 660037"/>
              <a:gd name="connsiteX4" fmla="*/ 0 w 1976575"/>
              <a:gd name="connsiteY4" fmla="*/ 0 h 66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76575" h="660037">
                <a:moveTo>
                  <a:pt x="0" y="0"/>
                </a:moveTo>
                <a:lnTo>
                  <a:pt x="1976575" y="0"/>
                </a:lnTo>
                <a:lnTo>
                  <a:pt x="1976575" y="660037"/>
                </a:lnTo>
                <a:lnTo>
                  <a:pt x="0" y="660037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schemeClr val="tx1"/>
                </a:solidFill>
              </a:rPr>
              <a:t>Mr. Amit Kadam</a:t>
            </a:r>
            <a:endParaRPr lang="en-IN" sz="1600" kern="1200" dirty="0">
              <a:solidFill>
                <a:schemeClr val="tx1"/>
              </a:solidFill>
            </a:endParaRPr>
          </a:p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0" kern="1200" dirty="0">
                <a:solidFill>
                  <a:schemeClr val="tx1"/>
                </a:solidFill>
              </a:rPr>
              <a:t>(Safety Officer)</a:t>
            </a:r>
            <a:endParaRPr lang="en-IN" sz="1600" b="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3FBD355-10EC-40FF-A012-BDCC1843097E}"/>
              </a:ext>
            </a:extLst>
          </p:cNvPr>
          <p:cNvSpPr/>
          <p:nvPr/>
        </p:nvSpPr>
        <p:spPr>
          <a:xfrm>
            <a:off x="1298383" y="5487872"/>
            <a:ext cx="2594484" cy="601337"/>
          </a:xfrm>
          <a:custGeom>
            <a:avLst/>
            <a:gdLst>
              <a:gd name="connsiteX0" fmla="*/ 0 w 2087659"/>
              <a:gd name="connsiteY0" fmla="*/ 0 h 679218"/>
              <a:gd name="connsiteX1" fmla="*/ 2087659 w 2087659"/>
              <a:gd name="connsiteY1" fmla="*/ 0 h 679218"/>
              <a:gd name="connsiteX2" fmla="*/ 2087659 w 2087659"/>
              <a:gd name="connsiteY2" fmla="*/ 679218 h 679218"/>
              <a:gd name="connsiteX3" fmla="*/ 0 w 2087659"/>
              <a:gd name="connsiteY3" fmla="*/ 679218 h 679218"/>
              <a:gd name="connsiteX4" fmla="*/ 0 w 2087659"/>
              <a:gd name="connsiteY4" fmla="*/ 0 h 679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7659" h="679218">
                <a:moveTo>
                  <a:pt x="0" y="0"/>
                </a:moveTo>
                <a:lnTo>
                  <a:pt x="2087659" y="0"/>
                </a:lnTo>
                <a:lnTo>
                  <a:pt x="2087659" y="679218"/>
                </a:lnTo>
                <a:lnTo>
                  <a:pt x="0" y="679218"/>
                </a:lnTo>
                <a:lnTo>
                  <a:pt x="0" y="0"/>
                </a:lnTo>
                <a:close/>
              </a:path>
            </a:pathLst>
          </a:custGeom>
          <a:solidFill>
            <a:srgbClr val="E77932"/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Contractor</a:t>
            </a:r>
            <a:endParaRPr lang="en-IN" sz="1600" b="0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C4550EDB-03CC-47E7-AC8F-292F8BFA419B}"/>
              </a:ext>
            </a:extLst>
          </p:cNvPr>
          <p:cNvSpPr/>
          <p:nvPr/>
        </p:nvSpPr>
        <p:spPr>
          <a:xfrm>
            <a:off x="7483182" y="2325314"/>
            <a:ext cx="2995347" cy="1103686"/>
          </a:xfrm>
          <a:custGeom>
            <a:avLst/>
            <a:gdLst>
              <a:gd name="connsiteX0" fmla="*/ 0 w 2063581"/>
              <a:gd name="connsiteY0" fmla="*/ 0 h 776606"/>
              <a:gd name="connsiteX1" fmla="*/ 2063581 w 2063581"/>
              <a:gd name="connsiteY1" fmla="*/ 0 h 776606"/>
              <a:gd name="connsiteX2" fmla="*/ 2063581 w 2063581"/>
              <a:gd name="connsiteY2" fmla="*/ 776606 h 776606"/>
              <a:gd name="connsiteX3" fmla="*/ 0 w 2063581"/>
              <a:gd name="connsiteY3" fmla="*/ 776606 h 776606"/>
              <a:gd name="connsiteX4" fmla="*/ 0 w 2063581"/>
              <a:gd name="connsiteY4" fmla="*/ 0 h 77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3581" h="776606">
                <a:moveTo>
                  <a:pt x="0" y="0"/>
                </a:moveTo>
                <a:lnTo>
                  <a:pt x="2063581" y="0"/>
                </a:lnTo>
                <a:lnTo>
                  <a:pt x="2063581" y="776606"/>
                </a:lnTo>
                <a:lnTo>
                  <a:pt x="0" y="77660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8100" cap="flat" cmpd="sng" algn="ctr">
            <a:solidFill>
              <a:prstClr val="black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1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Ms. Nilaja Paranjape</a:t>
            </a:r>
          </a:p>
          <a:p>
            <a:pPr marL="0" lvl="0" indent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1600" b="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(Manager – Commercial/</a:t>
            </a:r>
            <a:r>
              <a:rPr lang="en-IN" sz="1600" dirty="0">
                <a:solidFill>
                  <a:prstClr val="black"/>
                </a:solidFill>
                <a:latin typeface="Calibri" panose="020F0502020204030204"/>
              </a:rPr>
              <a:t>Billing/ Project Documentation</a:t>
            </a:r>
            <a:r>
              <a:rPr lang="en-IN" sz="1600" b="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EA08D7-1BB9-4EDA-A300-78F70AE48756}"/>
              </a:ext>
            </a:extLst>
          </p:cNvPr>
          <p:cNvSpPr txBox="1"/>
          <p:nvPr/>
        </p:nvSpPr>
        <p:spPr>
          <a:xfrm>
            <a:off x="151778" y="140533"/>
            <a:ext cx="11550072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3000" b="1" dirty="0"/>
              <a:t>ORGANIZATION CHART – POWERICA LIMITED, PUNE PROJECTS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7E76335-A4C2-9B04-2615-BA0C0ED3C9FD}"/>
              </a:ext>
            </a:extLst>
          </p:cNvPr>
          <p:cNvCxnSpPr/>
          <p:nvPr/>
        </p:nvCxnSpPr>
        <p:spPr>
          <a:xfrm>
            <a:off x="5843996" y="1907414"/>
            <a:ext cx="0" cy="5623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B6DF54C-0483-11D7-C43A-B3073DF226EF}"/>
              </a:ext>
            </a:extLst>
          </p:cNvPr>
          <p:cNvCxnSpPr>
            <a:cxnSpLocks/>
          </p:cNvCxnSpPr>
          <p:nvPr/>
        </p:nvCxnSpPr>
        <p:spPr>
          <a:xfrm>
            <a:off x="5843996" y="3328881"/>
            <a:ext cx="0" cy="7388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FEE2B2-FA6B-9DE3-9CF3-DFB38C5C5137}"/>
              </a:ext>
            </a:extLst>
          </p:cNvPr>
          <p:cNvCxnSpPr/>
          <p:nvPr/>
        </p:nvCxnSpPr>
        <p:spPr>
          <a:xfrm>
            <a:off x="6943560" y="2877157"/>
            <a:ext cx="5396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52BE20-F8F7-0ADD-69B0-16EFD9318D3F}"/>
              </a:ext>
            </a:extLst>
          </p:cNvPr>
          <p:cNvCxnSpPr/>
          <p:nvPr/>
        </p:nvCxnSpPr>
        <p:spPr>
          <a:xfrm flipH="1">
            <a:off x="6783859" y="4464823"/>
            <a:ext cx="9461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16B7436-8183-39E3-6317-5DF20DB3CBDD}"/>
              </a:ext>
            </a:extLst>
          </p:cNvPr>
          <p:cNvCxnSpPr/>
          <p:nvPr/>
        </p:nvCxnSpPr>
        <p:spPr>
          <a:xfrm flipV="1">
            <a:off x="6771503" y="3284553"/>
            <a:ext cx="0" cy="1180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E943DC0-48D3-74FE-C213-F19BA738B204}"/>
              </a:ext>
            </a:extLst>
          </p:cNvPr>
          <p:cNvCxnSpPr/>
          <p:nvPr/>
        </p:nvCxnSpPr>
        <p:spPr>
          <a:xfrm>
            <a:off x="3415901" y="4388240"/>
            <a:ext cx="7112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21D8C40-E763-34E2-713D-2C87FB1DD23C}"/>
              </a:ext>
            </a:extLst>
          </p:cNvPr>
          <p:cNvCxnSpPr/>
          <p:nvPr/>
        </p:nvCxnSpPr>
        <p:spPr>
          <a:xfrm flipV="1">
            <a:off x="4127159" y="3328881"/>
            <a:ext cx="0" cy="10593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92CDCB2-7BB4-A952-3C3C-B50EDBF3FF8B}"/>
              </a:ext>
            </a:extLst>
          </p:cNvPr>
          <p:cNvCxnSpPr/>
          <p:nvPr/>
        </p:nvCxnSpPr>
        <p:spPr>
          <a:xfrm>
            <a:off x="2483708" y="4757001"/>
            <a:ext cx="0" cy="7308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705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Kishore Betrabet</dc:creator>
  <cp:lastModifiedBy>Kishore Betrabet</cp:lastModifiedBy>
  <cp:revision>28</cp:revision>
  <cp:lastPrinted>2022-08-29T06:57:27Z</cp:lastPrinted>
  <dcterms:created xsi:type="dcterms:W3CDTF">2021-02-19T06:03:18Z</dcterms:created>
  <dcterms:modified xsi:type="dcterms:W3CDTF">2022-08-29T07:30:42Z</dcterms:modified>
</cp:coreProperties>
</file>