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9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9" autoAdjust="0"/>
  </p:normalViewPr>
  <p:slideViewPr>
    <p:cSldViewPr snapToGrid="0">
      <p:cViewPr>
        <p:scale>
          <a:sx n="114" d="100"/>
          <a:sy n="114" d="100"/>
        </p:scale>
        <p:origin x="414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F48ADC-B976-45C1-B94C-07D8DBD706E9}" type="datetime1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49346E-4525-4E9D-8817-A0F329044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FF367F-4D55-4A59-B136-DC08F1BB1573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A180B81-AA4E-4B75-A7A4-FD12E7A9A81B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A180B81-AA4E-4B75-A7A4-FD12E7A9A8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B2CA9EC1-13CD-430C-84BF-C70EB96BA386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323F30-131A-49A6-9260-FD2B75CEC914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196CEB-D4F0-41C8-A216-4531BAA0E379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D0EEA-2A4C-4658-8ABB-80797B8C35D3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AFB3A0-AD38-46EB-9F04-2C98DD78BDC6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454B4C-DA52-476E-BD50-FB07810A46FB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21E355-ECFD-48A6-AAA9-29A5BA492D03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208267-91BE-4FB0-BD73-B4B0F920422C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253565-6AEB-4EE4-AF8D-ABCD125BEDE7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997FB5-D1FA-4662-A4A1-53CA29677368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4D49A-42C3-476C-8A65-D4D5D4AC6AE8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15867CD-1293-4422-82FA-A38FDD3EC0A3}" type="datetime1">
              <a:rPr lang="en-GB" noProof="0" smtClean="0"/>
              <a:t>17/01/2023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466A5381-C5C5-4929-819D-58E93DD73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23769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2D21EE2-D070-4DA0-A1AD-9C1E88D91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2F3A4D7-B84F-42D6-A659-74286E20A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1A1A5B2-BDF8-4C24-8AF8-C28C03D46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B784302-7954-4871-A66D-7F70FFD34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3CC1BD9-74A7-4241-AB01-433AF19DE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30002" y="3697667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1DE0112F-791B-49A1-8CD8-15FA7DC6F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274748" y="398904"/>
            <a:ext cx="1547783" cy="3249740"/>
          </a:xfrm>
          <a:prstGeom prst="bentConnector3">
            <a:avLst>
              <a:gd name="adj1" fmla="val 79539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88C5FB59-79BD-402C-B020-CAA59D615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9" idx="2"/>
            <a:endCxn id="30" idx="0"/>
          </p:cNvCxnSpPr>
          <p:nvPr/>
        </p:nvCxnSpPr>
        <p:spPr>
          <a:xfrm rot="16200000" flipH="1">
            <a:off x="8477864" y="445527"/>
            <a:ext cx="1547783" cy="3156493"/>
          </a:xfrm>
          <a:prstGeom prst="bentConnector3">
            <a:avLst>
              <a:gd name="adj1" fmla="val 79539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35D5690-BFCA-41DE-B9BF-84E7D1879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48757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918219C-ED8A-41E2-A454-104913D38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267510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8E21438-ACE0-4CD2-8E73-C228CB6D6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86263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CD738FB-F9A6-466C-BE09-07B3386B1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05016" y="2476500"/>
            <a:ext cx="0" cy="32116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7799EAF-F8D9-4832-85BE-85588AE22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986262" y="1778000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7998" y="643467"/>
            <a:ext cx="2939030" cy="2154198"/>
          </a:xfrm>
        </p:spPr>
        <p:txBody>
          <a:bodyPr lIns="0" tIns="0" rIns="0" bIns="0" rtlCol="0">
            <a:noAutofit/>
          </a:bodyPr>
          <a:lstStyle/>
          <a:p>
            <a:pPr rtl="0"/>
            <a:r>
              <a:rPr lang="en-GB" sz="2400" spc="-150" dirty="0"/>
              <a:t>Organisation Chart</a:t>
            </a:r>
            <a:br>
              <a:rPr lang="en-GB" spc="-150" dirty="0"/>
            </a:br>
            <a:br>
              <a:rPr lang="en-GB" spc="-150" dirty="0"/>
            </a:br>
            <a:r>
              <a:rPr lang="en-GB" sz="4000" u="sng" spc="-150" dirty="0" err="1"/>
              <a:t>shree</a:t>
            </a:r>
            <a:r>
              <a:rPr lang="en-GB" sz="4000" u="sng" spc="-150" dirty="0"/>
              <a:t> </a:t>
            </a:r>
            <a:r>
              <a:rPr lang="en-GB" sz="4000" u="sng" spc="-150" dirty="0" err="1"/>
              <a:t>ganesh</a:t>
            </a:r>
            <a:r>
              <a:rPr lang="en-GB" sz="4000" u="sng" spc="-150" dirty="0"/>
              <a:t> labour suppliers</a:t>
            </a:r>
            <a:endParaRPr lang="en-GB" u="sng" spc="-150" dirty="0"/>
          </a:p>
        </p:txBody>
      </p:sp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111016" y="824452"/>
            <a:ext cx="512498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latin typeface="+mj-lt"/>
              </a:rPr>
              <a:t>PRAKASH BHAWAR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 err="1">
                <a:latin typeface="+mn-lt"/>
              </a:rPr>
              <a:t>Propriter</a:t>
            </a:r>
            <a:endParaRPr lang="en-GB" sz="1300" b="0" kern="1200" dirty="0">
              <a:latin typeface="+mn-lt"/>
            </a:endParaRPr>
          </a:p>
        </p:txBody>
      </p:sp>
      <p:sp>
        <p:nvSpPr>
          <p:cNvPr id="32" name="Rectangle 3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5111017" y="1559983"/>
            <a:ext cx="1875245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kern="1200" dirty="0">
                <a:latin typeface="+mj-lt"/>
              </a:rPr>
              <a:t>AMOL KOMTE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Assistant</a:t>
            </a:r>
          </a:p>
        </p:txBody>
      </p:sp>
      <p:sp>
        <p:nvSpPr>
          <p:cNvPr id="20" name="Rectangle 19" descr="Hierarchy Level 2 Item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3829769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BALASAHEB MUNDHE</a:t>
            </a:r>
            <a:br>
              <a:rPr lang="en-GB" sz="1300" kern="1200" dirty="0"/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SUPERVISOR L6</a:t>
            </a:r>
          </a:p>
        </p:txBody>
      </p:sp>
      <p:sp>
        <p:nvSpPr>
          <p:cNvPr id="21" name="Rectangle 20" descr="Hierarchy Level 3 Item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3829769" y="3817331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ANIL MORE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en-GB" sz="1300" kern="1200" dirty="0">
                <a:latin typeface="+mj-lt"/>
              </a:rPr>
            </a:br>
            <a:r>
              <a:rPr lang="en-GB" sz="1300" kern="1200" dirty="0">
                <a:latin typeface="+mj-lt"/>
              </a:rPr>
              <a:t>SUPERVISOR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ctangle 21" descr="Hierarchy Level 2 Item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5111016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SATISH DABHADE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SUPERVISOR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dirty="0">
                <a:solidFill>
                  <a:prstClr val="black"/>
                </a:solidFill>
              </a:rPr>
              <a:t>HK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3" name="Rectangle 22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5111016" y="3817331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Tw Cen MT Condensed" panose="020B0606020104020203"/>
                <a:ea typeface="+mn-ea"/>
                <a:cs typeface="+mn-cs"/>
              </a:rPr>
              <a:t>AJAY MIRGE</a:t>
            </a:r>
            <a:br>
              <a:rPr lang="en-GB" sz="1300" b="1" kern="1200" dirty="0">
                <a:solidFill>
                  <a:prstClr val="black"/>
                </a:solidFill>
                <a:latin typeface="Tw Cen MT Condensed" panose="020B0606020104020203"/>
                <a:ea typeface="+mn-ea"/>
                <a:cs typeface="+mn-cs"/>
              </a:rPr>
            </a:br>
            <a:endParaRPr lang="en-GB" sz="1300" b="1" kern="1200" dirty="0">
              <a:solidFill>
                <a:prstClr val="black"/>
              </a:solidFill>
              <a:latin typeface="Tw Cen MT Condensed" panose="020B0606020104020203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SUPERVISOR</a:t>
            </a: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6392263" y="2797666"/>
            <a:ext cx="1188000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AMIT MALPANI</a:t>
            </a:r>
            <a:br>
              <a:rPr lang="en-GB" sz="1300" kern="1200" dirty="0">
                <a:latin typeface="+mj-lt"/>
              </a:rPr>
            </a:br>
            <a:endParaRPr lang="en-GB" sz="1300" kern="1200" dirty="0"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SUPERVISOR</a:t>
            </a:r>
          </a:p>
        </p:txBody>
      </p:sp>
      <p:sp>
        <p:nvSpPr>
          <p:cNvPr id="25" name="Rectangle 24" descr="Hierarchy Level 3 Item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6392263" y="3817331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						</a:t>
            </a: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7673510" y="2797666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SANDIP BHAWAR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SUPERVISOR   E 71</a:t>
            </a:r>
          </a:p>
        </p:txBody>
      </p:sp>
      <p:sp>
        <p:nvSpPr>
          <p:cNvPr id="34" name="Rectangle 33" descr="Hierarchy Level 3 Item 4">
            <a:extLst>
              <a:ext uri="{FF2B5EF4-FFF2-40B4-BE49-F238E27FC236}">
                <a16:creationId xmlns:a16="http://schemas.microsoft.com/office/drawing/2014/main" id="{E13E0FEE-D99C-4128-A8A5-2BAB37F5792E}"/>
              </a:ext>
            </a:extLst>
          </p:cNvPr>
          <p:cNvSpPr/>
          <p:nvPr/>
        </p:nvSpPr>
        <p:spPr>
          <a:xfrm rot="18585841">
            <a:off x="8669688" y="5599194"/>
            <a:ext cx="334155" cy="22443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28" name="Rectangle 27" descr="Hierarchy Level 2 Item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8954757" y="2797666"/>
            <a:ext cx="1188000" cy="90000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KARBHARI BHAWAR</a:t>
            </a:r>
            <a:br>
              <a:rPr lang="en-GB" sz="1300" kern="1200" dirty="0">
                <a:latin typeface="+mj-lt"/>
              </a:rPr>
            </a:br>
            <a:r>
              <a:rPr lang="en-GB" sz="1300" b="0" kern="1200" dirty="0">
                <a:solidFill>
                  <a:prstClr val="black"/>
                </a:solidFill>
                <a:ea typeface="+mn-ea"/>
                <a:cs typeface="+mn-cs"/>
              </a:rPr>
              <a:t>SUPERVISOR   K 120</a:t>
            </a:r>
          </a:p>
        </p:txBody>
      </p:sp>
      <p:sp>
        <p:nvSpPr>
          <p:cNvPr id="30" name="Rectangle 29" descr="Hierarchy Level 2 Item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236002" y="2797666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SACHIN RATHOD </a:t>
            </a:r>
            <a:br>
              <a:rPr lang="en-GB" sz="1300" kern="1200" dirty="0">
                <a:latin typeface="+mj-lt"/>
              </a:rPr>
            </a:br>
            <a:r>
              <a:rPr lang="en-GB" sz="1300" b="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SUPERVISOR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300" kern="1200" dirty="0">
                <a:solidFill>
                  <a:prstClr val="black"/>
                </a:solidFill>
                <a:latin typeface="+mj-lt"/>
              </a:rPr>
              <a:t>GIRNAR</a:t>
            </a: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1" name="Rectangle 30" descr="Hierarchy Level 3 Item 6">
            <a:extLst>
              <a:ext uri="{FF2B5EF4-FFF2-40B4-BE49-F238E27FC236}">
                <a16:creationId xmlns:a16="http://schemas.microsoft.com/office/drawing/2014/main" id="{E0BA9528-74CE-4286-A8E3-697EED90FF57}"/>
              </a:ext>
            </a:extLst>
          </p:cNvPr>
          <p:cNvSpPr/>
          <p:nvPr/>
        </p:nvSpPr>
        <p:spPr>
          <a:xfrm flipV="1">
            <a:off x="10588575" y="4513277"/>
            <a:ext cx="744951" cy="58723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br>
              <a:rPr lang="en-GB" sz="1300" b="1" kern="1200" dirty="0">
                <a:solidFill>
                  <a:prstClr val="black"/>
                </a:solidFill>
                <a:latin typeface="Tw Cen MT Condensed" panose="020B0606020104020203"/>
                <a:ea typeface="+mn-ea"/>
                <a:cs typeface="+mn-cs"/>
              </a:rPr>
            </a:br>
            <a:endParaRPr lang="en-GB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26" name="Rectangle 125" descr="Legend">
            <a:extLst>
              <a:ext uri="{FF2B5EF4-FFF2-40B4-BE49-F238E27FC236}">
                <a16:creationId xmlns:a16="http://schemas.microsoft.com/office/drawing/2014/main" id="{87078AC5-D985-47B2-ADD8-612E6D2FECA8}"/>
              </a:ext>
            </a:extLst>
          </p:cNvPr>
          <p:cNvSpPr/>
          <p:nvPr/>
        </p:nvSpPr>
        <p:spPr>
          <a:xfrm>
            <a:off x="8898772" y="6214535"/>
            <a:ext cx="145256" cy="145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9164567" y="6214533"/>
            <a:ext cx="414767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en-GB" sz="900"/>
              <a:t>National</a:t>
            </a:r>
          </a:p>
        </p:txBody>
      </p:sp>
      <p:sp>
        <p:nvSpPr>
          <p:cNvPr id="133" name="Rectangle 132" descr="Legend">
            <a:extLst>
              <a:ext uri="{FF2B5EF4-FFF2-40B4-BE49-F238E27FC236}">
                <a16:creationId xmlns:a16="http://schemas.microsoft.com/office/drawing/2014/main" id="{329A930C-4BC7-4D0E-911A-9C2A08DE6517}"/>
              </a:ext>
            </a:extLst>
          </p:cNvPr>
          <p:cNvSpPr/>
          <p:nvPr/>
        </p:nvSpPr>
        <p:spPr>
          <a:xfrm>
            <a:off x="9726448" y="6214535"/>
            <a:ext cx="145256" cy="1452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30F1624-7332-47D4-96B7-3D9EF1CB0814}"/>
              </a:ext>
            </a:extLst>
          </p:cNvPr>
          <p:cNvSpPr txBox="1"/>
          <p:nvPr/>
        </p:nvSpPr>
        <p:spPr>
          <a:xfrm>
            <a:off x="9992243" y="6214533"/>
            <a:ext cx="414767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en-GB" sz="900"/>
              <a:t>Domestic</a:t>
            </a:r>
          </a:p>
        </p:txBody>
      </p:sp>
      <p:sp>
        <p:nvSpPr>
          <p:cNvPr id="136" name="Rectangle 135" descr="Legend">
            <a:extLst>
              <a:ext uri="{FF2B5EF4-FFF2-40B4-BE49-F238E27FC236}">
                <a16:creationId xmlns:a16="http://schemas.microsoft.com/office/drawing/2014/main" id="{FA6DE25B-B104-4672-ABD0-40DCA8D520A0}"/>
              </a:ext>
            </a:extLst>
          </p:cNvPr>
          <p:cNvSpPr/>
          <p:nvPr/>
        </p:nvSpPr>
        <p:spPr>
          <a:xfrm>
            <a:off x="10553231" y="6214535"/>
            <a:ext cx="145256" cy="1452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2565F47F-143D-4D26-B25E-D216B9C37062}"/>
              </a:ext>
            </a:extLst>
          </p:cNvPr>
          <p:cNvSpPr txBox="1"/>
          <p:nvPr/>
        </p:nvSpPr>
        <p:spPr>
          <a:xfrm>
            <a:off x="10819026" y="6214533"/>
            <a:ext cx="588109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r>
              <a:rPr lang="en-GB" sz="900"/>
              <a:t>International</a:t>
            </a: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718_TF11561227_Win32" id="{88CB2605-DA15-4995-9EEC-01036B816BE8}" vid="{949CEB60-83A2-4CDB-9691-085789CBA3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tf11561227_win32</Template>
  <TotalTime>12</TotalTime>
  <Words>66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Organisation Chart  shree ganesh labour suppliers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Chart  shree ganesh labour suppliers</dc:title>
  <dc:creator>amol komte</dc:creator>
  <cp:lastModifiedBy>amol komte</cp:lastModifiedBy>
  <cp:revision>1</cp:revision>
  <cp:lastPrinted>2023-01-17T06:33:54Z</cp:lastPrinted>
  <dcterms:created xsi:type="dcterms:W3CDTF">2023-01-17T06:24:52Z</dcterms:created>
  <dcterms:modified xsi:type="dcterms:W3CDTF">2023-01-17T06:37:28Z</dcterms:modified>
</cp:coreProperties>
</file>