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493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12192000" cy="6858000"/>
  <p:notesSz cx="6858000" cy="9144000"/>
  <p:defaultTextStyle>
    <a:defPPr rtl="0">
      <a:defRPr lang="en-GB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89" autoAdjust="0"/>
  </p:normalViewPr>
  <p:slideViewPr>
    <p:cSldViewPr snapToGrid="0">
      <p:cViewPr>
        <p:scale>
          <a:sx n="114" d="100"/>
          <a:sy n="114" d="100"/>
        </p:scale>
        <p:origin x="414" y="-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311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B6F786D-919B-4EF5-BD44-C01ABFF51C6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C3CE706-A491-407B-8A3C-1E1B38E3BE5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BFF48ADC-B976-45C1-B94C-07D8DBD706E9}" type="datetime1">
              <a:rPr lang="en-GB" smtClean="0"/>
              <a:t>17/01/2023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EB2EC7-06AC-483D-9F0F-8513034635F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165677-A8C6-4167-BD6B-72F4BE86DEC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D49346E-4525-4E9D-8817-A0F329044F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808823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GB" noProof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E6FF367F-4D55-4A59-B136-DC08F1BB1573}" type="datetime1">
              <a:rPr lang="en-GB" noProof="0" smtClean="0"/>
              <a:t>17/01/2023</a:t>
            </a:fld>
            <a:endParaRPr lang="en-GB" noProof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GB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1A180B81-AA4E-4B75-A7A4-FD12E7A9A81B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51628967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1A180B81-AA4E-4B75-A7A4-FD12E7A9A81B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36751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rtlCol="0" anchor="ctr">
            <a:normAutofit/>
          </a:bodyPr>
          <a:lstStyle>
            <a:lvl1pPr algn="r">
              <a:defRPr sz="5000" spc="200" baseline="0"/>
            </a:lvl1pPr>
          </a:lstStyle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rtlCol="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pPr rtl="0"/>
            <a:r>
              <a:rPr lang="en-GB" noProof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algn="l">
              <a:defRPr/>
            </a:lvl1pPr>
          </a:lstStyle>
          <a:p>
            <a:pPr rtl="0"/>
            <a:fld id="{B2CA9EC1-13CD-430C-84BF-C70EB96BA386}" type="datetime1">
              <a:rPr lang="en-GB" noProof="0" smtClean="0"/>
              <a:t>17/01/2023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en-GB" noProof="0" smtClean="0"/>
              <a:t>‹#›</a:t>
            </a:fld>
            <a:endParaRPr lang="en-GB" noProof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0095969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4323F30-131A-49A6-9260-FD2B75CEC914}" type="datetime1">
              <a:rPr lang="en-GB" noProof="0" smtClean="0"/>
              <a:t>17/01/2023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636977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 rtlCol="0"/>
          <a:lstStyle/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 rtlCol="0"/>
          <a:lstStyle/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0196CEB-D4F0-41C8-A216-4531BAA0E379}" type="datetime1">
              <a:rPr lang="en-GB" noProof="0" smtClean="0"/>
              <a:t>17/01/2023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en-GB" noProof="0" smtClean="0"/>
              <a:t>‹#›</a:t>
            </a:fld>
            <a:endParaRPr lang="en-GB" noProof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615710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C4D0EEA-2A4C-4658-8ABB-80797B8C35D3}" type="datetime1">
              <a:rPr lang="en-GB" noProof="0" smtClean="0"/>
              <a:t>17/01/2023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880026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rtlCol="0" anchor="ctr">
            <a:normAutofit/>
          </a:bodyPr>
          <a:lstStyle>
            <a:lvl1pPr algn="r">
              <a:defRPr sz="5000" b="0" spc="200" baseline="0"/>
            </a:lvl1pPr>
          </a:lstStyle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rtlCol="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2AFB3A0-AD38-46EB-9F04-2C98DD78BDC6}" type="datetime1">
              <a:rPr lang="en-GB" noProof="0" smtClean="0"/>
              <a:t>17/01/2023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en-GB" noProof="0" smtClean="0"/>
              <a:t>‹#›</a:t>
            </a:fld>
            <a:endParaRPr lang="en-GB" noProof="0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2383305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 rtlCol="0"/>
          <a:lstStyle/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 rtlCol="0"/>
          <a:lstStyle/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 rtlCol="0"/>
          <a:lstStyle/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1454B4C-DA52-476E-BD50-FB07810A46FB}" type="datetime1">
              <a:rPr lang="en-GB" noProof="0" smtClean="0"/>
              <a:t>17/01/2023</a:t>
            </a:fld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458057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rtlCol="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rtlCol="0"/>
          <a:lstStyle/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rtlCol="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GB" noProof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 rtlCol="0"/>
          <a:lstStyle/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221E355-ECFD-48A6-AAA9-29A5BA492D03}" type="datetime1">
              <a:rPr lang="en-GB" noProof="0" smtClean="0"/>
              <a:t>17/01/2023</a:t>
            </a:fld>
            <a:endParaRPr lang="en-GB" noProof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852749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7208267-91BE-4FB0-BD73-B4B0F920422C}" type="datetime1">
              <a:rPr lang="en-GB" noProof="0" smtClean="0"/>
              <a:t>17/01/2023</a:t>
            </a:fld>
            <a:endParaRPr lang="en-GB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570867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1253565-6AEB-4EE4-AF8D-ABCD125BEDE7}" type="datetime1">
              <a:rPr lang="en-GB" noProof="0" smtClean="0"/>
              <a:t>17/01/2023</a:t>
            </a:fld>
            <a:endParaRPr lang="en-GB" noProof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22582467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 rtlCol="0"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 rtlCol="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A997FB5-D1FA-4662-A4A1-53CA29677368}" type="datetime1">
              <a:rPr lang="en-GB" noProof="0" smtClean="0"/>
              <a:t>17/01/2023</a:t>
            </a:fld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06963708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rtlCol="0" anchor="ctr">
            <a:normAutofit/>
          </a:bodyPr>
          <a:lstStyle>
            <a:lvl1pPr algn="r">
              <a:defRPr sz="5000" spc="200" baseline="0"/>
            </a:lvl1pPr>
          </a:lstStyle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n-GB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rtlCol="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3F4D49A-42C3-476C-8A65-D4D5D4AC6AE8}" type="datetime1">
              <a:rPr lang="en-GB" noProof="0" smtClean="0"/>
              <a:t>17/01/2023</a:t>
            </a:fld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en-GB" noProof="0" smtClean="0"/>
              <a:t>‹#›</a:t>
            </a:fld>
            <a:endParaRPr lang="en-GB" noProof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2949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rtl="0"/>
            <a:fld id="{315867CD-1293-4422-82FA-A38FDD3EC0A3}" type="datetime1">
              <a:rPr lang="en-GB" noProof="0" smtClean="0"/>
              <a:t>17/01/2023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rtl="0"/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rtl="0"/>
            <a:fld id="{7966EA62-41C5-4F9A-A915-5B0BC739C923}" type="slidenum">
              <a:rPr lang="en-GB" noProof="0" smtClean="0"/>
              <a:t>‹#›</a:t>
            </a:fld>
            <a:endParaRPr lang="en-GB" noProof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1064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94" r:id="rId1"/>
    <p:sldLayoutId id="2147484495" r:id="rId2"/>
    <p:sldLayoutId id="2147484496" r:id="rId3"/>
    <p:sldLayoutId id="2147484497" r:id="rId4"/>
    <p:sldLayoutId id="2147484498" r:id="rId5"/>
    <p:sldLayoutId id="2147484499" r:id="rId6"/>
    <p:sldLayoutId id="2147484500" r:id="rId7"/>
    <p:sldLayoutId id="2147484501" r:id="rId8"/>
    <p:sldLayoutId id="2147484502" r:id="rId9"/>
    <p:sldLayoutId id="2147484503" r:id="rId10"/>
    <p:sldLayoutId id="2147484504" r:id="rId11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466A5381-C5C5-4929-819D-58E93DD737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423769" y="3697667"/>
            <a:ext cx="0" cy="119664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id="{E2D21EE2-D070-4DA0-A1AD-9C1E88D919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5705016" y="3697667"/>
            <a:ext cx="0" cy="119664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>
            <a:extLst>
              <a:ext uri="{FF2B5EF4-FFF2-40B4-BE49-F238E27FC236}">
                <a16:creationId xmlns:a16="http://schemas.microsoft.com/office/drawing/2014/main" id="{32F3A4D7-B84F-42D6-A659-74286E20AF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986263" y="3697667"/>
            <a:ext cx="0" cy="119664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id="{21A1A5B2-BDF8-4C24-8AF8-C28C03D465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267510" y="3697667"/>
            <a:ext cx="0" cy="119664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>
            <a:extLst>
              <a:ext uri="{FF2B5EF4-FFF2-40B4-BE49-F238E27FC236}">
                <a16:creationId xmlns:a16="http://schemas.microsoft.com/office/drawing/2014/main" id="{AB784302-7954-4871-A66D-7F70FFD346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9548757" y="3697667"/>
            <a:ext cx="0" cy="119664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F3CC1BD9-74A7-4241-AB01-433AF19DE9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0830002" y="3697667"/>
            <a:ext cx="0" cy="119664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or: Elbow 35">
            <a:extLst>
              <a:ext uri="{FF2B5EF4-FFF2-40B4-BE49-F238E27FC236}">
                <a16:creationId xmlns:a16="http://schemas.microsoft.com/office/drawing/2014/main" id="{1DE0112F-791B-49A1-8CD8-15FA7DC6F1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19" idx="2"/>
            <a:endCxn id="20" idx="0"/>
          </p:cNvCxnSpPr>
          <p:nvPr/>
        </p:nvCxnSpPr>
        <p:spPr>
          <a:xfrm rot="5400000">
            <a:off x="5274748" y="398904"/>
            <a:ext cx="1547783" cy="3249740"/>
          </a:xfrm>
          <a:prstGeom prst="bentConnector3">
            <a:avLst>
              <a:gd name="adj1" fmla="val 79539"/>
            </a:avLst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ctor: Elbow 48">
            <a:extLst>
              <a:ext uri="{FF2B5EF4-FFF2-40B4-BE49-F238E27FC236}">
                <a16:creationId xmlns:a16="http://schemas.microsoft.com/office/drawing/2014/main" id="{88C5FB59-79BD-402C-B020-CAA59D615C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19" idx="2"/>
            <a:endCxn id="30" idx="0"/>
          </p:cNvCxnSpPr>
          <p:nvPr/>
        </p:nvCxnSpPr>
        <p:spPr>
          <a:xfrm rot="16200000" flipH="1">
            <a:off x="8477864" y="445527"/>
            <a:ext cx="1547783" cy="3156493"/>
          </a:xfrm>
          <a:prstGeom prst="bentConnector3">
            <a:avLst>
              <a:gd name="adj1" fmla="val 79539"/>
            </a:avLst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B35D5690-BFCA-41DE-B9BF-84E7D1879E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9548757" y="2476500"/>
            <a:ext cx="0" cy="321166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C918219C-ED8A-41E2-A454-104913D38E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267510" y="2476500"/>
            <a:ext cx="0" cy="321166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B8E21438-ACE0-4CD2-8E73-C228CB6D61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986263" y="2476500"/>
            <a:ext cx="0" cy="321166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FCD738FB-F9A6-466C-BE09-07B3386B1F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5705016" y="2476500"/>
            <a:ext cx="0" cy="321166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67799EAF-F8D9-4832-85BE-85588AE22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6986262" y="1778000"/>
            <a:ext cx="687247" cy="0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67998" y="643467"/>
            <a:ext cx="2939030" cy="2154198"/>
          </a:xfrm>
        </p:spPr>
        <p:txBody>
          <a:bodyPr lIns="0" tIns="0" rIns="0" bIns="0" rtlCol="0">
            <a:noAutofit/>
          </a:bodyPr>
          <a:lstStyle/>
          <a:p>
            <a:pPr rtl="0"/>
            <a:r>
              <a:rPr lang="en-GB" sz="2400" spc="-150" dirty="0"/>
              <a:t>Organisation Chart</a:t>
            </a:r>
            <a:br>
              <a:rPr lang="en-GB" spc="-150" dirty="0"/>
            </a:br>
            <a:br>
              <a:rPr lang="en-GB" spc="-150" dirty="0"/>
            </a:br>
            <a:r>
              <a:rPr lang="en-GB" sz="4000" u="sng" spc="-150" dirty="0" err="1"/>
              <a:t>shree</a:t>
            </a:r>
            <a:r>
              <a:rPr lang="en-GB" sz="4000" u="sng" spc="-150" dirty="0"/>
              <a:t> </a:t>
            </a:r>
            <a:r>
              <a:rPr lang="en-GB" sz="4000" u="sng" spc="-150" dirty="0" err="1"/>
              <a:t>ganesh</a:t>
            </a:r>
            <a:r>
              <a:rPr lang="en-GB" sz="4000" u="sng" spc="-150" dirty="0"/>
              <a:t> labour suppliers</a:t>
            </a:r>
            <a:endParaRPr lang="en-GB" u="sng" spc="-150" dirty="0"/>
          </a:p>
        </p:txBody>
      </p:sp>
      <p:sp>
        <p:nvSpPr>
          <p:cNvPr id="19" name="Rectangle 18" descr="Hierarchy Level 1">
            <a:extLst>
              <a:ext uri="{FF2B5EF4-FFF2-40B4-BE49-F238E27FC236}">
                <a16:creationId xmlns:a16="http://schemas.microsoft.com/office/drawing/2014/main" id="{21C604EF-32A3-42D7-8586-5D643B7D12C1}"/>
              </a:ext>
            </a:extLst>
          </p:cNvPr>
          <p:cNvSpPr/>
          <p:nvPr/>
        </p:nvSpPr>
        <p:spPr>
          <a:xfrm>
            <a:off x="5111016" y="824452"/>
            <a:ext cx="5124986" cy="4254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  <a:scene3d>
            <a:camera prst="orthographicFront"/>
            <a:lightRig rig="flat" dir="t"/>
          </a:scene3d>
          <a:sp3d prstMaterial="dkEdge"/>
        </p:spPr>
        <p:style>
          <a:lnRef idx="0">
            <a:scrgbClr r="0" g="0" b="0"/>
          </a:lnRef>
          <a:fillRef idx="2">
            <a:scrgbClr r="0" g="0" b="0"/>
          </a:fillRef>
          <a:effectRef idx="1">
            <a:scrgbClr r="0" g="0" b="0"/>
          </a:effectRef>
          <a:fontRef idx="minor">
            <a:schemeClr val="dk1"/>
          </a:fontRef>
        </p:style>
        <p:txBody>
          <a:bodyPr spcFirstLastPara="0" vert="horz" wrap="square" lIns="8255" tIns="8255" rIns="8255" bIns="8255" numCol="1" spcCol="1270" rtlCol="0" anchor="ctr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300" b="1" kern="1200" dirty="0">
                <a:latin typeface="+mj-lt"/>
              </a:rPr>
              <a:t>PRAKASH BHAWAR</a:t>
            </a:r>
            <a:br>
              <a:rPr lang="en-GB" sz="1300" kern="1200" dirty="0">
                <a:latin typeface="+mj-lt"/>
              </a:rPr>
            </a:br>
            <a:r>
              <a:rPr lang="en-GB" sz="1300" b="0" kern="1200" dirty="0" err="1">
                <a:latin typeface="+mn-lt"/>
              </a:rPr>
              <a:t>Propriter</a:t>
            </a:r>
            <a:endParaRPr lang="en-GB" sz="1300" b="0" kern="1200" dirty="0">
              <a:latin typeface="+mn-lt"/>
            </a:endParaRPr>
          </a:p>
        </p:txBody>
      </p:sp>
      <p:sp>
        <p:nvSpPr>
          <p:cNvPr id="32" name="Rectangle 31" descr="Hierarchy Sub Level">
            <a:extLst>
              <a:ext uri="{FF2B5EF4-FFF2-40B4-BE49-F238E27FC236}">
                <a16:creationId xmlns:a16="http://schemas.microsoft.com/office/drawing/2014/main" id="{05E740D1-0BDB-44A7-8B44-8DBC24EE1D85}"/>
              </a:ext>
            </a:extLst>
          </p:cNvPr>
          <p:cNvSpPr/>
          <p:nvPr/>
        </p:nvSpPr>
        <p:spPr>
          <a:xfrm>
            <a:off x="5111017" y="1559983"/>
            <a:ext cx="1875245" cy="425431"/>
          </a:xfrm>
          <a:prstGeom prst="rect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8255" tIns="8255" rIns="8255" bIns="8255" numCol="1" spcCol="1270" rtlCol="0" anchor="ctr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300" kern="1200" dirty="0">
                <a:latin typeface="+mj-lt"/>
              </a:rPr>
              <a:t>AMOL KOMTE</a:t>
            </a:r>
            <a:br>
              <a:rPr lang="en-GB" sz="1300" kern="1200" dirty="0">
                <a:latin typeface="+mj-lt"/>
              </a:rPr>
            </a:br>
            <a:r>
              <a:rPr lang="en-GB" sz="1300" b="0" kern="1200" dirty="0">
                <a:solidFill>
                  <a:prstClr val="black"/>
                </a:solidFill>
                <a:ea typeface="+mn-ea"/>
                <a:cs typeface="+mn-cs"/>
              </a:rPr>
              <a:t>Assistant</a:t>
            </a:r>
          </a:p>
        </p:txBody>
      </p:sp>
      <p:sp>
        <p:nvSpPr>
          <p:cNvPr id="20" name="Rectangle 19" descr="Hierarchy Level 2 Item 1">
            <a:extLst>
              <a:ext uri="{FF2B5EF4-FFF2-40B4-BE49-F238E27FC236}">
                <a16:creationId xmlns:a16="http://schemas.microsoft.com/office/drawing/2014/main" id="{E27E376D-AE9F-46B0-AA66-A3D22FC5623A}"/>
              </a:ext>
            </a:extLst>
          </p:cNvPr>
          <p:cNvSpPr/>
          <p:nvPr/>
        </p:nvSpPr>
        <p:spPr>
          <a:xfrm>
            <a:off x="3829769" y="2797666"/>
            <a:ext cx="1188000" cy="900000"/>
          </a:xfrm>
          <a:prstGeom prst="rect">
            <a:avLst/>
          </a:prstGeom>
          <a:solidFill>
            <a:schemeClr val="accent1"/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300" b="1" kern="1200" dirty="0">
                <a:solidFill>
                  <a:prstClr val="black"/>
                </a:solidFill>
                <a:latin typeface="+mj-lt"/>
                <a:ea typeface="+mn-ea"/>
                <a:cs typeface="+mn-cs"/>
              </a:rPr>
              <a:t>BALASAHEB MUNDHE</a:t>
            </a:r>
            <a:br>
              <a:rPr lang="en-GB" sz="1300" kern="1200" dirty="0"/>
            </a:br>
            <a:r>
              <a:rPr lang="en-GB" sz="1300" b="0" kern="1200" dirty="0">
                <a:solidFill>
                  <a:prstClr val="black"/>
                </a:solidFill>
                <a:ea typeface="+mn-ea"/>
                <a:cs typeface="+mn-cs"/>
              </a:rPr>
              <a:t>SUPERVISOR L6</a:t>
            </a:r>
          </a:p>
        </p:txBody>
      </p:sp>
      <p:sp>
        <p:nvSpPr>
          <p:cNvPr id="21" name="Rectangle 20" descr="Hierarchy Level 3 Item 1">
            <a:extLst>
              <a:ext uri="{FF2B5EF4-FFF2-40B4-BE49-F238E27FC236}">
                <a16:creationId xmlns:a16="http://schemas.microsoft.com/office/drawing/2014/main" id="{15CEA15C-8C59-4D2F-8040-B72EEAE6FB4A}"/>
              </a:ext>
            </a:extLst>
          </p:cNvPr>
          <p:cNvSpPr/>
          <p:nvPr/>
        </p:nvSpPr>
        <p:spPr>
          <a:xfrm>
            <a:off x="3829769" y="3817331"/>
            <a:ext cx="1188000" cy="900000"/>
          </a:xfrm>
          <a:prstGeom prst="rect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300" b="1" kern="1200" dirty="0">
                <a:solidFill>
                  <a:prstClr val="black"/>
                </a:solidFill>
                <a:latin typeface="+mj-lt"/>
                <a:ea typeface="+mn-ea"/>
                <a:cs typeface="+mn-cs"/>
              </a:rPr>
              <a:t>ANIL MORE</a:t>
            </a: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br>
              <a:rPr lang="en-GB" sz="1300" kern="1200" dirty="0">
                <a:latin typeface="+mj-lt"/>
              </a:rPr>
            </a:br>
            <a:r>
              <a:rPr lang="en-GB" sz="1300" kern="1200" dirty="0">
                <a:latin typeface="+mj-lt"/>
              </a:rPr>
              <a:t>SUPERVISOR</a:t>
            </a:r>
            <a:endParaRPr lang="en-GB" sz="1300" b="0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sp>
        <p:nvSpPr>
          <p:cNvPr id="22" name="Rectangle 21" descr="Hierarchy Level 2 Item 2">
            <a:extLst>
              <a:ext uri="{FF2B5EF4-FFF2-40B4-BE49-F238E27FC236}">
                <a16:creationId xmlns:a16="http://schemas.microsoft.com/office/drawing/2014/main" id="{FAC2903E-5B1B-456C-94C2-FC7E867D4F53}"/>
              </a:ext>
            </a:extLst>
          </p:cNvPr>
          <p:cNvSpPr/>
          <p:nvPr/>
        </p:nvSpPr>
        <p:spPr>
          <a:xfrm>
            <a:off x="5111016" y="2797666"/>
            <a:ext cx="1188000" cy="900000"/>
          </a:xfrm>
          <a:prstGeom prst="rect">
            <a:avLst/>
          </a:prstGeom>
          <a:solidFill>
            <a:schemeClr val="accent1"/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300" b="1" kern="1200" dirty="0">
                <a:solidFill>
                  <a:prstClr val="black"/>
                </a:solidFill>
                <a:latin typeface="+mj-lt"/>
                <a:ea typeface="+mn-ea"/>
                <a:cs typeface="+mn-cs"/>
              </a:rPr>
              <a:t>SATISH DABHADE</a:t>
            </a:r>
            <a:br>
              <a:rPr lang="en-GB" sz="1300" kern="1200" dirty="0">
                <a:latin typeface="+mj-lt"/>
              </a:rPr>
            </a:br>
            <a:r>
              <a:rPr lang="en-GB" sz="1300" b="0" kern="1200" dirty="0">
                <a:solidFill>
                  <a:prstClr val="black"/>
                </a:solidFill>
                <a:ea typeface="+mn-ea"/>
                <a:cs typeface="+mn-cs"/>
              </a:rPr>
              <a:t>SUPERVISOR </a:t>
            </a: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300" dirty="0">
                <a:solidFill>
                  <a:prstClr val="black"/>
                </a:solidFill>
              </a:rPr>
              <a:t>HK</a:t>
            </a:r>
            <a:endParaRPr lang="en-GB" sz="1300" b="0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sp>
        <p:nvSpPr>
          <p:cNvPr id="23" name="Rectangle 22" descr="Hierarchy Level 3 Item 2">
            <a:extLst>
              <a:ext uri="{FF2B5EF4-FFF2-40B4-BE49-F238E27FC236}">
                <a16:creationId xmlns:a16="http://schemas.microsoft.com/office/drawing/2014/main" id="{B1D13964-3BCA-4613-8A6D-5CEC7CC35B3B}"/>
              </a:ext>
            </a:extLst>
          </p:cNvPr>
          <p:cNvSpPr/>
          <p:nvPr/>
        </p:nvSpPr>
        <p:spPr>
          <a:xfrm>
            <a:off x="5111016" y="3817331"/>
            <a:ext cx="1188000" cy="900000"/>
          </a:xfrm>
          <a:prstGeom prst="rect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300" b="1" kern="1200" dirty="0">
                <a:solidFill>
                  <a:prstClr val="black"/>
                </a:solidFill>
                <a:latin typeface="Tw Cen MT Condensed" panose="020B0606020104020203"/>
                <a:ea typeface="+mn-ea"/>
                <a:cs typeface="+mn-cs"/>
              </a:rPr>
              <a:t>AJAY MIRGE</a:t>
            </a:r>
            <a:br>
              <a:rPr lang="en-GB" sz="1300" b="1" kern="1200" dirty="0">
                <a:solidFill>
                  <a:prstClr val="black"/>
                </a:solidFill>
                <a:latin typeface="Tw Cen MT Condensed" panose="020B0606020104020203"/>
                <a:ea typeface="+mn-ea"/>
                <a:cs typeface="+mn-cs"/>
              </a:rPr>
            </a:br>
            <a:endParaRPr lang="en-GB" sz="1300" b="1" kern="1200" dirty="0">
              <a:solidFill>
                <a:prstClr val="black"/>
              </a:solidFill>
              <a:latin typeface="Tw Cen MT Condensed" panose="020B0606020104020203"/>
              <a:ea typeface="+mn-ea"/>
              <a:cs typeface="+mn-cs"/>
            </a:endParaRP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300" b="0" kern="1200" dirty="0">
                <a:solidFill>
                  <a:prstClr val="black"/>
                </a:solidFill>
                <a:ea typeface="+mn-ea"/>
                <a:cs typeface="+mn-cs"/>
              </a:rPr>
              <a:t>SUPERVISOR</a:t>
            </a:r>
          </a:p>
        </p:txBody>
      </p:sp>
      <p:sp>
        <p:nvSpPr>
          <p:cNvPr id="24" name="Rectangle 23" descr="Hierarchy Level 2 Item 3">
            <a:extLst>
              <a:ext uri="{FF2B5EF4-FFF2-40B4-BE49-F238E27FC236}">
                <a16:creationId xmlns:a16="http://schemas.microsoft.com/office/drawing/2014/main" id="{E229E048-A3A7-4692-842F-3C90638B8575}"/>
              </a:ext>
            </a:extLst>
          </p:cNvPr>
          <p:cNvSpPr/>
          <p:nvPr/>
        </p:nvSpPr>
        <p:spPr>
          <a:xfrm>
            <a:off x="6392263" y="2797666"/>
            <a:ext cx="1188000" cy="900000"/>
          </a:xfrm>
          <a:prstGeom prst="rect">
            <a:avLst/>
          </a:prstGeom>
          <a:solidFill>
            <a:schemeClr val="accent1"/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300" b="1" kern="1200" dirty="0">
                <a:solidFill>
                  <a:prstClr val="black"/>
                </a:solidFill>
                <a:latin typeface="+mj-lt"/>
                <a:ea typeface="+mn-ea"/>
                <a:cs typeface="+mn-cs"/>
              </a:rPr>
              <a:t>AMIT MALPANI</a:t>
            </a:r>
            <a:br>
              <a:rPr lang="en-GB" sz="1300" kern="1200" dirty="0">
                <a:latin typeface="+mj-lt"/>
              </a:rPr>
            </a:br>
            <a:endParaRPr lang="en-GB" sz="1300" kern="1200" dirty="0">
              <a:latin typeface="+mj-lt"/>
            </a:endParaRP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300" b="0" kern="1200" dirty="0">
                <a:solidFill>
                  <a:prstClr val="black"/>
                </a:solidFill>
                <a:ea typeface="+mn-ea"/>
                <a:cs typeface="+mn-cs"/>
              </a:rPr>
              <a:t>SUPERVISOR</a:t>
            </a:r>
          </a:p>
        </p:txBody>
      </p:sp>
      <p:sp>
        <p:nvSpPr>
          <p:cNvPr id="25" name="Rectangle 24" descr="Hierarchy Level 3 Item 3">
            <a:extLst>
              <a:ext uri="{FF2B5EF4-FFF2-40B4-BE49-F238E27FC236}">
                <a16:creationId xmlns:a16="http://schemas.microsoft.com/office/drawing/2014/main" id="{A02A68C5-2481-443C-9339-71AFFFE8B3C6}"/>
              </a:ext>
            </a:extLst>
          </p:cNvPr>
          <p:cNvSpPr/>
          <p:nvPr/>
        </p:nvSpPr>
        <p:spPr>
          <a:xfrm>
            <a:off x="6392263" y="3817331"/>
            <a:ext cx="1188000" cy="900000"/>
          </a:xfrm>
          <a:prstGeom prst="rect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300" b="0" kern="1200" dirty="0">
                <a:solidFill>
                  <a:prstClr val="black"/>
                </a:solidFill>
                <a:ea typeface="+mn-ea"/>
                <a:cs typeface="+mn-cs"/>
              </a:rPr>
              <a:t>						</a:t>
            </a:r>
          </a:p>
        </p:txBody>
      </p:sp>
      <p:sp>
        <p:nvSpPr>
          <p:cNvPr id="26" name="Rectangle 25" descr="Hierarchy Level 2 Item 4">
            <a:extLst>
              <a:ext uri="{FF2B5EF4-FFF2-40B4-BE49-F238E27FC236}">
                <a16:creationId xmlns:a16="http://schemas.microsoft.com/office/drawing/2014/main" id="{6CC65D6C-DD16-4338-8CA6-BFA0B65035D7}"/>
              </a:ext>
            </a:extLst>
          </p:cNvPr>
          <p:cNvSpPr/>
          <p:nvPr/>
        </p:nvSpPr>
        <p:spPr>
          <a:xfrm>
            <a:off x="7673510" y="2797666"/>
            <a:ext cx="1188000" cy="900000"/>
          </a:xfrm>
          <a:prstGeom prst="rect">
            <a:avLst/>
          </a:prstGeom>
          <a:solidFill>
            <a:schemeClr val="accent3"/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300" b="1" kern="1200" dirty="0">
                <a:solidFill>
                  <a:prstClr val="black"/>
                </a:solidFill>
                <a:latin typeface="+mj-lt"/>
                <a:ea typeface="+mn-ea"/>
                <a:cs typeface="+mn-cs"/>
              </a:rPr>
              <a:t>SANDIP BHAWAR</a:t>
            </a: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br>
              <a:rPr lang="en-GB" sz="1300" kern="1200" dirty="0">
                <a:latin typeface="+mj-lt"/>
              </a:rPr>
            </a:br>
            <a:r>
              <a:rPr lang="en-GB" sz="1300" b="0" kern="1200" dirty="0">
                <a:solidFill>
                  <a:prstClr val="black"/>
                </a:solidFill>
                <a:ea typeface="+mn-ea"/>
                <a:cs typeface="+mn-cs"/>
              </a:rPr>
              <a:t>SUPERVISOR   E 71</a:t>
            </a:r>
          </a:p>
        </p:txBody>
      </p:sp>
      <p:sp>
        <p:nvSpPr>
          <p:cNvPr id="34" name="Rectangle 33" descr="Hierarchy Level 3 Item 4">
            <a:extLst>
              <a:ext uri="{FF2B5EF4-FFF2-40B4-BE49-F238E27FC236}">
                <a16:creationId xmlns:a16="http://schemas.microsoft.com/office/drawing/2014/main" id="{E13E0FEE-D99C-4128-A8A5-2BAB37F5792E}"/>
              </a:ext>
            </a:extLst>
          </p:cNvPr>
          <p:cNvSpPr/>
          <p:nvPr/>
        </p:nvSpPr>
        <p:spPr>
          <a:xfrm rot="18585841">
            <a:off x="8669688" y="5599194"/>
            <a:ext cx="334155" cy="224432"/>
          </a:xfrm>
          <a:prstGeom prst="rect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lvl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1300" dirty="0">
              <a:solidFill>
                <a:prstClr val="black"/>
              </a:solidFill>
            </a:endParaRPr>
          </a:p>
        </p:txBody>
      </p:sp>
      <p:sp>
        <p:nvSpPr>
          <p:cNvPr id="28" name="Rectangle 27" descr="Hierarchy Level 2 Item 5">
            <a:extLst>
              <a:ext uri="{FF2B5EF4-FFF2-40B4-BE49-F238E27FC236}">
                <a16:creationId xmlns:a16="http://schemas.microsoft.com/office/drawing/2014/main" id="{D9B98AB0-A449-4332-82F4-94318C473B83}"/>
              </a:ext>
            </a:extLst>
          </p:cNvPr>
          <p:cNvSpPr/>
          <p:nvPr/>
        </p:nvSpPr>
        <p:spPr>
          <a:xfrm>
            <a:off x="8954757" y="2797666"/>
            <a:ext cx="1188000" cy="900000"/>
          </a:xfrm>
          <a:prstGeom prst="rect">
            <a:avLst/>
          </a:prstGeom>
          <a:solidFill>
            <a:schemeClr val="accent3"/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300" b="1" kern="1200" dirty="0">
                <a:solidFill>
                  <a:prstClr val="black"/>
                </a:solidFill>
                <a:latin typeface="+mj-lt"/>
                <a:ea typeface="+mn-ea"/>
                <a:cs typeface="+mn-cs"/>
              </a:rPr>
              <a:t>KARBHARI BHAWAR</a:t>
            </a:r>
            <a:br>
              <a:rPr lang="en-GB" sz="1300" kern="1200" dirty="0">
                <a:latin typeface="+mj-lt"/>
              </a:rPr>
            </a:br>
            <a:r>
              <a:rPr lang="en-GB" sz="1300" b="0" kern="1200" dirty="0">
                <a:solidFill>
                  <a:prstClr val="black"/>
                </a:solidFill>
                <a:ea typeface="+mn-ea"/>
                <a:cs typeface="+mn-cs"/>
              </a:rPr>
              <a:t>SUPERVISOR   K 120</a:t>
            </a:r>
          </a:p>
        </p:txBody>
      </p:sp>
      <p:sp>
        <p:nvSpPr>
          <p:cNvPr id="30" name="Rectangle 29" descr="Hierarchy Level 2 Item 6">
            <a:extLst>
              <a:ext uri="{FF2B5EF4-FFF2-40B4-BE49-F238E27FC236}">
                <a16:creationId xmlns:a16="http://schemas.microsoft.com/office/drawing/2014/main" id="{F8066417-8A57-4907-85EC-A2494CB96202}"/>
              </a:ext>
            </a:extLst>
          </p:cNvPr>
          <p:cNvSpPr/>
          <p:nvPr/>
        </p:nvSpPr>
        <p:spPr>
          <a:xfrm>
            <a:off x="10236002" y="2797666"/>
            <a:ext cx="1188000" cy="900000"/>
          </a:xfrm>
          <a:prstGeom prst="rect">
            <a:avLst/>
          </a:prstGeom>
          <a:solidFill>
            <a:schemeClr val="accent5"/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300" b="1" kern="1200" dirty="0">
                <a:solidFill>
                  <a:prstClr val="black"/>
                </a:solidFill>
                <a:latin typeface="+mj-lt"/>
                <a:ea typeface="+mn-ea"/>
                <a:cs typeface="+mn-cs"/>
              </a:rPr>
              <a:t>SACHIN RATHOD </a:t>
            </a:r>
            <a:br>
              <a:rPr lang="en-GB" sz="1300" kern="1200" dirty="0">
                <a:latin typeface="+mj-lt"/>
              </a:rPr>
            </a:br>
            <a:r>
              <a:rPr lang="en-GB" sz="1300" b="0" dirty="0">
                <a:solidFill>
                  <a:prstClr val="black"/>
                </a:solidFill>
                <a:latin typeface="+mj-lt"/>
                <a:ea typeface="+mn-ea"/>
                <a:cs typeface="+mn-cs"/>
              </a:rPr>
              <a:t>SUPERVISOR</a:t>
            </a: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300" kern="1200" dirty="0">
                <a:solidFill>
                  <a:prstClr val="black"/>
                </a:solidFill>
                <a:latin typeface="+mj-lt"/>
              </a:rPr>
              <a:t>GIRNAR</a:t>
            </a:r>
            <a:endParaRPr lang="en-GB" sz="1300" b="0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sp>
        <p:nvSpPr>
          <p:cNvPr id="31" name="Rectangle 30" descr="Hierarchy Level 3 Item 6">
            <a:extLst>
              <a:ext uri="{FF2B5EF4-FFF2-40B4-BE49-F238E27FC236}">
                <a16:creationId xmlns:a16="http://schemas.microsoft.com/office/drawing/2014/main" id="{E0BA9528-74CE-4286-A8E3-697EED90FF57}"/>
              </a:ext>
            </a:extLst>
          </p:cNvPr>
          <p:cNvSpPr/>
          <p:nvPr/>
        </p:nvSpPr>
        <p:spPr>
          <a:xfrm flipV="1">
            <a:off x="10588575" y="4513277"/>
            <a:ext cx="744951" cy="58723"/>
          </a:xfrm>
          <a:prstGeom prst="rect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br>
              <a:rPr lang="en-GB" sz="1300" b="1" kern="1200" dirty="0">
                <a:solidFill>
                  <a:prstClr val="black"/>
                </a:solidFill>
                <a:latin typeface="Tw Cen MT Condensed" panose="020B0606020104020203"/>
                <a:ea typeface="+mn-ea"/>
                <a:cs typeface="+mn-cs"/>
              </a:rPr>
            </a:br>
            <a:endParaRPr lang="en-GB" sz="1300" b="0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sp>
        <p:nvSpPr>
          <p:cNvPr id="126" name="Rectangle 125" descr="Legend">
            <a:extLst>
              <a:ext uri="{FF2B5EF4-FFF2-40B4-BE49-F238E27FC236}">
                <a16:creationId xmlns:a16="http://schemas.microsoft.com/office/drawing/2014/main" id="{87078AC5-D985-47B2-ADD8-612E6D2FECA8}"/>
              </a:ext>
            </a:extLst>
          </p:cNvPr>
          <p:cNvSpPr/>
          <p:nvPr/>
        </p:nvSpPr>
        <p:spPr>
          <a:xfrm>
            <a:off x="8898772" y="6214535"/>
            <a:ext cx="145256" cy="14525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/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35906265-95C1-4679-B825-B5B8CF837E12}"/>
              </a:ext>
            </a:extLst>
          </p:cNvPr>
          <p:cNvSpPr txBox="1"/>
          <p:nvPr/>
        </p:nvSpPr>
        <p:spPr>
          <a:xfrm>
            <a:off x="9164567" y="6214533"/>
            <a:ext cx="414767" cy="145257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rtl="0"/>
            <a:r>
              <a:rPr lang="en-GB" sz="900"/>
              <a:t>National</a:t>
            </a:r>
          </a:p>
        </p:txBody>
      </p:sp>
      <p:sp>
        <p:nvSpPr>
          <p:cNvPr id="133" name="Rectangle 132" descr="Legend">
            <a:extLst>
              <a:ext uri="{FF2B5EF4-FFF2-40B4-BE49-F238E27FC236}">
                <a16:creationId xmlns:a16="http://schemas.microsoft.com/office/drawing/2014/main" id="{329A930C-4BC7-4D0E-911A-9C2A08DE6517}"/>
              </a:ext>
            </a:extLst>
          </p:cNvPr>
          <p:cNvSpPr/>
          <p:nvPr/>
        </p:nvSpPr>
        <p:spPr>
          <a:xfrm>
            <a:off x="9726448" y="6214535"/>
            <a:ext cx="145256" cy="14525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/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E30F1624-7332-47D4-96B7-3D9EF1CB0814}"/>
              </a:ext>
            </a:extLst>
          </p:cNvPr>
          <p:cNvSpPr txBox="1"/>
          <p:nvPr/>
        </p:nvSpPr>
        <p:spPr>
          <a:xfrm>
            <a:off x="9992243" y="6214533"/>
            <a:ext cx="414767" cy="145257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rtl="0"/>
            <a:r>
              <a:rPr lang="en-GB" sz="900"/>
              <a:t>Domestic</a:t>
            </a:r>
          </a:p>
        </p:txBody>
      </p:sp>
      <p:sp>
        <p:nvSpPr>
          <p:cNvPr id="136" name="Rectangle 135" descr="Legend">
            <a:extLst>
              <a:ext uri="{FF2B5EF4-FFF2-40B4-BE49-F238E27FC236}">
                <a16:creationId xmlns:a16="http://schemas.microsoft.com/office/drawing/2014/main" id="{FA6DE25B-B104-4672-ABD0-40DCA8D520A0}"/>
              </a:ext>
            </a:extLst>
          </p:cNvPr>
          <p:cNvSpPr/>
          <p:nvPr/>
        </p:nvSpPr>
        <p:spPr>
          <a:xfrm>
            <a:off x="10553231" y="6214535"/>
            <a:ext cx="145256" cy="145256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/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2565F47F-143D-4D26-B25E-D216B9C37062}"/>
              </a:ext>
            </a:extLst>
          </p:cNvPr>
          <p:cNvSpPr txBox="1"/>
          <p:nvPr/>
        </p:nvSpPr>
        <p:spPr>
          <a:xfrm>
            <a:off x="10819026" y="6214533"/>
            <a:ext cx="588109" cy="145257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rtl="0"/>
            <a:r>
              <a:rPr lang="en-GB" sz="900"/>
              <a:t>International</a:t>
            </a:r>
          </a:p>
        </p:txBody>
      </p:sp>
    </p:spTree>
    <p:extLst>
      <p:ext uri="{BB962C8B-B14F-4D97-AF65-F5344CB8AC3E}">
        <p14:creationId xmlns:p14="http://schemas.microsoft.com/office/powerpoint/2010/main" val="42129725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99CB38"/>
      </a:accent1>
      <a:accent2>
        <a:srgbClr val="63A537"/>
      </a:accent2>
      <a:accent3>
        <a:srgbClr val="E6D024"/>
      </a:accent3>
      <a:accent4>
        <a:srgbClr val="CC9700"/>
      </a:accent4>
      <a:accent5>
        <a:srgbClr val="4EB3CF"/>
      </a:accent5>
      <a:accent6>
        <a:srgbClr val="378DA6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60957718_TF11561227_Win32" id="{88CB2605-DA15-4995-9EEC-01036B816BE8}" vid="{949CEB60-83A2-4CDB-9691-085789CBA38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tf11561227_win32</Template>
  <TotalTime>12</TotalTime>
  <Words>66</Words>
  <Application>Microsoft Office PowerPoint</Application>
  <PresentationFormat>Widescreen</PresentationFormat>
  <Paragraphs>23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Calibri</vt:lpstr>
      <vt:lpstr>Tw Cen MT</vt:lpstr>
      <vt:lpstr>Tw Cen MT Condensed</vt:lpstr>
      <vt:lpstr>Wingdings 3</vt:lpstr>
      <vt:lpstr>Integral</vt:lpstr>
      <vt:lpstr>Organisation Chart  shree ganesh labour suppliers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Organisation Chart  shree ganesh labour suppliers</dc:title>
  <dc:creator>amol komte</dc:creator>
  <cp:lastModifiedBy>amol komte</cp:lastModifiedBy>
  <cp:revision>1</cp:revision>
  <cp:lastPrinted>2023-01-17T06:33:54Z</cp:lastPrinted>
  <dcterms:created xsi:type="dcterms:W3CDTF">2023-01-17T06:24:52Z</dcterms:created>
  <dcterms:modified xsi:type="dcterms:W3CDTF">2023-01-17T06:37:28Z</dcterms:modified>
</cp:coreProperties>
</file>