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7576A-72B3-4BED-BC81-8152E8505406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A4528E66-3E50-496A-8F8D-DDD715CF4597}">
      <dgm:prSet phldrT="[Text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Plant head </a:t>
          </a:r>
        </a:p>
        <a:p>
          <a:r>
            <a:rPr lang="en-IN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Mr. S.S.Bhange</a:t>
          </a:r>
        </a:p>
      </dgm:t>
    </dgm:pt>
    <dgm:pt modelId="{B6F496BE-B519-4240-A857-8303194CE98E}" type="parTrans" cxnId="{EE93F782-90EB-402C-8CBF-0103DAF6DA4D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0A8E96-24E5-4694-88C8-7521028D2A37}" type="sibTrans" cxnId="{EE93F782-90EB-402C-8CBF-0103DAF6DA4D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00289F-33E4-4524-9A6B-5518823A1348}">
      <dgm:prSet phldrT="[Text]"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Purchase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G.Mundada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49D154-3095-4FA3-88F0-44D50276E196}" type="parTrans" cxnId="{C580E5FD-B8F7-40A6-AA32-00802A0D99DD}">
      <dgm:prSet custT="1"/>
      <dgm:spPr/>
      <dgm:t>
        <a:bodyPr/>
        <a:lstStyle/>
        <a:p>
          <a:endParaRPr lang="en-IN" sz="11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FCD101-C246-4CC3-8BA0-2FAE54A4C925}" type="sibTrans" cxnId="{C580E5FD-B8F7-40A6-AA32-00802A0D99DD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4AC378-E37F-43CC-97D8-009253BD0E52}">
      <dgm:prSet phldrT="[Text]" custT="1"/>
      <dgm:spPr/>
      <dgm:t>
        <a:bodyPr/>
        <a:lstStyle/>
        <a:p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</a:t>
          </a:r>
          <a:r>
            <a:rPr lang="en-US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Maintainnace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Mr.Rama</a:t>
          </a:r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T. </a:t>
          </a:r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&amp; </a:t>
          </a:r>
          <a:r>
            <a:rPr lang="en-US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Subhas</a:t>
          </a:r>
          <a:r>
            <a: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Singh</a:t>
          </a:r>
          <a:endParaRPr lang="en-US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4BF92-FB31-42CF-8A19-B9EBC1699560}" type="parTrans" cxnId="{F2D01C91-F6F9-416E-A8C0-5C0F0BBB3F86}">
      <dgm:prSet custT="1"/>
      <dgm:spPr/>
      <dgm:t>
        <a:bodyPr/>
        <a:lstStyle/>
        <a:p>
          <a:endParaRPr lang="en-IN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F97CF6-7CFD-4651-A312-30BC543166D5}" type="sibTrans" cxnId="{F2D01C91-F6F9-416E-A8C0-5C0F0BBB3F86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426D75-D4E8-44CF-8D94-B2A1BD56EAE6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S.Kasal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D0E74E-6B4E-4039-95C0-86C3E76E8B22}" type="parTrans" cxnId="{B5F16B3E-6CEA-4A63-BFFF-B450A5043BDC}">
      <dgm:prSet custT="1"/>
      <dgm:spPr/>
      <dgm:t>
        <a:bodyPr/>
        <a:lstStyle/>
        <a:p>
          <a:endParaRPr lang="en-IN" sz="1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1706A2-10B0-4823-9E39-EF7095E5563F}" type="sibTrans" cxnId="{B5F16B3E-6CEA-4A63-BFFF-B450A5043BDC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6E8423-6A43-419B-9526-0665A0E17C2C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Human Resource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G.Mundada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C14216-AFE7-4C4A-BDD4-0CFAA0F909CA}" type="parTrans" cxnId="{7A89E329-629B-44E3-BD1C-7323AC64DD9A}">
      <dgm:prSet custT="1"/>
      <dgm:spPr/>
      <dgm:t>
        <a:bodyPr/>
        <a:lstStyle/>
        <a:p>
          <a:endParaRPr lang="en-IN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46EB37-3123-4025-88C2-7A0D3BAA202A}" type="sibTrans" cxnId="{7A89E329-629B-44E3-BD1C-7323AC64DD9A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45685-5199-4274-ABFA-6D729DDFB9EE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Store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A.A.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Gaikwad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814BA-AC5F-4719-8FD4-1E417E7288B5}" type="parTrans" cxnId="{8FC65BAA-9AAE-4229-A2CA-062EF1D66C09}">
      <dgm:prSet custT="1"/>
      <dgm:spPr/>
      <dgm:t>
        <a:bodyPr/>
        <a:lstStyle/>
        <a:p>
          <a:endParaRPr lang="en-IN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9BCD3F-BC70-4308-81C2-333743F7A515}" type="sibTrans" cxnId="{8FC65BAA-9AAE-4229-A2CA-062EF1D66C09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53F90-B9AF-4261-81ED-7FE3BAF985DE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Production 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S.S.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Bhange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AEC805-7255-4B22-AC30-60A8D52B8F6F}" type="parTrans" cxnId="{5955F031-B96B-4544-A4EF-987B688F4F1F}">
      <dgm:prSet custT="1"/>
      <dgm:spPr/>
      <dgm:t>
        <a:bodyPr/>
        <a:lstStyle/>
        <a:p>
          <a:endParaRPr lang="en-IN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D2DD4-3122-494F-A73E-815BA2FF350D}" type="sibTrans" cxnId="{5955F031-B96B-4544-A4EF-987B688F4F1F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C65D19-8C99-4EA1-AC11-6D75950EF408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Development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Kailash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774F20-1947-4896-A236-2A8F5AFA5944}" type="parTrans" cxnId="{6E436DD2-C35C-4D81-9C20-1773F07DC581}">
      <dgm:prSet custT="1"/>
      <dgm:spPr/>
      <dgm:t>
        <a:bodyPr/>
        <a:lstStyle/>
        <a:p>
          <a:endParaRPr lang="en-IN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50319E-CCA8-4AD9-B3C2-F76FFDA64926}" type="sibTrans" cxnId="{6E436DD2-C35C-4D81-9C20-1773F07DC581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8669D8-376D-481C-87AD-F9F2D4CA7EE4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Prod. Supervisor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Rama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Tapase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A3263-FAF7-48BB-9E5D-100801558B34}" type="parTrans" cxnId="{47D2CAD7-546D-4038-AD35-0922509A2A14}">
      <dgm:prSet custT="1"/>
      <dgm:spPr/>
      <dgm:t>
        <a:bodyPr/>
        <a:lstStyle/>
        <a:p>
          <a:endParaRPr lang="en-IN" sz="1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7A9BFF-E763-490F-8E34-137BE268B960}" type="sibTrans" cxnId="{47D2CAD7-546D-4038-AD35-0922509A2A14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85772F-2E98-4938-A69B-009538AAF820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Prod. Supervisor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Singh.s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&amp; </a:t>
          </a:r>
          <a:r>
            <a:rPr lang="en-U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Prashant.Surve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5E9A20-47D0-4A69-8EE7-226E4F27F8E0}" type="parTrans" cxnId="{6F0AFFCA-6155-466A-B28F-194EB119EBED}">
      <dgm:prSet custT="1"/>
      <dgm:spPr/>
      <dgm:t>
        <a:bodyPr/>
        <a:lstStyle/>
        <a:p>
          <a:endParaRPr lang="en-IN" sz="1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48F464-C557-4691-A747-0ACB6AF59C5B}" type="sibTrans" cxnId="{6F0AFFCA-6155-466A-B28F-194EB119EBED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74FDAC-3D40-400D-A4BB-EFEF354DC046}">
      <dgm:prSet custT="1"/>
      <dgm:spPr/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Production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Engg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IN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IN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Prashant.Surve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B14C53-0F63-49B8-8D8C-F0BA75D682D3}" type="parTrans" cxnId="{463FD738-8A86-431A-8937-F26AD7871AB5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AE0E81CB-BBB3-493E-91F2-C7DB0A4D6133}" type="sibTrans" cxnId="{463FD738-8A86-431A-8937-F26AD7871AB5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A6B3BCEE-B46D-4D97-A8BC-8388944C068F}">
      <dgm:prSet custT="1"/>
      <dgm:spPr/>
      <dgm:t>
        <a:bodyPr/>
        <a:lstStyle/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1.Mr.Sawant.</a:t>
          </a:r>
        </a:p>
        <a:p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en-U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Mr.Ghuge.N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D21BAD-B774-4803-B8F0-4EAFF95E3896}" type="parTrans" cxnId="{C2828866-66E0-40FD-8494-049E15684555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B78CC2BC-4984-404B-98D7-871FBFC1FC77}" type="sibTrans" cxnId="{C2828866-66E0-40FD-8494-049E15684555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16A0EA3A-9996-402A-A085-CB862FB6039C}">
      <dgm:prSet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M.D.</a:t>
          </a:r>
        </a:p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Mr.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G.N.Bade</a:t>
          </a:r>
          <a:endParaRPr lang="en-IN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FB851-C9BB-4B86-98E4-E736C0ECA5E0}" type="parTrans" cxnId="{19FFB4AC-E80E-4B9C-BFB9-A68EFDDC2DF0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9C58FC0D-DADF-4786-A476-83485914C618}" type="sibTrans" cxnId="{19FFB4AC-E80E-4B9C-BFB9-A68EFDDC2DF0}">
      <dgm:prSet/>
      <dgm:spPr/>
      <dgm:t>
        <a:bodyPr/>
        <a:lstStyle/>
        <a:p>
          <a:endParaRPr lang="en-IN">
            <a:solidFill>
              <a:schemeClr val="tx1"/>
            </a:solidFill>
          </a:endParaRPr>
        </a:p>
      </dgm:t>
    </dgm:pt>
    <dgm:pt modelId="{9E5D017A-3754-4D8F-BFCF-9361A41A7B9C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Mr. M.K.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Thakur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86DEB3-661B-4386-9D22-0F6442E37D9A}" type="sibTrans" cxnId="{8ACA11AC-F8DA-4106-BF3C-5FBE3D93FDB8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2FF06D-22F3-4E91-ADB6-F4E4EA9501DF}" type="parTrans" cxnId="{8ACA11AC-F8DA-4106-BF3C-5FBE3D93FDB8}">
      <dgm:prSet custT="1"/>
      <dgm:spPr/>
      <dgm:t>
        <a:bodyPr/>
        <a:lstStyle/>
        <a:p>
          <a:endParaRPr lang="en-IN" sz="11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93F7CA-42AE-4936-A137-F7483181AB38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QA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Engg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1.S.Sahare  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Shankar 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3. </a:t>
          </a:r>
          <a:r>
            <a:rPr lang="en-U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Yogesh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Bade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02788-2DD3-4311-AC78-8951E6E83310}" type="sibTrans" cxnId="{96115185-E876-410F-B2D1-6B3B6844903A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9CF99-CF18-4A63-BE58-DF5348E9EB52}" type="parTrans" cxnId="{96115185-E876-410F-B2D1-6B3B6844903A}">
      <dgm:prSet custT="1"/>
      <dgm:spPr/>
      <dgm:t>
        <a:bodyPr/>
        <a:lstStyle/>
        <a:p>
          <a:endParaRPr lang="en-IN" sz="1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01FAF5-4B3E-4EA8-A9A9-7768B5C50145}">
      <dgm:prSet custT="1"/>
      <dgm:spPr/>
      <dgm:t>
        <a:bodyPr/>
        <a:lstStyle/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QA </a:t>
          </a:r>
          <a:r>
            <a:rPr lang="en-US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Engg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1.Santosh S. 2.Sagar G. 3.S.Bhatane</a:t>
          </a:r>
          <a:endParaRPr lang="en-IN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4AD27C-15A4-405A-9DB2-91CFCB8518CD}" type="sibTrans" cxnId="{E03D77E4-C540-42B8-9C0F-52A50BC5F492}">
      <dgm:prSet/>
      <dgm:spPr/>
      <dgm:t>
        <a:bodyPr/>
        <a:lstStyle/>
        <a:p>
          <a:endParaRPr lang="en-IN" sz="3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532F7-D4B0-4858-B3A9-36DE6D47180A}" type="parTrans" cxnId="{E03D77E4-C540-42B8-9C0F-52A50BC5F492}">
      <dgm:prSet custT="1"/>
      <dgm:spPr/>
      <dgm:t>
        <a:bodyPr/>
        <a:lstStyle/>
        <a:p>
          <a:endParaRPr lang="en-IN" sz="1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6C038D-2E31-4131-9861-12EF51559CCC}">
      <dgm:prSet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Mr. Thakur  M.K.</a:t>
          </a:r>
          <a:endParaRPr lang="en-IN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6CF197-7B2C-448F-8BF1-FEA35CBB3117}" type="parTrans" cxnId="{37B7A9B7-EB49-4651-89EB-E3E3CD2EEE8B}">
      <dgm:prSet/>
      <dgm:spPr/>
      <dgm:t>
        <a:bodyPr/>
        <a:lstStyle/>
        <a:p>
          <a:endParaRPr lang="en-IN"/>
        </a:p>
      </dgm:t>
    </dgm:pt>
    <dgm:pt modelId="{C30855BA-3AA2-43A5-A48F-3D3845AF080D}" type="sibTrans" cxnId="{37B7A9B7-EB49-4651-89EB-E3E3CD2EEE8B}">
      <dgm:prSet/>
      <dgm:spPr/>
      <dgm:t>
        <a:bodyPr/>
        <a:lstStyle/>
        <a:p>
          <a:endParaRPr lang="en-IN"/>
        </a:p>
      </dgm:t>
    </dgm:pt>
    <dgm:pt modelId="{D4C7E8AA-9792-4F21-99DB-E3B9FDB8E684}" type="pres">
      <dgm:prSet presAssocID="{72F7576A-72B3-4BED-BC81-8152E850540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47BE08-DF8F-438C-B0A0-B83D6F12752A}" type="pres">
      <dgm:prSet presAssocID="{16A0EA3A-9996-402A-A085-CB862FB6039C}" presName="root1" presStyleCnt="0"/>
      <dgm:spPr/>
    </dgm:pt>
    <dgm:pt modelId="{8EB706F7-BA3A-42D5-8AC5-99025B80048A}" type="pres">
      <dgm:prSet presAssocID="{16A0EA3A-9996-402A-A085-CB862FB6039C}" presName="LevelOneTextNode" presStyleLbl="node0" presStyleIdx="0" presStyleCnt="1" custAng="5400000" custScaleX="191309" custScaleY="48568" custLinFactNeighborX="-385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57A051-2370-4433-A0B7-A616BCE117BD}" type="pres">
      <dgm:prSet presAssocID="{16A0EA3A-9996-402A-A085-CB862FB6039C}" presName="level2hierChild" presStyleCnt="0"/>
      <dgm:spPr/>
    </dgm:pt>
    <dgm:pt modelId="{442120F5-9A16-4D72-9865-811DA7C9841F}" type="pres">
      <dgm:prSet presAssocID="{B6F496BE-B519-4240-A857-8303194CE98E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212C96CE-483B-4171-8EE0-F0E3C0B7D772}" type="pres">
      <dgm:prSet presAssocID="{B6F496BE-B519-4240-A857-8303194CE98E}" presName="connTx" presStyleLbl="parChTrans1D2" presStyleIdx="0" presStyleCnt="1"/>
      <dgm:spPr/>
      <dgm:t>
        <a:bodyPr/>
        <a:lstStyle/>
        <a:p>
          <a:endParaRPr lang="en-US"/>
        </a:p>
      </dgm:t>
    </dgm:pt>
    <dgm:pt modelId="{919232BC-C60C-4F0B-8FF5-64382A934F40}" type="pres">
      <dgm:prSet presAssocID="{A4528E66-3E50-496A-8F8D-DDD715CF4597}" presName="root2" presStyleCnt="0"/>
      <dgm:spPr/>
    </dgm:pt>
    <dgm:pt modelId="{2D9066AB-7FC8-4F39-9486-96BABD362118}" type="pres">
      <dgm:prSet presAssocID="{A4528E66-3E50-496A-8F8D-DDD715CF4597}" presName="LevelTwoTextNode" presStyleLbl="node2" presStyleIdx="0" presStyleCnt="1" custScaleY="159154" custLinFactNeighborX="-87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6B02DB-FF36-4A89-94B7-861D4940C8F3}" type="pres">
      <dgm:prSet presAssocID="{A4528E66-3E50-496A-8F8D-DDD715CF4597}" presName="level3hierChild" presStyleCnt="0"/>
      <dgm:spPr/>
    </dgm:pt>
    <dgm:pt modelId="{FF3EE8BC-7F79-4DF3-B901-FC41C039F736}" type="pres">
      <dgm:prSet presAssocID="{E1AEC805-7255-4B22-AC30-60A8D52B8F6F}" presName="conn2-1" presStyleLbl="parChTrans1D3" presStyleIdx="0" presStyleCnt="7"/>
      <dgm:spPr/>
      <dgm:t>
        <a:bodyPr/>
        <a:lstStyle/>
        <a:p>
          <a:endParaRPr lang="en-US"/>
        </a:p>
      </dgm:t>
    </dgm:pt>
    <dgm:pt modelId="{4DC9022E-503A-4036-A984-D8E00FE09A7D}" type="pres">
      <dgm:prSet presAssocID="{E1AEC805-7255-4B22-AC30-60A8D52B8F6F}" presName="connTx" presStyleLbl="parChTrans1D3" presStyleIdx="0" presStyleCnt="7"/>
      <dgm:spPr/>
      <dgm:t>
        <a:bodyPr/>
        <a:lstStyle/>
        <a:p>
          <a:endParaRPr lang="en-US"/>
        </a:p>
      </dgm:t>
    </dgm:pt>
    <dgm:pt modelId="{E6903F8E-6114-4ECF-BC74-E0E1255C2C55}" type="pres">
      <dgm:prSet presAssocID="{DF953F90-B9AF-4261-81ED-7FE3BAF985DE}" presName="root2" presStyleCnt="0"/>
      <dgm:spPr/>
    </dgm:pt>
    <dgm:pt modelId="{95179EC2-4AB4-4DBE-B899-88A417A1F603}" type="pres">
      <dgm:prSet presAssocID="{DF953F90-B9AF-4261-81ED-7FE3BAF985DE}" presName="LevelTwoTextNode" presStyleLbl="node3" presStyleIdx="0" presStyleCnt="7" custScaleX="100416" custScaleY="99625" custLinFactNeighborX="242" custLinFactNeighborY="162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B19140-79D3-4668-A611-A0A5FA8624D6}" type="pres">
      <dgm:prSet presAssocID="{DF953F90-B9AF-4261-81ED-7FE3BAF985DE}" presName="level3hierChild" presStyleCnt="0"/>
      <dgm:spPr/>
    </dgm:pt>
    <dgm:pt modelId="{A2FF586F-38D0-4F4D-B3D6-03BD78FA15C6}" type="pres">
      <dgm:prSet presAssocID="{58AA3263-FAF7-48BB-9E5D-100801558B34}" presName="conn2-1" presStyleLbl="parChTrans1D4" presStyleIdx="0" presStyleCnt="8"/>
      <dgm:spPr/>
      <dgm:t>
        <a:bodyPr/>
        <a:lstStyle/>
        <a:p>
          <a:endParaRPr lang="en-US"/>
        </a:p>
      </dgm:t>
    </dgm:pt>
    <dgm:pt modelId="{688CC7A2-166E-48A4-84A4-2BEBAD726885}" type="pres">
      <dgm:prSet presAssocID="{58AA3263-FAF7-48BB-9E5D-100801558B34}" presName="connTx" presStyleLbl="parChTrans1D4" presStyleIdx="0" presStyleCnt="8"/>
      <dgm:spPr/>
      <dgm:t>
        <a:bodyPr/>
        <a:lstStyle/>
        <a:p>
          <a:endParaRPr lang="en-US"/>
        </a:p>
      </dgm:t>
    </dgm:pt>
    <dgm:pt modelId="{3CBD6030-C353-4C7A-BFAF-6E1659177611}" type="pres">
      <dgm:prSet presAssocID="{A58669D8-376D-481C-87AD-F9F2D4CA7EE4}" presName="root2" presStyleCnt="0"/>
      <dgm:spPr/>
    </dgm:pt>
    <dgm:pt modelId="{342D14A4-62D7-4B1D-8D1B-58BFFC2E67BA}" type="pres">
      <dgm:prSet presAssocID="{A58669D8-376D-481C-87AD-F9F2D4CA7EE4}" presName="LevelTwoTextNode" presStyleLbl="node4" presStyleIdx="0" presStyleCnt="8" custScaleX="193546" custLinFactNeighborX="672" custLinFactNeighborY="-1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F8D341-697C-4E10-901E-6D445B058AA0}" type="pres">
      <dgm:prSet presAssocID="{A58669D8-376D-481C-87AD-F9F2D4CA7EE4}" presName="level3hierChild" presStyleCnt="0"/>
      <dgm:spPr/>
    </dgm:pt>
    <dgm:pt modelId="{B7F62FDF-37CF-454E-814B-282B535FC1FF}" type="pres">
      <dgm:prSet presAssocID="{095E9A20-47D0-4A69-8EE7-226E4F27F8E0}" presName="conn2-1" presStyleLbl="parChTrans1D4" presStyleIdx="1" presStyleCnt="8"/>
      <dgm:spPr/>
      <dgm:t>
        <a:bodyPr/>
        <a:lstStyle/>
        <a:p>
          <a:endParaRPr lang="en-US"/>
        </a:p>
      </dgm:t>
    </dgm:pt>
    <dgm:pt modelId="{A59C3AF4-2E54-4B57-AD83-DBDFCA4CC318}" type="pres">
      <dgm:prSet presAssocID="{095E9A20-47D0-4A69-8EE7-226E4F27F8E0}" presName="connTx" presStyleLbl="parChTrans1D4" presStyleIdx="1" presStyleCnt="8"/>
      <dgm:spPr/>
      <dgm:t>
        <a:bodyPr/>
        <a:lstStyle/>
        <a:p>
          <a:endParaRPr lang="en-US"/>
        </a:p>
      </dgm:t>
    </dgm:pt>
    <dgm:pt modelId="{6568865E-488B-4E61-BA9E-BFA11B6EFC8A}" type="pres">
      <dgm:prSet presAssocID="{1C85772F-2E98-4938-A69B-009538AAF820}" presName="root2" presStyleCnt="0"/>
      <dgm:spPr/>
    </dgm:pt>
    <dgm:pt modelId="{CFA49610-3FA0-42E4-B5EB-16D450BC969F}" type="pres">
      <dgm:prSet presAssocID="{1C85772F-2E98-4938-A69B-009538AAF820}" presName="LevelTwoTextNode" presStyleLbl="node4" presStyleIdx="1" presStyleCnt="8" custScaleX="193546" custLinFactNeighborX="672" custLinFactNeighborY="-1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FA2096-1392-4721-A1D1-70325B0DF4D0}" type="pres">
      <dgm:prSet presAssocID="{1C85772F-2E98-4938-A69B-009538AAF820}" presName="level3hierChild" presStyleCnt="0"/>
      <dgm:spPr/>
    </dgm:pt>
    <dgm:pt modelId="{ADE92F8D-F566-4CA3-A4C9-21820D2895B2}" type="pres">
      <dgm:prSet presAssocID="{CC2FF06D-22F3-4E91-ADB6-F4E4EA9501DF}" presName="conn2-1" presStyleLbl="parChTrans1D3" presStyleIdx="1" presStyleCnt="7"/>
      <dgm:spPr/>
      <dgm:t>
        <a:bodyPr/>
        <a:lstStyle/>
        <a:p>
          <a:endParaRPr lang="en-US"/>
        </a:p>
      </dgm:t>
    </dgm:pt>
    <dgm:pt modelId="{7724E7FB-1C74-42AF-B64C-099D0BC9C3AE}" type="pres">
      <dgm:prSet presAssocID="{CC2FF06D-22F3-4E91-ADB6-F4E4EA9501DF}" presName="connTx" presStyleLbl="parChTrans1D3" presStyleIdx="1" presStyleCnt="7"/>
      <dgm:spPr/>
      <dgm:t>
        <a:bodyPr/>
        <a:lstStyle/>
        <a:p>
          <a:endParaRPr lang="en-US"/>
        </a:p>
      </dgm:t>
    </dgm:pt>
    <dgm:pt modelId="{1F991B8F-E39A-49E0-B318-D51B6E38A825}" type="pres">
      <dgm:prSet presAssocID="{9E5D017A-3754-4D8F-BFCF-9361A41A7B9C}" presName="root2" presStyleCnt="0"/>
      <dgm:spPr/>
    </dgm:pt>
    <dgm:pt modelId="{493EE29E-5677-40D7-9E16-6FCB6CE44126}" type="pres">
      <dgm:prSet presAssocID="{9E5D017A-3754-4D8F-BFCF-9361A41A7B9C}" presName="LevelTwoTextNode" presStyleLbl="node3" presStyleIdx="1" presStyleCnt="7" custScaleX="102628" custScaleY="140412" custLinFactNeighborX="-763" custLinFactNeighborY="-6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8E55C6-C312-428D-B9D4-C46CB85ED49B}" type="pres">
      <dgm:prSet presAssocID="{9E5D017A-3754-4D8F-BFCF-9361A41A7B9C}" presName="level3hierChild" presStyleCnt="0"/>
      <dgm:spPr/>
    </dgm:pt>
    <dgm:pt modelId="{3019F3DC-AC36-4089-8CBD-793B64965FA4}" type="pres">
      <dgm:prSet presAssocID="{D66532F7-D4B0-4858-B3A9-36DE6D47180A}" presName="conn2-1" presStyleLbl="parChTrans1D4" presStyleIdx="2" presStyleCnt="8"/>
      <dgm:spPr/>
      <dgm:t>
        <a:bodyPr/>
        <a:lstStyle/>
        <a:p>
          <a:endParaRPr lang="en-US"/>
        </a:p>
      </dgm:t>
    </dgm:pt>
    <dgm:pt modelId="{D1947E37-3211-4C56-A683-248280FEABBE}" type="pres">
      <dgm:prSet presAssocID="{D66532F7-D4B0-4858-B3A9-36DE6D47180A}" presName="connTx" presStyleLbl="parChTrans1D4" presStyleIdx="2" presStyleCnt="8"/>
      <dgm:spPr/>
      <dgm:t>
        <a:bodyPr/>
        <a:lstStyle/>
        <a:p>
          <a:endParaRPr lang="en-US"/>
        </a:p>
      </dgm:t>
    </dgm:pt>
    <dgm:pt modelId="{2D12965E-CE91-4A6D-84A3-107C8FC7AB55}" type="pres">
      <dgm:prSet presAssocID="{4901FAF5-4B3E-4EA8-A9A9-7768B5C50145}" presName="root2" presStyleCnt="0"/>
      <dgm:spPr/>
    </dgm:pt>
    <dgm:pt modelId="{795BFD90-FB0B-41C5-993B-87D732492ABA}" type="pres">
      <dgm:prSet presAssocID="{4901FAF5-4B3E-4EA8-A9A9-7768B5C50145}" presName="LevelTwoTextNode" presStyleLbl="node4" presStyleIdx="2" presStyleCnt="8" custScaleX="188832" custScaleY="136405" custLinFactNeighborX="606" custLinFactNeighborY="-1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3002D6-1F06-465F-B2A3-EF7C678B1E41}" type="pres">
      <dgm:prSet presAssocID="{4901FAF5-4B3E-4EA8-A9A9-7768B5C50145}" presName="level3hierChild" presStyleCnt="0"/>
      <dgm:spPr/>
    </dgm:pt>
    <dgm:pt modelId="{62225F9E-A69D-4855-A62C-E5D4A65AFF29}" type="pres">
      <dgm:prSet presAssocID="{C339CF99-CF18-4A63-BE58-DF5348E9EB52}" presName="conn2-1" presStyleLbl="parChTrans1D4" presStyleIdx="3" presStyleCnt="8"/>
      <dgm:spPr/>
      <dgm:t>
        <a:bodyPr/>
        <a:lstStyle/>
        <a:p>
          <a:endParaRPr lang="en-US"/>
        </a:p>
      </dgm:t>
    </dgm:pt>
    <dgm:pt modelId="{EE43C9DF-09DD-48D1-9905-85BA3C04E17C}" type="pres">
      <dgm:prSet presAssocID="{C339CF99-CF18-4A63-BE58-DF5348E9EB52}" presName="connTx" presStyleLbl="parChTrans1D4" presStyleIdx="3" presStyleCnt="8"/>
      <dgm:spPr/>
      <dgm:t>
        <a:bodyPr/>
        <a:lstStyle/>
        <a:p>
          <a:endParaRPr lang="en-US"/>
        </a:p>
      </dgm:t>
    </dgm:pt>
    <dgm:pt modelId="{E6F20B5D-9C0A-4328-9E30-72335EABBCFF}" type="pres">
      <dgm:prSet presAssocID="{6993F7CA-42AE-4936-A137-F7483181AB38}" presName="root2" presStyleCnt="0"/>
      <dgm:spPr/>
    </dgm:pt>
    <dgm:pt modelId="{731A5DAA-5211-4B74-9B3C-33C373A21C61}" type="pres">
      <dgm:prSet presAssocID="{6993F7CA-42AE-4936-A137-F7483181AB38}" presName="LevelTwoTextNode" presStyleLbl="node4" presStyleIdx="3" presStyleCnt="8" custScaleX="187439" custScaleY="1340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65FD3A-786B-48D7-A04A-8F74B194A323}" type="pres">
      <dgm:prSet presAssocID="{6993F7CA-42AE-4936-A137-F7483181AB38}" presName="level3hierChild" presStyleCnt="0"/>
      <dgm:spPr/>
    </dgm:pt>
    <dgm:pt modelId="{2F98B906-2DA6-43FC-BE82-D8F28C8A2A1B}" type="pres">
      <dgm:prSet presAssocID="{19774F20-1947-4896-A236-2A8F5AFA5944}" presName="conn2-1" presStyleLbl="parChTrans1D3" presStyleIdx="2" presStyleCnt="7"/>
      <dgm:spPr/>
      <dgm:t>
        <a:bodyPr/>
        <a:lstStyle/>
        <a:p>
          <a:endParaRPr lang="en-US"/>
        </a:p>
      </dgm:t>
    </dgm:pt>
    <dgm:pt modelId="{6567693D-54E4-4E60-8E42-5486CE2996C6}" type="pres">
      <dgm:prSet presAssocID="{19774F20-1947-4896-A236-2A8F5AFA5944}" presName="connTx" presStyleLbl="parChTrans1D3" presStyleIdx="2" presStyleCnt="7"/>
      <dgm:spPr/>
      <dgm:t>
        <a:bodyPr/>
        <a:lstStyle/>
        <a:p>
          <a:endParaRPr lang="en-US"/>
        </a:p>
      </dgm:t>
    </dgm:pt>
    <dgm:pt modelId="{DBA73BFA-22CA-4AF8-96E6-7DC71BAE3250}" type="pres">
      <dgm:prSet presAssocID="{32C65D19-8C99-4EA1-AC11-6D75950EF408}" presName="root2" presStyleCnt="0"/>
      <dgm:spPr/>
    </dgm:pt>
    <dgm:pt modelId="{6C4ADC79-D73F-4B79-A7F9-22192BB67197}" type="pres">
      <dgm:prSet presAssocID="{32C65D19-8C99-4EA1-AC11-6D75950EF408}" presName="LevelTwoTextNode" presStyleLbl="node3" presStyleIdx="2" presStyleCnt="7" custScaleX="108703" custScaleY="99625" custLinFactY="88033" custLinFactNeighborX="-87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BB89F0-61E3-4B06-9176-9A45CB20E0C6}" type="pres">
      <dgm:prSet presAssocID="{32C65D19-8C99-4EA1-AC11-6D75950EF408}" presName="level3hierChild" presStyleCnt="0"/>
      <dgm:spPr/>
    </dgm:pt>
    <dgm:pt modelId="{A7AB5417-E7FA-49EA-AE73-1BE609EFD7FA}" type="pres">
      <dgm:prSet presAssocID="{ABB14C53-0F63-49B8-8D8C-F0BA75D682D3}" presName="conn2-1" presStyleLbl="parChTrans1D4" presStyleIdx="4" presStyleCnt="8"/>
      <dgm:spPr/>
      <dgm:t>
        <a:bodyPr/>
        <a:lstStyle/>
        <a:p>
          <a:endParaRPr lang="en-US"/>
        </a:p>
      </dgm:t>
    </dgm:pt>
    <dgm:pt modelId="{20CA89E4-D02A-4D35-9CC5-382E22FFA9C0}" type="pres">
      <dgm:prSet presAssocID="{ABB14C53-0F63-49B8-8D8C-F0BA75D682D3}" presName="connTx" presStyleLbl="parChTrans1D4" presStyleIdx="4" presStyleCnt="8"/>
      <dgm:spPr/>
      <dgm:t>
        <a:bodyPr/>
        <a:lstStyle/>
        <a:p>
          <a:endParaRPr lang="en-US"/>
        </a:p>
      </dgm:t>
    </dgm:pt>
    <dgm:pt modelId="{B4E48AB7-5262-4C0B-8A7D-F7C960D1A013}" type="pres">
      <dgm:prSet presAssocID="{3D74FDAC-3D40-400D-A4BB-EFEF354DC046}" presName="root2" presStyleCnt="0"/>
      <dgm:spPr/>
    </dgm:pt>
    <dgm:pt modelId="{DC5B7E1C-9117-4701-A3BA-12E2A0F105F2}" type="pres">
      <dgm:prSet presAssocID="{3D74FDAC-3D40-400D-A4BB-EFEF354DC046}" presName="LevelTwoTextNode" presStyleLbl="node4" presStyleIdx="4" presStyleCnt="8" custScaleX="191167" custLinFactY="88033" custLinFactNeighborX="-175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22BD97-B10E-4AFC-973D-052BD3DB151E}" type="pres">
      <dgm:prSet presAssocID="{3D74FDAC-3D40-400D-A4BB-EFEF354DC046}" presName="level3hierChild" presStyleCnt="0"/>
      <dgm:spPr/>
    </dgm:pt>
    <dgm:pt modelId="{4F54BC01-986B-4C1E-8C87-31FC873B9C6E}" type="pres">
      <dgm:prSet presAssocID="{B64814BA-AC5F-4719-8FD4-1E417E7288B5}" presName="conn2-1" presStyleLbl="parChTrans1D3" presStyleIdx="3" presStyleCnt="7"/>
      <dgm:spPr/>
      <dgm:t>
        <a:bodyPr/>
        <a:lstStyle/>
        <a:p>
          <a:endParaRPr lang="en-US"/>
        </a:p>
      </dgm:t>
    </dgm:pt>
    <dgm:pt modelId="{1C66E48C-0E01-448F-A6A9-89D91328E212}" type="pres">
      <dgm:prSet presAssocID="{B64814BA-AC5F-4719-8FD4-1E417E7288B5}" presName="connTx" presStyleLbl="parChTrans1D3" presStyleIdx="3" presStyleCnt="7"/>
      <dgm:spPr/>
      <dgm:t>
        <a:bodyPr/>
        <a:lstStyle/>
        <a:p>
          <a:endParaRPr lang="en-US"/>
        </a:p>
      </dgm:t>
    </dgm:pt>
    <dgm:pt modelId="{45F3C7BC-FF8E-43F8-824F-D494C02628B5}" type="pres">
      <dgm:prSet presAssocID="{ED445685-5199-4274-ABFA-6D729DDFB9EE}" presName="root2" presStyleCnt="0"/>
      <dgm:spPr/>
    </dgm:pt>
    <dgm:pt modelId="{A8BC63B7-5EB8-4798-8E2E-E5B30836C3B3}" type="pres">
      <dgm:prSet presAssocID="{ED445685-5199-4274-ABFA-6D729DDFB9EE}" presName="LevelTwoTextNode" presStyleLbl="node3" presStyleIdx="3" presStyleCnt="7" custScaleX="105714" custScaleY="99625" custLinFactY="186880" custLinFactNeighborX="-58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5309D3-E975-4DDC-AE90-1EF1D6EC0B20}" type="pres">
      <dgm:prSet presAssocID="{ED445685-5199-4274-ABFA-6D729DDFB9EE}" presName="level3hierChild" presStyleCnt="0"/>
      <dgm:spPr/>
    </dgm:pt>
    <dgm:pt modelId="{7D29CD88-3B5E-4D4C-A5A1-F47094A3AE3D}" type="pres">
      <dgm:prSet presAssocID="{C2D21BAD-B774-4803-B8F0-4EAFF95E3896}" presName="conn2-1" presStyleLbl="parChTrans1D4" presStyleIdx="5" presStyleCnt="8"/>
      <dgm:spPr/>
      <dgm:t>
        <a:bodyPr/>
        <a:lstStyle/>
        <a:p>
          <a:endParaRPr lang="en-US"/>
        </a:p>
      </dgm:t>
    </dgm:pt>
    <dgm:pt modelId="{B044942E-259F-410A-8505-8E84929EE895}" type="pres">
      <dgm:prSet presAssocID="{C2D21BAD-B774-4803-B8F0-4EAFF95E3896}" presName="connTx" presStyleLbl="parChTrans1D4" presStyleIdx="5" presStyleCnt="8"/>
      <dgm:spPr/>
      <dgm:t>
        <a:bodyPr/>
        <a:lstStyle/>
        <a:p>
          <a:endParaRPr lang="en-US"/>
        </a:p>
      </dgm:t>
    </dgm:pt>
    <dgm:pt modelId="{C332DF8E-BEFB-4A46-9F69-55B5416125FF}" type="pres">
      <dgm:prSet presAssocID="{A6B3BCEE-B46D-4D97-A8BC-8388944C068F}" presName="root2" presStyleCnt="0"/>
      <dgm:spPr/>
    </dgm:pt>
    <dgm:pt modelId="{8F1E929C-0FDA-49FE-9266-CAB76280DC15}" type="pres">
      <dgm:prSet presAssocID="{A6B3BCEE-B46D-4D97-A8BC-8388944C068F}" presName="LevelTwoTextNode" presStyleLbl="node4" presStyleIdx="5" presStyleCnt="8" custScaleX="193546" custLinFactY="186693" custLinFactNeighborX="2546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A9D2B8-6E86-4CFC-9C1F-EAAF0C40F042}" type="pres">
      <dgm:prSet presAssocID="{A6B3BCEE-B46D-4D97-A8BC-8388944C068F}" presName="level3hierChild" presStyleCnt="0"/>
      <dgm:spPr/>
    </dgm:pt>
    <dgm:pt modelId="{499039E6-69FE-4BA2-A978-60445AE29D97}" type="pres">
      <dgm:prSet presAssocID="{8349D154-3095-4FA3-88F0-44D50276E196}" presName="conn2-1" presStyleLbl="parChTrans1D3" presStyleIdx="4" presStyleCnt="7"/>
      <dgm:spPr/>
      <dgm:t>
        <a:bodyPr/>
        <a:lstStyle/>
        <a:p>
          <a:endParaRPr lang="en-US"/>
        </a:p>
      </dgm:t>
    </dgm:pt>
    <dgm:pt modelId="{8C37B5D7-89B3-483D-9E56-D368032E0ECD}" type="pres">
      <dgm:prSet presAssocID="{8349D154-3095-4FA3-88F0-44D50276E196}" presName="connTx" presStyleLbl="parChTrans1D3" presStyleIdx="4" presStyleCnt="7"/>
      <dgm:spPr/>
      <dgm:t>
        <a:bodyPr/>
        <a:lstStyle/>
        <a:p>
          <a:endParaRPr lang="en-US"/>
        </a:p>
      </dgm:t>
    </dgm:pt>
    <dgm:pt modelId="{58CDC122-4771-48DD-9511-D2D8BA56C631}" type="pres">
      <dgm:prSet presAssocID="{EF00289F-33E4-4524-9A6B-5518823A1348}" presName="root2" presStyleCnt="0"/>
      <dgm:spPr/>
    </dgm:pt>
    <dgm:pt modelId="{69334879-B8E5-4168-87A3-2DB9D76C9863}" type="pres">
      <dgm:prSet presAssocID="{EF00289F-33E4-4524-9A6B-5518823A1348}" presName="LevelTwoTextNode" presStyleLbl="node3" presStyleIdx="4" presStyleCnt="7" custScaleX="103870" custScaleY="99625" custLinFactY="-122502" custLinFactNeighborX="-878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99628B-609D-4AC1-878A-36A92C5B36C9}" type="pres">
      <dgm:prSet presAssocID="{EF00289F-33E4-4524-9A6B-5518823A1348}" presName="level3hierChild" presStyleCnt="0"/>
      <dgm:spPr/>
    </dgm:pt>
    <dgm:pt modelId="{7F8FC45F-7A71-41B8-A040-13556B2ABABE}" type="pres">
      <dgm:prSet presAssocID="{DF94BF92-FB31-42CF-8A19-B9EBC1699560}" presName="conn2-1" presStyleLbl="parChTrans1D3" presStyleIdx="5" presStyleCnt="7"/>
      <dgm:spPr/>
      <dgm:t>
        <a:bodyPr/>
        <a:lstStyle/>
        <a:p>
          <a:endParaRPr lang="en-US"/>
        </a:p>
      </dgm:t>
    </dgm:pt>
    <dgm:pt modelId="{14732665-4475-42AF-83EB-BA0817A54721}" type="pres">
      <dgm:prSet presAssocID="{DF94BF92-FB31-42CF-8A19-B9EBC1699560}" presName="connTx" presStyleLbl="parChTrans1D3" presStyleIdx="5" presStyleCnt="7"/>
      <dgm:spPr/>
      <dgm:t>
        <a:bodyPr/>
        <a:lstStyle/>
        <a:p>
          <a:endParaRPr lang="en-US"/>
        </a:p>
      </dgm:t>
    </dgm:pt>
    <dgm:pt modelId="{44C182F6-0306-40DC-AAC1-7F1DBB4BD193}" type="pres">
      <dgm:prSet presAssocID="{454AC378-E37F-43CC-97D8-009253BD0E52}" presName="root2" presStyleCnt="0"/>
      <dgm:spPr/>
    </dgm:pt>
    <dgm:pt modelId="{FCB572EF-0384-4C10-869A-0ECB821295D8}" type="pres">
      <dgm:prSet presAssocID="{454AC378-E37F-43CC-97D8-009253BD0E52}" presName="LevelTwoTextNode" presStyleLbl="node3" presStyleIdx="5" presStyleCnt="7" custScaleX="105914" custScaleY="151322" custLinFactNeighborY="-419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AA1DFE-F87B-4B7E-BF42-C42AAAD4949D}" type="pres">
      <dgm:prSet presAssocID="{454AC378-E37F-43CC-97D8-009253BD0E52}" presName="level3hierChild" presStyleCnt="0"/>
      <dgm:spPr/>
    </dgm:pt>
    <dgm:pt modelId="{1E50D07C-134A-4F7B-A9AC-FE9BD1AA3641}" type="pres">
      <dgm:prSet presAssocID="{3AD0E74E-6B4E-4039-95C0-86C3E76E8B22}" presName="conn2-1" presStyleLbl="parChTrans1D4" presStyleIdx="6" presStyleCnt="8"/>
      <dgm:spPr/>
      <dgm:t>
        <a:bodyPr/>
        <a:lstStyle/>
        <a:p>
          <a:endParaRPr lang="en-US"/>
        </a:p>
      </dgm:t>
    </dgm:pt>
    <dgm:pt modelId="{111F9376-4216-4564-8C91-FDC961F857A3}" type="pres">
      <dgm:prSet presAssocID="{3AD0E74E-6B4E-4039-95C0-86C3E76E8B22}" presName="connTx" presStyleLbl="parChTrans1D4" presStyleIdx="6" presStyleCnt="8"/>
      <dgm:spPr/>
      <dgm:t>
        <a:bodyPr/>
        <a:lstStyle/>
        <a:p>
          <a:endParaRPr lang="en-US"/>
        </a:p>
      </dgm:t>
    </dgm:pt>
    <dgm:pt modelId="{A2883C6D-0C22-4564-AE9D-307B63C60B38}" type="pres">
      <dgm:prSet presAssocID="{3A426D75-D4E8-44CF-8D94-B2A1BD56EAE6}" presName="root2" presStyleCnt="0"/>
      <dgm:spPr/>
    </dgm:pt>
    <dgm:pt modelId="{C8631579-F161-414D-A636-EC13AD992582}" type="pres">
      <dgm:prSet presAssocID="{3A426D75-D4E8-44CF-8D94-B2A1BD56EAE6}" presName="LevelTwoTextNode" presStyleLbl="node4" presStyleIdx="6" presStyleCnt="8" custScaleX="193546" custLinFactNeighborY="-425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2D6C9E-AF7F-41CF-BA61-AF877BEC6D8A}" type="pres">
      <dgm:prSet presAssocID="{3A426D75-D4E8-44CF-8D94-B2A1BD56EAE6}" presName="level3hierChild" presStyleCnt="0"/>
      <dgm:spPr/>
    </dgm:pt>
    <dgm:pt modelId="{76DDE4E1-C568-401A-AD6C-118807C9852C}" type="pres">
      <dgm:prSet presAssocID="{EDC14216-AFE7-4C4A-BDD4-0CFAA0F909CA}" presName="conn2-1" presStyleLbl="parChTrans1D3" presStyleIdx="6" presStyleCnt="7"/>
      <dgm:spPr/>
      <dgm:t>
        <a:bodyPr/>
        <a:lstStyle/>
        <a:p>
          <a:endParaRPr lang="en-US"/>
        </a:p>
      </dgm:t>
    </dgm:pt>
    <dgm:pt modelId="{7B9A916F-26E9-49D7-A2D3-7F37FC916ECE}" type="pres">
      <dgm:prSet presAssocID="{EDC14216-AFE7-4C4A-BDD4-0CFAA0F909CA}" presName="connTx" presStyleLbl="parChTrans1D3" presStyleIdx="6" presStyleCnt="7"/>
      <dgm:spPr/>
      <dgm:t>
        <a:bodyPr/>
        <a:lstStyle/>
        <a:p>
          <a:endParaRPr lang="en-US"/>
        </a:p>
      </dgm:t>
    </dgm:pt>
    <dgm:pt modelId="{2E39D350-8D6E-409E-9CCB-328FF69E92B1}" type="pres">
      <dgm:prSet presAssocID="{BF6E8423-6A43-419B-9526-0665A0E17C2C}" presName="root2" presStyleCnt="0"/>
      <dgm:spPr/>
    </dgm:pt>
    <dgm:pt modelId="{BE15D99B-49A2-401E-B02C-19CAFA36858C}" type="pres">
      <dgm:prSet presAssocID="{BF6E8423-6A43-419B-9526-0665A0E17C2C}" presName="LevelTwoTextNode" presStyleLbl="node3" presStyleIdx="6" presStyleCnt="7" custScaleX="105486" custScaleY="98742" custLinFactY="-200000" custLinFactNeighborX="-878" custLinFactNeighborY="-294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86C7D-9790-4BC7-937B-BD7B60A8E255}" type="pres">
      <dgm:prSet presAssocID="{BF6E8423-6A43-419B-9526-0665A0E17C2C}" presName="level3hierChild" presStyleCnt="0"/>
      <dgm:spPr/>
    </dgm:pt>
    <dgm:pt modelId="{CF8DA4E2-FB40-4A9D-B59E-8E91E42ED152}" type="pres">
      <dgm:prSet presAssocID="{C86CF197-7B2C-448F-8BF1-FEA35CBB3117}" presName="conn2-1" presStyleLbl="parChTrans1D4" presStyleIdx="7" presStyleCnt="8"/>
      <dgm:spPr/>
      <dgm:t>
        <a:bodyPr/>
        <a:lstStyle/>
        <a:p>
          <a:endParaRPr lang="en-US"/>
        </a:p>
      </dgm:t>
    </dgm:pt>
    <dgm:pt modelId="{A4081D26-5A34-4586-9479-EA9B29985ECA}" type="pres">
      <dgm:prSet presAssocID="{C86CF197-7B2C-448F-8BF1-FEA35CBB3117}" presName="connTx" presStyleLbl="parChTrans1D4" presStyleIdx="7" presStyleCnt="8"/>
      <dgm:spPr/>
      <dgm:t>
        <a:bodyPr/>
        <a:lstStyle/>
        <a:p>
          <a:endParaRPr lang="en-US"/>
        </a:p>
      </dgm:t>
    </dgm:pt>
    <dgm:pt modelId="{4E6886BA-2DEC-402B-B9D0-59BA2E1A13C2}" type="pres">
      <dgm:prSet presAssocID="{B96C038D-2E31-4131-9861-12EF51559CCC}" presName="root2" presStyleCnt="0"/>
      <dgm:spPr/>
    </dgm:pt>
    <dgm:pt modelId="{7C1416B9-E206-4DD6-9006-6EC068EDC14A}" type="pres">
      <dgm:prSet presAssocID="{B96C038D-2E31-4131-9861-12EF51559CCC}" presName="LevelTwoTextNode" presStyleLbl="node4" presStyleIdx="7" presStyleCnt="8" custScaleX="188232" custLinFactY="-200000" custLinFactNeighborX="2649" custLinFactNeighborY="-2941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B94117-F4F9-45C2-930F-058672F5503E}" type="pres">
      <dgm:prSet presAssocID="{B96C038D-2E31-4131-9861-12EF51559CCC}" presName="level3hierChild" presStyleCnt="0"/>
      <dgm:spPr/>
    </dgm:pt>
  </dgm:ptLst>
  <dgm:cxnLst>
    <dgm:cxn modelId="{47D2CAD7-546D-4038-AD35-0922509A2A14}" srcId="{DF953F90-B9AF-4261-81ED-7FE3BAF985DE}" destId="{A58669D8-376D-481C-87AD-F9F2D4CA7EE4}" srcOrd="0" destOrd="0" parTransId="{58AA3263-FAF7-48BB-9E5D-100801558B34}" sibTransId="{137A9BFF-E763-490F-8E34-137BE268B960}"/>
    <dgm:cxn modelId="{5955F031-B96B-4544-A4EF-987B688F4F1F}" srcId="{A4528E66-3E50-496A-8F8D-DDD715CF4597}" destId="{DF953F90-B9AF-4261-81ED-7FE3BAF985DE}" srcOrd="0" destOrd="0" parTransId="{E1AEC805-7255-4B22-AC30-60A8D52B8F6F}" sibTransId="{16BD2DD4-3122-494F-A73E-815BA2FF350D}"/>
    <dgm:cxn modelId="{9BFDD2B5-B159-40B0-B950-4F11ABAF86E0}" type="presOf" srcId="{C339CF99-CF18-4A63-BE58-DF5348E9EB52}" destId="{EE43C9DF-09DD-48D1-9905-85BA3C04E17C}" srcOrd="1" destOrd="0" presId="urn:microsoft.com/office/officeart/2008/layout/HorizontalMultiLevelHierarchy"/>
    <dgm:cxn modelId="{F7B0A557-B387-41A1-BEE0-9561D4F46171}" type="presOf" srcId="{4901FAF5-4B3E-4EA8-A9A9-7768B5C50145}" destId="{795BFD90-FB0B-41C5-993B-87D732492ABA}" srcOrd="0" destOrd="0" presId="urn:microsoft.com/office/officeart/2008/layout/HorizontalMultiLevelHierarchy"/>
    <dgm:cxn modelId="{C2828866-66E0-40FD-8494-049E15684555}" srcId="{ED445685-5199-4274-ABFA-6D729DDFB9EE}" destId="{A6B3BCEE-B46D-4D97-A8BC-8388944C068F}" srcOrd="0" destOrd="0" parTransId="{C2D21BAD-B774-4803-B8F0-4EAFF95E3896}" sibTransId="{B78CC2BC-4984-404B-98D7-871FBFC1FC77}"/>
    <dgm:cxn modelId="{8661557E-F009-4125-8C61-294F3EEE3804}" type="presOf" srcId="{EF00289F-33E4-4524-9A6B-5518823A1348}" destId="{69334879-B8E5-4168-87A3-2DB9D76C9863}" srcOrd="0" destOrd="0" presId="urn:microsoft.com/office/officeart/2008/layout/HorizontalMultiLevelHierarchy"/>
    <dgm:cxn modelId="{86167E05-625B-40FE-A44A-E13117988921}" type="presOf" srcId="{ABB14C53-0F63-49B8-8D8C-F0BA75D682D3}" destId="{20CA89E4-D02A-4D35-9CC5-382E22FFA9C0}" srcOrd="1" destOrd="0" presId="urn:microsoft.com/office/officeart/2008/layout/HorizontalMultiLevelHierarchy"/>
    <dgm:cxn modelId="{E03D77E4-C540-42B8-9C0F-52A50BC5F492}" srcId="{9E5D017A-3754-4D8F-BFCF-9361A41A7B9C}" destId="{4901FAF5-4B3E-4EA8-A9A9-7768B5C50145}" srcOrd="0" destOrd="0" parTransId="{D66532F7-D4B0-4858-B3A9-36DE6D47180A}" sibTransId="{C64AD27C-15A4-405A-9DB2-91CFCB8518CD}"/>
    <dgm:cxn modelId="{3492959C-D49B-4928-9910-9D7B0D33F3A1}" type="presOf" srcId="{D66532F7-D4B0-4858-B3A9-36DE6D47180A}" destId="{3019F3DC-AC36-4089-8CBD-793B64965FA4}" srcOrd="0" destOrd="0" presId="urn:microsoft.com/office/officeart/2008/layout/HorizontalMultiLevelHierarchy"/>
    <dgm:cxn modelId="{7A89E329-629B-44E3-BD1C-7323AC64DD9A}" srcId="{A4528E66-3E50-496A-8F8D-DDD715CF4597}" destId="{BF6E8423-6A43-419B-9526-0665A0E17C2C}" srcOrd="6" destOrd="0" parTransId="{EDC14216-AFE7-4C4A-BDD4-0CFAA0F909CA}" sibTransId="{4846EB37-3123-4025-88C2-7A0D3BAA202A}"/>
    <dgm:cxn modelId="{5923D621-AFF0-4C89-BE5A-35BDDABAE1D8}" type="presOf" srcId="{A4528E66-3E50-496A-8F8D-DDD715CF4597}" destId="{2D9066AB-7FC8-4F39-9486-96BABD362118}" srcOrd="0" destOrd="0" presId="urn:microsoft.com/office/officeart/2008/layout/HorizontalMultiLevelHierarchy"/>
    <dgm:cxn modelId="{463FD738-8A86-431A-8937-F26AD7871AB5}" srcId="{32C65D19-8C99-4EA1-AC11-6D75950EF408}" destId="{3D74FDAC-3D40-400D-A4BB-EFEF354DC046}" srcOrd="0" destOrd="0" parTransId="{ABB14C53-0F63-49B8-8D8C-F0BA75D682D3}" sibTransId="{AE0E81CB-BBB3-493E-91F2-C7DB0A4D6133}"/>
    <dgm:cxn modelId="{F86D0941-2556-43B7-8476-9D02F1C5BA54}" type="presOf" srcId="{32C65D19-8C99-4EA1-AC11-6D75950EF408}" destId="{6C4ADC79-D73F-4B79-A7F9-22192BB67197}" srcOrd="0" destOrd="0" presId="urn:microsoft.com/office/officeart/2008/layout/HorizontalMultiLevelHierarchy"/>
    <dgm:cxn modelId="{E343200C-1064-429A-BE4D-036AA264E641}" type="presOf" srcId="{8349D154-3095-4FA3-88F0-44D50276E196}" destId="{499039E6-69FE-4BA2-A978-60445AE29D97}" srcOrd="0" destOrd="0" presId="urn:microsoft.com/office/officeart/2008/layout/HorizontalMultiLevelHierarchy"/>
    <dgm:cxn modelId="{EC3E6065-8B4F-43C8-B450-2A1DDA81EF5A}" type="presOf" srcId="{EDC14216-AFE7-4C4A-BDD4-0CFAA0F909CA}" destId="{76DDE4E1-C568-401A-AD6C-118807C9852C}" srcOrd="0" destOrd="0" presId="urn:microsoft.com/office/officeart/2008/layout/HorizontalMultiLevelHierarchy"/>
    <dgm:cxn modelId="{8ACA11AC-F8DA-4106-BF3C-5FBE3D93FDB8}" srcId="{A4528E66-3E50-496A-8F8D-DDD715CF4597}" destId="{9E5D017A-3754-4D8F-BFCF-9361A41A7B9C}" srcOrd="1" destOrd="0" parTransId="{CC2FF06D-22F3-4E91-ADB6-F4E4EA9501DF}" sibTransId="{1F86DEB3-661B-4386-9D22-0F6442E37D9A}"/>
    <dgm:cxn modelId="{E5BE6C25-9D98-467C-AF97-174889EB3BA5}" type="presOf" srcId="{6993F7CA-42AE-4936-A137-F7483181AB38}" destId="{731A5DAA-5211-4B74-9B3C-33C373A21C61}" srcOrd="0" destOrd="0" presId="urn:microsoft.com/office/officeart/2008/layout/HorizontalMultiLevelHierarchy"/>
    <dgm:cxn modelId="{B013D47F-B70E-4985-AB62-A84F23C32434}" type="presOf" srcId="{A6B3BCEE-B46D-4D97-A8BC-8388944C068F}" destId="{8F1E929C-0FDA-49FE-9266-CAB76280DC15}" srcOrd="0" destOrd="0" presId="urn:microsoft.com/office/officeart/2008/layout/HorizontalMultiLevelHierarchy"/>
    <dgm:cxn modelId="{0F318CDD-1B41-4F64-87F6-593218FB9B45}" type="presOf" srcId="{16A0EA3A-9996-402A-A085-CB862FB6039C}" destId="{8EB706F7-BA3A-42D5-8AC5-99025B80048A}" srcOrd="0" destOrd="0" presId="urn:microsoft.com/office/officeart/2008/layout/HorizontalMultiLevelHierarchy"/>
    <dgm:cxn modelId="{D61A8F8D-E0DE-4639-83BB-D95D113F81FC}" type="presOf" srcId="{095E9A20-47D0-4A69-8EE7-226E4F27F8E0}" destId="{A59C3AF4-2E54-4B57-AD83-DBDFCA4CC318}" srcOrd="1" destOrd="0" presId="urn:microsoft.com/office/officeart/2008/layout/HorizontalMultiLevelHierarchy"/>
    <dgm:cxn modelId="{CBCF3DAE-A985-4743-9002-014F6D412E4A}" type="presOf" srcId="{8349D154-3095-4FA3-88F0-44D50276E196}" destId="{8C37B5D7-89B3-483D-9E56-D368032E0ECD}" srcOrd="1" destOrd="0" presId="urn:microsoft.com/office/officeart/2008/layout/HorizontalMultiLevelHierarchy"/>
    <dgm:cxn modelId="{8A5636CD-A7F6-44FD-8966-B89F6E5C6DFD}" type="presOf" srcId="{ED445685-5199-4274-ABFA-6D729DDFB9EE}" destId="{A8BC63B7-5EB8-4798-8E2E-E5B30836C3B3}" srcOrd="0" destOrd="0" presId="urn:microsoft.com/office/officeart/2008/layout/HorizontalMultiLevelHierarchy"/>
    <dgm:cxn modelId="{FCBA4141-AF4E-4ADE-B878-0234281B0389}" type="presOf" srcId="{DF94BF92-FB31-42CF-8A19-B9EBC1699560}" destId="{7F8FC45F-7A71-41B8-A040-13556B2ABABE}" srcOrd="0" destOrd="0" presId="urn:microsoft.com/office/officeart/2008/layout/HorizontalMultiLevelHierarchy"/>
    <dgm:cxn modelId="{08AE72C4-9F8D-4DB6-8407-98E15B6A8A67}" type="presOf" srcId="{3A426D75-D4E8-44CF-8D94-B2A1BD56EAE6}" destId="{C8631579-F161-414D-A636-EC13AD992582}" srcOrd="0" destOrd="0" presId="urn:microsoft.com/office/officeart/2008/layout/HorizontalMultiLevelHierarchy"/>
    <dgm:cxn modelId="{30835948-470D-4023-9332-1F69C7D21CAA}" type="presOf" srcId="{454AC378-E37F-43CC-97D8-009253BD0E52}" destId="{FCB572EF-0384-4C10-869A-0ECB821295D8}" srcOrd="0" destOrd="0" presId="urn:microsoft.com/office/officeart/2008/layout/HorizontalMultiLevelHierarchy"/>
    <dgm:cxn modelId="{EE93F782-90EB-402C-8CBF-0103DAF6DA4D}" srcId="{16A0EA3A-9996-402A-A085-CB862FB6039C}" destId="{A4528E66-3E50-496A-8F8D-DDD715CF4597}" srcOrd="0" destOrd="0" parTransId="{B6F496BE-B519-4240-A857-8303194CE98E}" sibTransId="{CF0A8E96-24E5-4694-88C8-7521028D2A37}"/>
    <dgm:cxn modelId="{96115185-E876-410F-B2D1-6B3B6844903A}" srcId="{9E5D017A-3754-4D8F-BFCF-9361A41A7B9C}" destId="{6993F7CA-42AE-4936-A137-F7483181AB38}" srcOrd="1" destOrd="0" parTransId="{C339CF99-CF18-4A63-BE58-DF5348E9EB52}" sibTransId="{7C102788-2DD3-4311-AC78-8951E6E83310}"/>
    <dgm:cxn modelId="{F2D01C91-F6F9-416E-A8C0-5C0F0BBB3F86}" srcId="{A4528E66-3E50-496A-8F8D-DDD715CF4597}" destId="{454AC378-E37F-43CC-97D8-009253BD0E52}" srcOrd="5" destOrd="0" parTransId="{DF94BF92-FB31-42CF-8A19-B9EBC1699560}" sibTransId="{14F97CF6-7CFD-4651-A312-30BC543166D5}"/>
    <dgm:cxn modelId="{BE534DCC-995F-45DA-BD39-D44174C37757}" type="presOf" srcId="{A58669D8-376D-481C-87AD-F9F2D4CA7EE4}" destId="{342D14A4-62D7-4B1D-8D1B-58BFFC2E67BA}" srcOrd="0" destOrd="0" presId="urn:microsoft.com/office/officeart/2008/layout/HorizontalMultiLevelHierarchy"/>
    <dgm:cxn modelId="{8FC65BAA-9AAE-4229-A2CA-062EF1D66C09}" srcId="{A4528E66-3E50-496A-8F8D-DDD715CF4597}" destId="{ED445685-5199-4274-ABFA-6D729DDFB9EE}" srcOrd="3" destOrd="0" parTransId="{B64814BA-AC5F-4719-8FD4-1E417E7288B5}" sibTransId="{839BCD3F-BC70-4308-81C2-333743F7A515}"/>
    <dgm:cxn modelId="{37B7A9B7-EB49-4651-89EB-E3E3CD2EEE8B}" srcId="{BF6E8423-6A43-419B-9526-0665A0E17C2C}" destId="{B96C038D-2E31-4131-9861-12EF51559CCC}" srcOrd="0" destOrd="0" parTransId="{C86CF197-7B2C-448F-8BF1-FEA35CBB3117}" sibTransId="{C30855BA-3AA2-43A5-A48F-3D3845AF080D}"/>
    <dgm:cxn modelId="{5E632A41-E5B3-433D-9649-277E1BFEBB06}" type="presOf" srcId="{BF6E8423-6A43-419B-9526-0665A0E17C2C}" destId="{BE15D99B-49A2-401E-B02C-19CAFA36858C}" srcOrd="0" destOrd="0" presId="urn:microsoft.com/office/officeart/2008/layout/HorizontalMultiLevelHierarchy"/>
    <dgm:cxn modelId="{26692943-1A0A-4B35-93FE-201D7A0E140C}" type="presOf" srcId="{E1AEC805-7255-4B22-AC30-60A8D52B8F6F}" destId="{FF3EE8BC-7F79-4DF3-B901-FC41C039F736}" srcOrd="0" destOrd="0" presId="urn:microsoft.com/office/officeart/2008/layout/HorizontalMultiLevelHierarchy"/>
    <dgm:cxn modelId="{7EF84C4B-CBA2-45A5-AEDA-BD4F95DED422}" type="presOf" srcId="{72F7576A-72B3-4BED-BC81-8152E8505406}" destId="{D4C7E8AA-9792-4F21-99DB-E3B9FDB8E684}" srcOrd="0" destOrd="0" presId="urn:microsoft.com/office/officeart/2008/layout/HorizontalMultiLevelHierarchy"/>
    <dgm:cxn modelId="{F8234687-B42A-451F-A886-7E972EAC7333}" type="presOf" srcId="{DF94BF92-FB31-42CF-8A19-B9EBC1699560}" destId="{14732665-4475-42AF-83EB-BA0817A54721}" srcOrd="1" destOrd="0" presId="urn:microsoft.com/office/officeart/2008/layout/HorizontalMultiLevelHierarchy"/>
    <dgm:cxn modelId="{F6F955F9-144A-4172-81F2-89396B8B2E64}" type="presOf" srcId="{C2D21BAD-B774-4803-B8F0-4EAFF95E3896}" destId="{B044942E-259F-410A-8505-8E84929EE895}" srcOrd="1" destOrd="0" presId="urn:microsoft.com/office/officeart/2008/layout/HorizontalMultiLevelHierarchy"/>
    <dgm:cxn modelId="{563BDE05-A552-4356-BD62-2EB78334A391}" type="presOf" srcId="{1C85772F-2E98-4938-A69B-009538AAF820}" destId="{CFA49610-3FA0-42E4-B5EB-16D450BC969F}" srcOrd="0" destOrd="0" presId="urn:microsoft.com/office/officeart/2008/layout/HorizontalMultiLevelHierarchy"/>
    <dgm:cxn modelId="{C580E5FD-B8F7-40A6-AA32-00802A0D99DD}" srcId="{A4528E66-3E50-496A-8F8D-DDD715CF4597}" destId="{EF00289F-33E4-4524-9A6B-5518823A1348}" srcOrd="4" destOrd="0" parTransId="{8349D154-3095-4FA3-88F0-44D50276E196}" sibTransId="{F0FCD101-C246-4CC3-8BA0-2FAE54A4C925}"/>
    <dgm:cxn modelId="{BC0E7D0D-AFF9-4D28-97D3-CD795FB1DEFB}" type="presOf" srcId="{B6F496BE-B519-4240-A857-8303194CE98E}" destId="{212C96CE-483B-4171-8EE0-F0E3C0B7D772}" srcOrd="1" destOrd="0" presId="urn:microsoft.com/office/officeart/2008/layout/HorizontalMultiLevelHierarchy"/>
    <dgm:cxn modelId="{FC5D03DD-AE12-4B84-B4A4-7DAF00EF9A98}" type="presOf" srcId="{C86CF197-7B2C-448F-8BF1-FEA35CBB3117}" destId="{A4081D26-5A34-4586-9479-EA9B29985ECA}" srcOrd="1" destOrd="0" presId="urn:microsoft.com/office/officeart/2008/layout/HorizontalMultiLevelHierarchy"/>
    <dgm:cxn modelId="{3052B904-567F-4162-BA00-241AAD6FF1B8}" type="presOf" srcId="{ABB14C53-0F63-49B8-8D8C-F0BA75D682D3}" destId="{A7AB5417-E7FA-49EA-AE73-1BE609EFD7FA}" srcOrd="0" destOrd="0" presId="urn:microsoft.com/office/officeart/2008/layout/HorizontalMultiLevelHierarchy"/>
    <dgm:cxn modelId="{19FFB4AC-E80E-4B9C-BFB9-A68EFDDC2DF0}" srcId="{72F7576A-72B3-4BED-BC81-8152E8505406}" destId="{16A0EA3A-9996-402A-A085-CB862FB6039C}" srcOrd="0" destOrd="0" parTransId="{DB8FB851-C9BB-4B86-98E4-E736C0ECA5E0}" sibTransId="{9C58FC0D-DADF-4786-A476-83485914C618}"/>
    <dgm:cxn modelId="{230942ED-A9ED-490D-A8AC-A3F6888644F1}" type="presOf" srcId="{DF953F90-B9AF-4261-81ED-7FE3BAF985DE}" destId="{95179EC2-4AB4-4DBE-B899-88A417A1F603}" srcOrd="0" destOrd="0" presId="urn:microsoft.com/office/officeart/2008/layout/HorizontalMultiLevelHierarchy"/>
    <dgm:cxn modelId="{2723E07E-3784-4C9C-95EA-DDF025338E3E}" type="presOf" srcId="{58AA3263-FAF7-48BB-9E5D-100801558B34}" destId="{688CC7A2-166E-48A4-84A4-2BEBAD726885}" srcOrd="1" destOrd="0" presId="urn:microsoft.com/office/officeart/2008/layout/HorizontalMultiLevelHierarchy"/>
    <dgm:cxn modelId="{B5F16B3E-6CEA-4A63-BFFF-B450A5043BDC}" srcId="{454AC378-E37F-43CC-97D8-009253BD0E52}" destId="{3A426D75-D4E8-44CF-8D94-B2A1BD56EAE6}" srcOrd="0" destOrd="0" parTransId="{3AD0E74E-6B4E-4039-95C0-86C3E76E8B22}" sibTransId="{661706A2-10B0-4823-9E39-EF7095E5563F}"/>
    <dgm:cxn modelId="{F97E41A8-8C9C-4EC9-BBAD-771820AB06B1}" type="presOf" srcId="{3D74FDAC-3D40-400D-A4BB-EFEF354DC046}" destId="{DC5B7E1C-9117-4701-A3BA-12E2A0F105F2}" srcOrd="0" destOrd="0" presId="urn:microsoft.com/office/officeart/2008/layout/HorizontalMultiLevelHierarchy"/>
    <dgm:cxn modelId="{B59CA476-F197-464E-A76A-566AD72E7527}" type="presOf" srcId="{B96C038D-2E31-4131-9861-12EF51559CCC}" destId="{7C1416B9-E206-4DD6-9006-6EC068EDC14A}" srcOrd="0" destOrd="0" presId="urn:microsoft.com/office/officeart/2008/layout/HorizontalMultiLevelHierarchy"/>
    <dgm:cxn modelId="{E9CD3E27-AE03-418C-8F3E-98740D7E8367}" type="presOf" srcId="{D66532F7-D4B0-4858-B3A9-36DE6D47180A}" destId="{D1947E37-3211-4C56-A683-248280FEABBE}" srcOrd="1" destOrd="0" presId="urn:microsoft.com/office/officeart/2008/layout/HorizontalMultiLevelHierarchy"/>
    <dgm:cxn modelId="{1DD89DD4-83C9-4431-86E1-BC2C0FB89D58}" type="presOf" srcId="{CC2FF06D-22F3-4E91-ADB6-F4E4EA9501DF}" destId="{7724E7FB-1C74-42AF-B64C-099D0BC9C3AE}" srcOrd="1" destOrd="0" presId="urn:microsoft.com/office/officeart/2008/layout/HorizontalMultiLevelHierarchy"/>
    <dgm:cxn modelId="{DFA894D0-7376-4B7E-93B5-CE4DBCCDD703}" type="presOf" srcId="{B64814BA-AC5F-4719-8FD4-1E417E7288B5}" destId="{4F54BC01-986B-4C1E-8C87-31FC873B9C6E}" srcOrd="0" destOrd="0" presId="urn:microsoft.com/office/officeart/2008/layout/HorizontalMultiLevelHierarchy"/>
    <dgm:cxn modelId="{E57CF4AB-1B0B-4FCC-96D3-A73489CD1130}" type="presOf" srcId="{3AD0E74E-6B4E-4039-95C0-86C3E76E8B22}" destId="{111F9376-4216-4564-8C91-FDC961F857A3}" srcOrd="1" destOrd="0" presId="urn:microsoft.com/office/officeart/2008/layout/HorizontalMultiLevelHierarchy"/>
    <dgm:cxn modelId="{978D1E19-2166-4BB8-8AB3-EEBE9AB57897}" type="presOf" srcId="{19774F20-1947-4896-A236-2A8F5AFA5944}" destId="{2F98B906-2DA6-43FC-BE82-D8F28C8A2A1B}" srcOrd="0" destOrd="0" presId="urn:microsoft.com/office/officeart/2008/layout/HorizontalMultiLevelHierarchy"/>
    <dgm:cxn modelId="{3E68D1BD-9DC0-412C-8858-C275125C9EE9}" type="presOf" srcId="{E1AEC805-7255-4B22-AC30-60A8D52B8F6F}" destId="{4DC9022E-503A-4036-A984-D8E00FE09A7D}" srcOrd="1" destOrd="0" presId="urn:microsoft.com/office/officeart/2008/layout/HorizontalMultiLevelHierarchy"/>
    <dgm:cxn modelId="{DA460E92-7C21-4C32-BEAE-819BBAFDCC88}" type="presOf" srcId="{B6F496BE-B519-4240-A857-8303194CE98E}" destId="{442120F5-9A16-4D72-9865-811DA7C9841F}" srcOrd="0" destOrd="0" presId="urn:microsoft.com/office/officeart/2008/layout/HorizontalMultiLevelHierarchy"/>
    <dgm:cxn modelId="{06B26C2D-5538-4C23-985A-680BA652D909}" type="presOf" srcId="{CC2FF06D-22F3-4E91-ADB6-F4E4EA9501DF}" destId="{ADE92F8D-F566-4CA3-A4C9-21820D2895B2}" srcOrd="0" destOrd="0" presId="urn:microsoft.com/office/officeart/2008/layout/HorizontalMultiLevelHierarchy"/>
    <dgm:cxn modelId="{2F3EA120-BF6B-4EC4-91C0-7F22E9381EA3}" type="presOf" srcId="{58AA3263-FAF7-48BB-9E5D-100801558B34}" destId="{A2FF586F-38D0-4F4D-B3D6-03BD78FA15C6}" srcOrd="0" destOrd="0" presId="urn:microsoft.com/office/officeart/2008/layout/HorizontalMultiLevelHierarchy"/>
    <dgm:cxn modelId="{1072C63F-082A-4096-BA7E-9D92F031486E}" type="presOf" srcId="{C2D21BAD-B774-4803-B8F0-4EAFF95E3896}" destId="{7D29CD88-3B5E-4D4C-A5A1-F47094A3AE3D}" srcOrd="0" destOrd="0" presId="urn:microsoft.com/office/officeart/2008/layout/HorizontalMultiLevelHierarchy"/>
    <dgm:cxn modelId="{D6532B1E-414C-4EC0-AEE3-593B3F683C2C}" type="presOf" srcId="{095E9A20-47D0-4A69-8EE7-226E4F27F8E0}" destId="{B7F62FDF-37CF-454E-814B-282B535FC1FF}" srcOrd="0" destOrd="0" presId="urn:microsoft.com/office/officeart/2008/layout/HorizontalMultiLevelHierarchy"/>
    <dgm:cxn modelId="{A228FF7D-3B1E-4471-A410-39F913541F6D}" type="presOf" srcId="{B64814BA-AC5F-4719-8FD4-1E417E7288B5}" destId="{1C66E48C-0E01-448F-A6A9-89D91328E212}" srcOrd="1" destOrd="0" presId="urn:microsoft.com/office/officeart/2008/layout/HorizontalMultiLevelHierarchy"/>
    <dgm:cxn modelId="{8F275342-4577-4822-BE8D-C8FF10A06105}" type="presOf" srcId="{3AD0E74E-6B4E-4039-95C0-86C3E76E8B22}" destId="{1E50D07C-134A-4F7B-A9AC-FE9BD1AA3641}" srcOrd="0" destOrd="0" presId="urn:microsoft.com/office/officeart/2008/layout/HorizontalMultiLevelHierarchy"/>
    <dgm:cxn modelId="{6F0AFFCA-6155-466A-B28F-194EB119EBED}" srcId="{DF953F90-B9AF-4261-81ED-7FE3BAF985DE}" destId="{1C85772F-2E98-4938-A69B-009538AAF820}" srcOrd="1" destOrd="0" parTransId="{095E9A20-47D0-4A69-8EE7-226E4F27F8E0}" sibTransId="{D748F464-C557-4691-A747-0ACB6AF59C5B}"/>
    <dgm:cxn modelId="{6AB2E0DB-06FF-432E-B435-C83AA89E2420}" type="presOf" srcId="{C339CF99-CF18-4A63-BE58-DF5348E9EB52}" destId="{62225F9E-A69D-4855-A62C-E5D4A65AFF29}" srcOrd="0" destOrd="0" presId="urn:microsoft.com/office/officeart/2008/layout/HorizontalMultiLevelHierarchy"/>
    <dgm:cxn modelId="{14938363-ED61-488A-90C9-0D42F6980EB0}" type="presOf" srcId="{9E5D017A-3754-4D8F-BFCF-9361A41A7B9C}" destId="{493EE29E-5677-40D7-9E16-6FCB6CE44126}" srcOrd="0" destOrd="0" presId="urn:microsoft.com/office/officeart/2008/layout/HorizontalMultiLevelHierarchy"/>
    <dgm:cxn modelId="{225A23A0-2608-422A-900C-8A03D3D5E758}" type="presOf" srcId="{EDC14216-AFE7-4C4A-BDD4-0CFAA0F909CA}" destId="{7B9A916F-26E9-49D7-A2D3-7F37FC916ECE}" srcOrd="1" destOrd="0" presId="urn:microsoft.com/office/officeart/2008/layout/HorizontalMultiLevelHierarchy"/>
    <dgm:cxn modelId="{91D90F8B-5503-41A0-A471-85732DD133DF}" type="presOf" srcId="{19774F20-1947-4896-A236-2A8F5AFA5944}" destId="{6567693D-54E4-4E60-8E42-5486CE2996C6}" srcOrd="1" destOrd="0" presId="urn:microsoft.com/office/officeart/2008/layout/HorizontalMultiLevelHierarchy"/>
    <dgm:cxn modelId="{E28DBCB0-060B-4321-911F-92D7CC530E09}" type="presOf" srcId="{C86CF197-7B2C-448F-8BF1-FEA35CBB3117}" destId="{CF8DA4E2-FB40-4A9D-B59E-8E91E42ED152}" srcOrd="0" destOrd="0" presId="urn:microsoft.com/office/officeart/2008/layout/HorizontalMultiLevelHierarchy"/>
    <dgm:cxn modelId="{6E436DD2-C35C-4D81-9C20-1773F07DC581}" srcId="{A4528E66-3E50-496A-8F8D-DDD715CF4597}" destId="{32C65D19-8C99-4EA1-AC11-6D75950EF408}" srcOrd="2" destOrd="0" parTransId="{19774F20-1947-4896-A236-2A8F5AFA5944}" sibTransId="{9850319E-CCA8-4AD9-B3C2-F76FFDA64926}"/>
    <dgm:cxn modelId="{E57AE116-38CF-4455-844E-5A8B8605CBFA}" type="presParOf" srcId="{D4C7E8AA-9792-4F21-99DB-E3B9FDB8E684}" destId="{F547BE08-DF8F-438C-B0A0-B83D6F12752A}" srcOrd="0" destOrd="0" presId="urn:microsoft.com/office/officeart/2008/layout/HorizontalMultiLevelHierarchy"/>
    <dgm:cxn modelId="{4C065B4C-67F4-4D2F-AFAB-AFD8E8A4694A}" type="presParOf" srcId="{F547BE08-DF8F-438C-B0A0-B83D6F12752A}" destId="{8EB706F7-BA3A-42D5-8AC5-99025B80048A}" srcOrd="0" destOrd="0" presId="urn:microsoft.com/office/officeart/2008/layout/HorizontalMultiLevelHierarchy"/>
    <dgm:cxn modelId="{D1F0CE94-DEDD-4E2F-AD07-C6FAB924F649}" type="presParOf" srcId="{F547BE08-DF8F-438C-B0A0-B83D6F12752A}" destId="{8E57A051-2370-4433-A0B7-A616BCE117BD}" srcOrd="1" destOrd="0" presId="urn:microsoft.com/office/officeart/2008/layout/HorizontalMultiLevelHierarchy"/>
    <dgm:cxn modelId="{5299F912-E298-4C79-B7C2-8051A2F79FE0}" type="presParOf" srcId="{8E57A051-2370-4433-A0B7-A616BCE117BD}" destId="{442120F5-9A16-4D72-9865-811DA7C9841F}" srcOrd="0" destOrd="0" presId="urn:microsoft.com/office/officeart/2008/layout/HorizontalMultiLevelHierarchy"/>
    <dgm:cxn modelId="{F16EA199-A823-44E1-94FA-F5EB709D06DA}" type="presParOf" srcId="{442120F5-9A16-4D72-9865-811DA7C9841F}" destId="{212C96CE-483B-4171-8EE0-F0E3C0B7D772}" srcOrd="0" destOrd="0" presId="urn:microsoft.com/office/officeart/2008/layout/HorizontalMultiLevelHierarchy"/>
    <dgm:cxn modelId="{3D4F20AA-E51F-458F-A396-0B28886208AE}" type="presParOf" srcId="{8E57A051-2370-4433-A0B7-A616BCE117BD}" destId="{919232BC-C60C-4F0B-8FF5-64382A934F40}" srcOrd="1" destOrd="0" presId="urn:microsoft.com/office/officeart/2008/layout/HorizontalMultiLevelHierarchy"/>
    <dgm:cxn modelId="{63F16008-70A9-4FE5-ABF3-5753D87ED0F0}" type="presParOf" srcId="{919232BC-C60C-4F0B-8FF5-64382A934F40}" destId="{2D9066AB-7FC8-4F39-9486-96BABD362118}" srcOrd="0" destOrd="0" presId="urn:microsoft.com/office/officeart/2008/layout/HorizontalMultiLevelHierarchy"/>
    <dgm:cxn modelId="{FFCAC2AD-A87A-4B26-8672-0302FA8E84C7}" type="presParOf" srcId="{919232BC-C60C-4F0B-8FF5-64382A934F40}" destId="{246B02DB-FF36-4A89-94B7-861D4940C8F3}" srcOrd="1" destOrd="0" presId="urn:microsoft.com/office/officeart/2008/layout/HorizontalMultiLevelHierarchy"/>
    <dgm:cxn modelId="{976BD7EC-C688-4378-94DD-A062AA8BE909}" type="presParOf" srcId="{246B02DB-FF36-4A89-94B7-861D4940C8F3}" destId="{FF3EE8BC-7F79-4DF3-B901-FC41C039F736}" srcOrd="0" destOrd="0" presId="urn:microsoft.com/office/officeart/2008/layout/HorizontalMultiLevelHierarchy"/>
    <dgm:cxn modelId="{0ABE1F41-5087-42BD-9931-B2062DE49CA9}" type="presParOf" srcId="{FF3EE8BC-7F79-4DF3-B901-FC41C039F736}" destId="{4DC9022E-503A-4036-A984-D8E00FE09A7D}" srcOrd="0" destOrd="0" presId="urn:microsoft.com/office/officeart/2008/layout/HorizontalMultiLevelHierarchy"/>
    <dgm:cxn modelId="{3A9B2308-5EE3-40BB-AB47-90C87B17B182}" type="presParOf" srcId="{246B02DB-FF36-4A89-94B7-861D4940C8F3}" destId="{E6903F8E-6114-4ECF-BC74-E0E1255C2C55}" srcOrd="1" destOrd="0" presId="urn:microsoft.com/office/officeart/2008/layout/HorizontalMultiLevelHierarchy"/>
    <dgm:cxn modelId="{2D607C69-ACC1-4F3E-9EDF-DC05B9C3605C}" type="presParOf" srcId="{E6903F8E-6114-4ECF-BC74-E0E1255C2C55}" destId="{95179EC2-4AB4-4DBE-B899-88A417A1F603}" srcOrd="0" destOrd="0" presId="urn:microsoft.com/office/officeart/2008/layout/HorizontalMultiLevelHierarchy"/>
    <dgm:cxn modelId="{889E64B2-B2D1-456F-A58D-1E69B6B25A3A}" type="presParOf" srcId="{E6903F8E-6114-4ECF-BC74-E0E1255C2C55}" destId="{AAB19140-79D3-4668-A611-A0A5FA8624D6}" srcOrd="1" destOrd="0" presId="urn:microsoft.com/office/officeart/2008/layout/HorizontalMultiLevelHierarchy"/>
    <dgm:cxn modelId="{EE2B3376-C9ED-43AB-AFCF-3F596C9B9DE3}" type="presParOf" srcId="{AAB19140-79D3-4668-A611-A0A5FA8624D6}" destId="{A2FF586F-38D0-4F4D-B3D6-03BD78FA15C6}" srcOrd="0" destOrd="0" presId="urn:microsoft.com/office/officeart/2008/layout/HorizontalMultiLevelHierarchy"/>
    <dgm:cxn modelId="{5BF102CB-C3DA-4B47-80F6-39B2A54E690B}" type="presParOf" srcId="{A2FF586F-38D0-4F4D-B3D6-03BD78FA15C6}" destId="{688CC7A2-166E-48A4-84A4-2BEBAD726885}" srcOrd="0" destOrd="0" presId="urn:microsoft.com/office/officeart/2008/layout/HorizontalMultiLevelHierarchy"/>
    <dgm:cxn modelId="{5984EF27-8E68-433E-A045-22008B8E0C77}" type="presParOf" srcId="{AAB19140-79D3-4668-A611-A0A5FA8624D6}" destId="{3CBD6030-C353-4C7A-BFAF-6E1659177611}" srcOrd="1" destOrd="0" presId="urn:microsoft.com/office/officeart/2008/layout/HorizontalMultiLevelHierarchy"/>
    <dgm:cxn modelId="{FE99BF83-DF91-4E74-A481-DF62BDD49AF5}" type="presParOf" srcId="{3CBD6030-C353-4C7A-BFAF-6E1659177611}" destId="{342D14A4-62D7-4B1D-8D1B-58BFFC2E67BA}" srcOrd="0" destOrd="0" presId="urn:microsoft.com/office/officeart/2008/layout/HorizontalMultiLevelHierarchy"/>
    <dgm:cxn modelId="{C84BE95E-A5E1-4FD9-8A41-57AA7A7E2334}" type="presParOf" srcId="{3CBD6030-C353-4C7A-BFAF-6E1659177611}" destId="{20F8D341-697C-4E10-901E-6D445B058AA0}" srcOrd="1" destOrd="0" presId="urn:microsoft.com/office/officeart/2008/layout/HorizontalMultiLevelHierarchy"/>
    <dgm:cxn modelId="{DFA11788-DACC-4597-AAB1-137143AA8E2A}" type="presParOf" srcId="{AAB19140-79D3-4668-A611-A0A5FA8624D6}" destId="{B7F62FDF-37CF-454E-814B-282B535FC1FF}" srcOrd="2" destOrd="0" presId="urn:microsoft.com/office/officeart/2008/layout/HorizontalMultiLevelHierarchy"/>
    <dgm:cxn modelId="{44FAACE7-6A88-47AE-ACFE-97ADEB0B5478}" type="presParOf" srcId="{B7F62FDF-37CF-454E-814B-282B535FC1FF}" destId="{A59C3AF4-2E54-4B57-AD83-DBDFCA4CC318}" srcOrd="0" destOrd="0" presId="urn:microsoft.com/office/officeart/2008/layout/HorizontalMultiLevelHierarchy"/>
    <dgm:cxn modelId="{9BE4BE2E-F4D2-4214-9D16-42914CE37A09}" type="presParOf" srcId="{AAB19140-79D3-4668-A611-A0A5FA8624D6}" destId="{6568865E-488B-4E61-BA9E-BFA11B6EFC8A}" srcOrd="3" destOrd="0" presId="urn:microsoft.com/office/officeart/2008/layout/HorizontalMultiLevelHierarchy"/>
    <dgm:cxn modelId="{9C31AE16-D569-4E42-B69E-95F0C8363CF3}" type="presParOf" srcId="{6568865E-488B-4E61-BA9E-BFA11B6EFC8A}" destId="{CFA49610-3FA0-42E4-B5EB-16D450BC969F}" srcOrd="0" destOrd="0" presId="urn:microsoft.com/office/officeart/2008/layout/HorizontalMultiLevelHierarchy"/>
    <dgm:cxn modelId="{09BDC5DC-1E96-4E5A-8446-BB9DC4BC7966}" type="presParOf" srcId="{6568865E-488B-4E61-BA9E-BFA11B6EFC8A}" destId="{01FA2096-1392-4721-A1D1-70325B0DF4D0}" srcOrd="1" destOrd="0" presId="urn:microsoft.com/office/officeart/2008/layout/HorizontalMultiLevelHierarchy"/>
    <dgm:cxn modelId="{27F8E7CD-EBF0-4A50-B499-D5D8E0ECB306}" type="presParOf" srcId="{246B02DB-FF36-4A89-94B7-861D4940C8F3}" destId="{ADE92F8D-F566-4CA3-A4C9-21820D2895B2}" srcOrd="2" destOrd="0" presId="urn:microsoft.com/office/officeart/2008/layout/HorizontalMultiLevelHierarchy"/>
    <dgm:cxn modelId="{5F71A049-6153-496C-B66B-8D5B61B18B98}" type="presParOf" srcId="{ADE92F8D-F566-4CA3-A4C9-21820D2895B2}" destId="{7724E7FB-1C74-42AF-B64C-099D0BC9C3AE}" srcOrd="0" destOrd="0" presId="urn:microsoft.com/office/officeart/2008/layout/HorizontalMultiLevelHierarchy"/>
    <dgm:cxn modelId="{AA78ED47-9683-4BFA-81CE-773C6CE452CC}" type="presParOf" srcId="{246B02DB-FF36-4A89-94B7-861D4940C8F3}" destId="{1F991B8F-E39A-49E0-B318-D51B6E38A825}" srcOrd="3" destOrd="0" presId="urn:microsoft.com/office/officeart/2008/layout/HorizontalMultiLevelHierarchy"/>
    <dgm:cxn modelId="{45DD28F6-A2A0-46A6-BCD8-DD34849B0BB0}" type="presParOf" srcId="{1F991B8F-E39A-49E0-B318-D51B6E38A825}" destId="{493EE29E-5677-40D7-9E16-6FCB6CE44126}" srcOrd="0" destOrd="0" presId="urn:microsoft.com/office/officeart/2008/layout/HorizontalMultiLevelHierarchy"/>
    <dgm:cxn modelId="{DBE3A601-DA6A-4E12-8EA3-135E20248D23}" type="presParOf" srcId="{1F991B8F-E39A-49E0-B318-D51B6E38A825}" destId="{2C8E55C6-C312-428D-B9D4-C46CB85ED49B}" srcOrd="1" destOrd="0" presId="urn:microsoft.com/office/officeart/2008/layout/HorizontalMultiLevelHierarchy"/>
    <dgm:cxn modelId="{99C47153-C075-4E73-9D3F-1E34FDBD13CA}" type="presParOf" srcId="{2C8E55C6-C312-428D-B9D4-C46CB85ED49B}" destId="{3019F3DC-AC36-4089-8CBD-793B64965FA4}" srcOrd="0" destOrd="0" presId="urn:microsoft.com/office/officeart/2008/layout/HorizontalMultiLevelHierarchy"/>
    <dgm:cxn modelId="{894143B3-D446-46E4-9FCE-122FAB0DAABE}" type="presParOf" srcId="{3019F3DC-AC36-4089-8CBD-793B64965FA4}" destId="{D1947E37-3211-4C56-A683-248280FEABBE}" srcOrd="0" destOrd="0" presId="urn:microsoft.com/office/officeart/2008/layout/HorizontalMultiLevelHierarchy"/>
    <dgm:cxn modelId="{B8EC82AC-76A5-499C-B0C3-3165CE9151B1}" type="presParOf" srcId="{2C8E55C6-C312-428D-B9D4-C46CB85ED49B}" destId="{2D12965E-CE91-4A6D-84A3-107C8FC7AB55}" srcOrd="1" destOrd="0" presId="urn:microsoft.com/office/officeart/2008/layout/HorizontalMultiLevelHierarchy"/>
    <dgm:cxn modelId="{BD7CB37F-7679-486F-A39D-121E233D4CAF}" type="presParOf" srcId="{2D12965E-CE91-4A6D-84A3-107C8FC7AB55}" destId="{795BFD90-FB0B-41C5-993B-87D732492ABA}" srcOrd="0" destOrd="0" presId="urn:microsoft.com/office/officeart/2008/layout/HorizontalMultiLevelHierarchy"/>
    <dgm:cxn modelId="{D207A0D7-C2A7-4B6C-B0D7-A04B81E00BC0}" type="presParOf" srcId="{2D12965E-CE91-4A6D-84A3-107C8FC7AB55}" destId="{0B3002D6-1F06-465F-B2A3-EF7C678B1E41}" srcOrd="1" destOrd="0" presId="urn:microsoft.com/office/officeart/2008/layout/HorizontalMultiLevelHierarchy"/>
    <dgm:cxn modelId="{AF3CA271-79D6-4B0D-9ABB-E3B4C932D6FF}" type="presParOf" srcId="{2C8E55C6-C312-428D-B9D4-C46CB85ED49B}" destId="{62225F9E-A69D-4855-A62C-E5D4A65AFF29}" srcOrd="2" destOrd="0" presId="urn:microsoft.com/office/officeart/2008/layout/HorizontalMultiLevelHierarchy"/>
    <dgm:cxn modelId="{00C696BE-69C9-4D42-9CDD-0AE556396914}" type="presParOf" srcId="{62225F9E-A69D-4855-A62C-E5D4A65AFF29}" destId="{EE43C9DF-09DD-48D1-9905-85BA3C04E17C}" srcOrd="0" destOrd="0" presId="urn:microsoft.com/office/officeart/2008/layout/HorizontalMultiLevelHierarchy"/>
    <dgm:cxn modelId="{42196E87-9125-499D-9EAE-2549776E3A78}" type="presParOf" srcId="{2C8E55C6-C312-428D-B9D4-C46CB85ED49B}" destId="{E6F20B5D-9C0A-4328-9E30-72335EABBCFF}" srcOrd="3" destOrd="0" presId="urn:microsoft.com/office/officeart/2008/layout/HorizontalMultiLevelHierarchy"/>
    <dgm:cxn modelId="{1B694A24-38AF-43FC-B95E-388B1BE6CFE1}" type="presParOf" srcId="{E6F20B5D-9C0A-4328-9E30-72335EABBCFF}" destId="{731A5DAA-5211-4B74-9B3C-33C373A21C61}" srcOrd="0" destOrd="0" presId="urn:microsoft.com/office/officeart/2008/layout/HorizontalMultiLevelHierarchy"/>
    <dgm:cxn modelId="{CDBA0160-9F2E-4FE8-A9FF-46CD57EAFE18}" type="presParOf" srcId="{E6F20B5D-9C0A-4328-9E30-72335EABBCFF}" destId="{3365FD3A-786B-48D7-A04A-8F74B194A323}" srcOrd="1" destOrd="0" presId="urn:microsoft.com/office/officeart/2008/layout/HorizontalMultiLevelHierarchy"/>
    <dgm:cxn modelId="{B31BE551-24BD-4572-9D1B-8880F8829DC5}" type="presParOf" srcId="{246B02DB-FF36-4A89-94B7-861D4940C8F3}" destId="{2F98B906-2DA6-43FC-BE82-D8F28C8A2A1B}" srcOrd="4" destOrd="0" presId="urn:microsoft.com/office/officeart/2008/layout/HorizontalMultiLevelHierarchy"/>
    <dgm:cxn modelId="{5804C67C-2E6D-4C81-A713-D3A2C1552352}" type="presParOf" srcId="{2F98B906-2DA6-43FC-BE82-D8F28C8A2A1B}" destId="{6567693D-54E4-4E60-8E42-5486CE2996C6}" srcOrd="0" destOrd="0" presId="urn:microsoft.com/office/officeart/2008/layout/HorizontalMultiLevelHierarchy"/>
    <dgm:cxn modelId="{149BB756-8471-488C-B0D9-8CB0F9116189}" type="presParOf" srcId="{246B02DB-FF36-4A89-94B7-861D4940C8F3}" destId="{DBA73BFA-22CA-4AF8-96E6-7DC71BAE3250}" srcOrd="5" destOrd="0" presId="urn:microsoft.com/office/officeart/2008/layout/HorizontalMultiLevelHierarchy"/>
    <dgm:cxn modelId="{32B02A9D-0790-4E1F-B3E5-7F490170A033}" type="presParOf" srcId="{DBA73BFA-22CA-4AF8-96E6-7DC71BAE3250}" destId="{6C4ADC79-D73F-4B79-A7F9-22192BB67197}" srcOrd="0" destOrd="0" presId="urn:microsoft.com/office/officeart/2008/layout/HorizontalMultiLevelHierarchy"/>
    <dgm:cxn modelId="{BC7C09F2-299D-491F-98C9-37CAA5D79446}" type="presParOf" srcId="{DBA73BFA-22CA-4AF8-96E6-7DC71BAE3250}" destId="{DDBB89F0-61E3-4B06-9176-9A45CB20E0C6}" srcOrd="1" destOrd="0" presId="urn:microsoft.com/office/officeart/2008/layout/HorizontalMultiLevelHierarchy"/>
    <dgm:cxn modelId="{28C7DED3-A0A4-45D5-B325-454A23A8C5BD}" type="presParOf" srcId="{DDBB89F0-61E3-4B06-9176-9A45CB20E0C6}" destId="{A7AB5417-E7FA-49EA-AE73-1BE609EFD7FA}" srcOrd="0" destOrd="0" presId="urn:microsoft.com/office/officeart/2008/layout/HorizontalMultiLevelHierarchy"/>
    <dgm:cxn modelId="{6CE87B8B-E44B-4C95-8A4D-72A0D9FACFF6}" type="presParOf" srcId="{A7AB5417-E7FA-49EA-AE73-1BE609EFD7FA}" destId="{20CA89E4-D02A-4D35-9CC5-382E22FFA9C0}" srcOrd="0" destOrd="0" presId="urn:microsoft.com/office/officeart/2008/layout/HorizontalMultiLevelHierarchy"/>
    <dgm:cxn modelId="{B77E5A21-EDCD-4DF8-BA2B-4961E0EFD078}" type="presParOf" srcId="{DDBB89F0-61E3-4B06-9176-9A45CB20E0C6}" destId="{B4E48AB7-5262-4C0B-8A7D-F7C960D1A013}" srcOrd="1" destOrd="0" presId="urn:microsoft.com/office/officeart/2008/layout/HorizontalMultiLevelHierarchy"/>
    <dgm:cxn modelId="{324243E6-00A6-40CB-84F7-499560CAA5D6}" type="presParOf" srcId="{B4E48AB7-5262-4C0B-8A7D-F7C960D1A013}" destId="{DC5B7E1C-9117-4701-A3BA-12E2A0F105F2}" srcOrd="0" destOrd="0" presId="urn:microsoft.com/office/officeart/2008/layout/HorizontalMultiLevelHierarchy"/>
    <dgm:cxn modelId="{83120571-188C-4653-9BBD-58FFA9C83985}" type="presParOf" srcId="{B4E48AB7-5262-4C0B-8A7D-F7C960D1A013}" destId="{0322BD97-B10E-4AFC-973D-052BD3DB151E}" srcOrd="1" destOrd="0" presId="urn:microsoft.com/office/officeart/2008/layout/HorizontalMultiLevelHierarchy"/>
    <dgm:cxn modelId="{510362E4-3C12-4BCC-BD46-B171C9B0ABF9}" type="presParOf" srcId="{246B02DB-FF36-4A89-94B7-861D4940C8F3}" destId="{4F54BC01-986B-4C1E-8C87-31FC873B9C6E}" srcOrd="6" destOrd="0" presId="urn:microsoft.com/office/officeart/2008/layout/HorizontalMultiLevelHierarchy"/>
    <dgm:cxn modelId="{93036DE8-71DC-40E5-B951-CAC3B054A817}" type="presParOf" srcId="{4F54BC01-986B-4C1E-8C87-31FC873B9C6E}" destId="{1C66E48C-0E01-448F-A6A9-89D91328E212}" srcOrd="0" destOrd="0" presId="urn:microsoft.com/office/officeart/2008/layout/HorizontalMultiLevelHierarchy"/>
    <dgm:cxn modelId="{0EE74738-493A-4261-8F7A-A135A84DD555}" type="presParOf" srcId="{246B02DB-FF36-4A89-94B7-861D4940C8F3}" destId="{45F3C7BC-FF8E-43F8-824F-D494C02628B5}" srcOrd="7" destOrd="0" presId="urn:microsoft.com/office/officeart/2008/layout/HorizontalMultiLevelHierarchy"/>
    <dgm:cxn modelId="{5BD996CC-65A6-4291-9283-1051189EF82F}" type="presParOf" srcId="{45F3C7BC-FF8E-43F8-824F-D494C02628B5}" destId="{A8BC63B7-5EB8-4798-8E2E-E5B30836C3B3}" srcOrd="0" destOrd="0" presId="urn:microsoft.com/office/officeart/2008/layout/HorizontalMultiLevelHierarchy"/>
    <dgm:cxn modelId="{87214363-2B58-418B-8BDC-9534C7F3BDEB}" type="presParOf" srcId="{45F3C7BC-FF8E-43F8-824F-D494C02628B5}" destId="{735309D3-E975-4DDC-AE90-1EF1D6EC0B20}" srcOrd="1" destOrd="0" presId="urn:microsoft.com/office/officeart/2008/layout/HorizontalMultiLevelHierarchy"/>
    <dgm:cxn modelId="{C3DB4DFF-4AF8-4A19-A9E7-158BE925C77E}" type="presParOf" srcId="{735309D3-E975-4DDC-AE90-1EF1D6EC0B20}" destId="{7D29CD88-3B5E-4D4C-A5A1-F47094A3AE3D}" srcOrd="0" destOrd="0" presId="urn:microsoft.com/office/officeart/2008/layout/HorizontalMultiLevelHierarchy"/>
    <dgm:cxn modelId="{437FF9C7-6163-49A6-84C0-CF35F57DE0E5}" type="presParOf" srcId="{7D29CD88-3B5E-4D4C-A5A1-F47094A3AE3D}" destId="{B044942E-259F-410A-8505-8E84929EE895}" srcOrd="0" destOrd="0" presId="urn:microsoft.com/office/officeart/2008/layout/HorizontalMultiLevelHierarchy"/>
    <dgm:cxn modelId="{6114D2F6-CE64-4CE0-8FBA-EAF517AD9EEF}" type="presParOf" srcId="{735309D3-E975-4DDC-AE90-1EF1D6EC0B20}" destId="{C332DF8E-BEFB-4A46-9F69-55B5416125FF}" srcOrd="1" destOrd="0" presId="urn:microsoft.com/office/officeart/2008/layout/HorizontalMultiLevelHierarchy"/>
    <dgm:cxn modelId="{7954DB68-BB84-4FC4-B5BD-DEA612187676}" type="presParOf" srcId="{C332DF8E-BEFB-4A46-9F69-55B5416125FF}" destId="{8F1E929C-0FDA-49FE-9266-CAB76280DC15}" srcOrd="0" destOrd="0" presId="urn:microsoft.com/office/officeart/2008/layout/HorizontalMultiLevelHierarchy"/>
    <dgm:cxn modelId="{D4921C81-8AA5-4CFB-AFD8-55C6D337F73F}" type="presParOf" srcId="{C332DF8E-BEFB-4A46-9F69-55B5416125FF}" destId="{38A9D2B8-6E86-4CFC-9C1F-EAAF0C40F042}" srcOrd="1" destOrd="0" presId="urn:microsoft.com/office/officeart/2008/layout/HorizontalMultiLevelHierarchy"/>
    <dgm:cxn modelId="{BAF58AAF-E812-449C-B7BC-A96CDDDE6128}" type="presParOf" srcId="{246B02DB-FF36-4A89-94B7-861D4940C8F3}" destId="{499039E6-69FE-4BA2-A978-60445AE29D97}" srcOrd="8" destOrd="0" presId="urn:microsoft.com/office/officeart/2008/layout/HorizontalMultiLevelHierarchy"/>
    <dgm:cxn modelId="{D007CDDB-E8AB-46F0-B21D-F60FF2B7E7E8}" type="presParOf" srcId="{499039E6-69FE-4BA2-A978-60445AE29D97}" destId="{8C37B5D7-89B3-483D-9E56-D368032E0ECD}" srcOrd="0" destOrd="0" presId="urn:microsoft.com/office/officeart/2008/layout/HorizontalMultiLevelHierarchy"/>
    <dgm:cxn modelId="{49404421-F058-46DD-BAB0-D7DC25DF2657}" type="presParOf" srcId="{246B02DB-FF36-4A89-94B7-861D4940C8F3}" destId="{58CDC122-4771-48DD-9511-D2D8BA56C631}" srcOrd="9" destOrd="0" presId="urn:microsoft.com/office/officeart/2008/layout/HorizontalMultiLevelHierarchy"/>
    <dgm:cxn modelId="{18E43F41-C474-4114-B0CB-3F45852400A1}" type="presParOf" srcId="{58CDC122-4771-48DD-9511-D2D8BA56C631}" destId="{69334879-B8E5-4168-87A3-2DB9D76C9863}" srcOrd="0" destOrd="0" presId="urn:microsoft.com/office/officeart/2008/layout/HorizontalMultiLevelHierarchy"/>
    <dgm:cxn modelId="{DEE6FAAB-BB5D-46BA-B94E-830B32CC8651}" type="presParOf" srcId="{58CDC122-4771-48DD-9511-D2D8BA56C631}" destId="{7799628B-609D-4AC1-878A-36A92C5B36C9}" srcOrd="1" destOrd="0" presId="urn:microsoft.com/office/officeart/2008/layout/HorizontalMultiLevelHierarchy"/>
    <dgm:cxn modelId="{556DF0C6-8BB4-47A9-8278-D345E9C2B04B}" type="presParOf" srcId="{246B02DB-FF36-4A89-94B7-861D4940C8F3}" destId="{7F8FC45F-7A71-41B8-A040-13556B2ABABE}" srcOrd="10" destOrd="0" presId="urn:microsoft.com/office/officeart/2008/layout/HorizontalMultiLevelHierarchy"/>
    <dgm:cxn modelId="{4EF050BB-3B96-4A6A-8E00-93D7FA3FA773}" type="presParOf" srcId="{7F8FC45F-7A71-41B8-A040-13556B2ABABE}" destId="{14732665-4475-42AF-83EB-BA0817A54721}" srcOrd="0" destOrd="0" presId="urn:microsoft.com/office/officeart/2008/layout/HorizontalMultiLevelHierarchy"/>
    <dgm:cxn modelId="{FB5F4C1C-A6EC-4434-9098-003063229C04}" type="presParOf" srcId="{246B02DB-FF36-4A89-94B7-861D4940C8F3}" destId="{44C182F6-0306-40DC-AAC1-7F1DBB4BD193}" srcOrd="11" destOrd="0" presId="urn:microsoft.com/office/officeart/2008/layout/HorizontalMultiLevelHierarchy"/>
    <dgm:cxn modelId="{F3DCA71B-2F20-4FE4-9489-C164459C730E}" type="presParOf" srcId="{44C182F6-0306-40DC-AAC1-7F1DBB4BD193}" destId="{FCB572EF-0384-4C10-869A-0ECB821295D8}" srcOrd="0" destOrd="0" presId="urn:microsoft.com/office/officeart/2008/layout/HorizontalMultiLevelHierarchy"/>
    <dgm:cxn modelId="{EC4022C4-7E88-408B-99AA-99CCE1F9CD8F}" type="presParOf" srcId="{44C182F6-0306-40DC-AAC1-7F1DBB4BD193}" destId="{6DAA1DFE-F87B-4B7E-BF42-C42AAAD4949D}" srcOrd="1" destOrd="0" presId="urn:microsoft.com/office/officeart/2008/layout/HorizontalMultiLevelHierarchy"/>
    <dgm:cxn modelId="{CAE1C058-69B0-4AB4-808F-6370EF6902E4}" type="presParOf" srcId="{6DAA1DFE-F87B-4B7E-BF42-C42AAAD4949D}" destId="{1E50D07C-134A-4F7B-A9AC-FE9BD1AA3641}" srcOrd="0" destOrd="0" presId="urn:microsoft.com/office/officeart/2008/layout/HorizontalMultiLevelHierarchy"/>
    <dgm:cxn modelId="{66F8D3AA-C945-4423-8FDF-07968FEBCDCC}" type="presParOf" srcId="{1E50D07C-134A-4F7B-A9AC-FE9BD1AA3641}" destId="{111F9376-4216-4564-8C91-FDC961F857A3}" srcOrd="0" destOrd="0" presId="urn:microsoft.com/office/officeart/2008/layout/HorizontalMultiLevelHierarchy"/>
    <dgm:cxn modelId="{AC19B5C8-10F1-418F-896B-505E98BBBEEC}" type="presParOf" srcId="{6DAA1DFE-F87B-4B7E-BF42-C42AAAD4949D}" destId="{A2883C6D-0C22-4564-AE9D-307B63C60B38}" srcOrd="1" destOrd="0" presId="urn:microsoft.com/office/officeart/2008/layout/HorizontalMultiLevelHierarchy"/>
    <dgm:cxn modelId="{8C6C09AF-C06A-4860-BCD7-50DC51B8BC3A}" type="presParOf" srcId="{A2883C6D-0C22-4564-AE9D-307B63C60B38}" destId="{C8631579-F161-414D-A636-EC13AD992582}" srcOrd="0" destOrd="0" presId="urn:microsoft.com/office/officeart/2008/layout/HorizontalMultiLevelHierarchy"/>
    <dgm:cxn modelId="{DFF7C819-7AC2-4B54-BD4B-A37675D50D7C}" type="presParOf" srcId="{A2883C6D-0C22-4564-AE9D-307B63C60B38}" destId="{822D6C9E-AF7F-41CF-BA61-AF877BEC6D8A}" srcOrd="1" destOrd="0" presId="urn:microsoft.com/office/officeart/2008/layout/HorizontalMultiLevelHierarchy"/>
    <dgm:cxn modelId="{B583C476-4A4F-4703-A281-A5E164696FCE}" type="presParOf" srcId="{246B02DB-FF36-4A89-94B7-861D4940C8F3}" destId="{76DDE4E1-C568-401A-AD6C-118807C9852C}" srcOrd="12" destOrd="0" presId="urn:microsoft.com/office/officeart/2008/layout/HorizontalMultiLevelHierarchy"/>
    <dgm:cxn modelId="{0EC32518-2304-417D-8053-C13D1B83CEE8}" type="presParOf" srcId="{76DDE4E1-C568-401A-AD6C-118807C9852C}" destId="{7B9A916F-26E9-49D7-A2D3-7F37FC916ECE}" srcOrd="0" destOrd="0" presId="urn:microsoft.com/office/officeart/2008/layout/HorizontalMultiLevelHierarchy"/>
    <dgm:cxn modelId="{5D8DE103-6D18-40E2-BED4-0723E9706335}" type="presParOf" srcId="{246B02DB-FF36-4A89-94B7-861D4940C8F3}" destId="{2E39D350-8D6E-409E-9CCB-328FF69E92B1}" srcOrd="13" destOrd="0" presId="urn:microsoft.com/office/officeart/2008/layout/HorizontalMultiLevelHierarchy"/>
    <dgm:cxn modelId="{5955B1AD-1DD0-456B-B877-1A4697C0483F}" type="presParOf" srcId="{2E39D350-8D6E-409E-9CCB-328FF69E92B1}" destId="{BE15D99B-49A2-401E-B02C-19CAFA36858C}" srcOrd="0" destOrd="0" presId="urn:microsoft.com/office/officeart/2008/layout/HorizontalMultiLevelHierarchy"/>
    <dgm:cxn modelId="{D0DF46F3-A2B7-43A1-9A5A-117BB22B4FB1}" type="presParOf" srcId="{2E39D350-8D6E-409E-9CCB-328FF69E92B1}" destId="{71986C7D-9790-4BC7-937B-BD7B60A8E255}" srcOrd="1" destOrd="0" presId="urn:microsoft.com/office/officeart/2008/layout/HorizontalMultiLevelHierarchy"/>
    <dgm:cxn modelId="{3956C927-FE8C-47DD-809A-90B6349AB454}" type="presParOf" srcId="{71986C7D-9790-4BC7-937B-BD7B60A8E255}" destId="{CF8DA4E2-FB40-4A9D-B59E-8E91E42ED152}" srcOrd="0" destOrd="0" presId="urn:microsoft.com/office/officeart/2008/layout/HorizontalMultiLevelHierarchy"/>
    <dgm:cxn modelId="{B9AFD7DA-D5A4-4755-8003-C706F57DD9FC}" type="presParOf" srcId="{CF8DA4E2-FB40-4A9D-B59E-8E91E42ED152}" destId="{A4081D26-5A34-4586-9479-EA9B29985ECA}" srcOrd="0" destOrd="0" presId="urn:microsoft.com/office/officeart/2008/layout/HorizontalMultiLevelHierarchy"/>
    <dgm:cxn modelId="{4B1A4FAF-843E-4309-9CC7-625200F25820}" type="presParOf" srcId="{71986C7D-9790-4BC7-937B-BD7B60A8E255}" destId="{4E6886BA-2DEC-402B-B9D0-59BA2E1A13C2}" srcOrd="1" destOrd="0" presId="urn:microsoft.com/office/officeart/2008/layout/HorizontalMultiLevelHierarchy"/>
    <dgm:cxn modelId="{3AE43104-8DC4-4336-A09A-1B55D5EC5BEA}" type="presParOf" srcId="{4E6886BA-2DEC-402B-B9D0-59BA2E1A13C2}" destId="{7C1416B9-E206-4DD6-9006-6EC068EDC14A}" srcOrd="0" destOrd="0" presId="urn:microsoft.com/office/officeart/2008/layout/HorizontalMultiLevelHierarchy"/>
    <dgm:cxn modelId="{A03D9C97-5569-4797-BC08-57B14965A9F5}" type="presParOf" srcId="{4E6886BA-2DEC-402B-B9D0-59BA2E1A13C2}" destId="{74B94117-F4F9-45C2-930F-058672F5503E}" srcOrd="1" destOrd="0" presId="urn:microsoft.com/office/officeart/2008/layout/HorizontalMultiLevelHierarchy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F7576A-72B3-4BED-BC81-8152E8505406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DE3BC2B5-5C1D-41DA-BBB8-8F563D8C4D13}" type="pres">
      <dgm:prSet presAssocID="{72F7576A-72B3-4BED-BC81-8152E85054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009A4D73-0E59-4122-8915-2F11E407267B}" type="presOf" srcId="{72F7576A-72B3-4BED-BC81-8152E8505406}" destId="{DE3BC2B5-5C1D-41DA-BBB8-8F563D8C4D13}" srcOrd="0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F7576A-72B3-4BED-BC81-8152E8505406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DE3BC2B5-5C1D-41DA-BBB8-8F563D8C4D13}" type="pres">
      <dgm:prSet presAssocID="{72F7576A-72B3-4BED-BC81-8152E85054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555DE61C-4E40-433E-B542-7F35C2E76BB9}" type="presOf" srcId="{72F7576A-72B3-4BED-BC81-8152E8505406}" destId="{DE3BC2B5-5C1D-41DA-BBB8-8F563D8C4D13}" srcOrd="0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F7576A-72B3-4BED-BC81-8152E8505406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DE3BC2B5-5C1D-41DA-BBB8-8F563D8C4D13}" type="pres">
      <dgm:prSet presAssocID="{72F7576A-72B3-4BED-BC81-8152E85054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D6849E72-ECB0-4516-B861-B1B3368A8DF5}" type="presOf" srcId="{72F7576A-72B3-4BED-BC81-8152E8505406}" destId="{DE3BC2B5-5C1D-41DA-BBB8-8F563D8C4D13}" srcOrd="0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52400" y="1524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Times New Roman" pitchFamily="18" charset="0"/>
              </a:rPr>
              <a:t>Laxmi </a:t>
            </a:r>
            <a:endParaRPr lang="en-US" altLang="en-US" sz="2000" dirty="0">
              <a:latin typeface="Times New Roman" pitchFamily="18" charset="0"/>
            </a:endParaRP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Company Organization 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2B238EBD-272D-4EDE-942E-201945CA4E4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12764562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QA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2B238EBD-272D-4EDE-942E-201945CA4E4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12764562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352800" y="838200"/>
            <a:ext cx="2286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Plant Head                       </a:t>
            </a:r>
            <a:r>
              <a:rPr lang="en-US" dirty="0" smtClean="0"/>
              <a:t>Mr.Bhange.SS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22860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438400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QA Head                       </a:t>
            </a:r>
            <a:r>
              <a:rPr lang="en-US" dirty="0" smtClean="0"/>
              <a:t>Mr.Thakur.MK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rot="5400000">
            <a:off x="4229100" y="2019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48400" y="2286000"/>
            <a:ext cx="2438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2438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 &amp; QMS Document Monitoring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19" idx="1"/>
          </p:cNvCxnSpPr>
          <p:nvPr/>
        </p:nvCxnSpPr>
        <p:spPr>
          <a:xfrm flipV="1">
            <a:off x="5638800" y="2761566"/>
            <a:ext cx="609600" cy="19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</p:cNvCxnSpPr>
          <p:nvPr/>
        </p:nvCxnSpPr>
        <p:spPr>
          <a:xfrm rot="5400000">
            <a:off x="41910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3810000"/>
            <a:ext cx="777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22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0200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4678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52204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7444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8343106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152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286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Quality Mr.Gore.S</a:t>
            </a:r>
            <a:endParaRPr lang="en-US" sz="1200" dirty="0"/>
          </a:p>
        </p:txBody>
      </p:sp>
      <p:sp>
        <p:nvSpPr>
          <p:cNvPr id="43" name="Rounded Rectangle 42"/>
          <p:cNvSpPr/>
          <p:nvPr/>
        </p:nvSpPr>
        <p:spPr>
          <a:xfrm>
            <a:off x="16002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6764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 Quality </a:t>
            </a:r>
            <a:r>
              <a:rPr lang="en-US" sz="1200" dirty="0" err="1" smtClean="0"/>
              <a:t>Mr.Sherikar.S</a:t>
            </a:r>
            <a:endParaRPr lang="en-US" sz="1200" dirty="0"/>
          </a:p>
        </p:txBody>
      </p:sp>
      <p:sp>
        <p:nvSpPr>
          <p:cNvPr id="45" name="Rounded Rectangle 44"/>
          <p:cNvSpPr/>
          <p:nvPr/>
        </p:nvSpPr>
        <p:spPr>
          <a:xfrm>
            <a:off x="30480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1242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 Quality </a:t>
            </a:r>
            <a:r>
              <a:rPr lang="en-US" sz="1200" dirty="0" err="1" smtClean="0"/>
              <a:t>Mr.Bhatane.s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8006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 Quality </a:t>
            </a:r>
            <a:r>
              <a:rPr lang="en-US" sz="1200" dirty="0" err="1" smtClean="0"/>
              <a:t>Mr.Shahare.s</a:t>
            </a:r>
            <a:endParaRPr lang="en-US" sz="1200" dirty="0"/>
          </a:p>
        </p:txBody>
      </p:sp>
      <p:sp>
        <p:nvSpPr>
          <p:cNvPr id="48" name="Rounded Rectangle 47"/>
          <p:cNvSpPr/>
          <p:nvPr/>
        </p:nvSpPr>
        <p:spPr>
          <a:xfrm>
            <a:off x="4724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3246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4008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 Quality </a:t>
            </a:r>
            <a:r>
              <a:rPr lang="en-US" sz="1200" dirty="0" err="1" smtClean="0"/>
              <a:t>Mr.Shankar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79248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process  Quality </a:t>
            </a:r>
            <a:r>
              <a:rPr lang="en-US" sz="1200" dirty="0" err="1" smtClean="0"/>
              <a:t>Mr.Bade.Y</a:t>
            </a:r>
            <a:endParaRPr lang="en-US" sz="1200" dirty="0"/>
          </a:p>
        </p:txBody>
      </p:sp>
      <p:sp>
        <p:nvSpPr>
          <p:cNvPr id="52" name="Rounded Rectangle 51"/>
          <p:cNvSpPr/>
          <p:nvPr/>
        </p:nvSpPr>
        <p:spPr>
          <a:xfrm>
            <a:off x="7772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524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2400" y="5334000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 validation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24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1524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524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61" name="Straight Arrow Connector 60"/>
          <p:cNvCxnSpPr>
            <a:stCxn id="40" idx="2"/>
            <a:endCxn id="54" idx="0"/>
          </p:cNvCxnSpPr>
          <p:nvPr/>
        </p:nvCxnSpPr>
        <p:spPr>
          <a:xfrm rot="5400000">
            <a:off x="647700" y="5143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6002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1242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7244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3246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8486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600200" y="5334000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 validation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16002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600200" y="5791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1600200" y="6019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124200" y="5257800"/>
            <a:ext cx="11897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1.Broach Life Sheet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724400" y="5257800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 validation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6324600" y="5257800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 validation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7910970" y="5257800"/>
            <a:ext cx="1233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 validation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31242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47244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77" name="TextBox 76"/>
          <p:cNvSpPr txBox="1"/>
          <p:nvPr/>
        </p:nvSpPr>
        <p:spPr>
          <a:xfrm>
            <a:off x="63246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78486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&amp; LFPA</a:t>
            </a:r>
            <a:endParaRPr 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3124200" y="5638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47244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63246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78486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3124200" y="5867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47244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64008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78486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20962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35440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52204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>
            <a:off x="68206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>
            <a:off x="83446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0" y="0"/>
            <a:ext cx="1371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304800" y="228600"/>
            <a:ext cx="72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Laxmi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Production 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2B238EBD-272D-4EDE-942E-201945CA4E4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12764562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352800" y="838200"/>
            <a:ext cx="2286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Plant Head                       </a:t>
            </a:r>
            <a:r>
              <a:rPr lang="en-US" dirty="0" smtClean="0"/>
              <a:t>Mr.Bhange.SS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22860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438400"/>
            <a:ext cx="2133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Production  Head                    </a:t>
            </a:r>
            <a:r>
              <a:rPr lang="en-US" dirty="0" smtClean="0"/>
              <a:t>Mr.Bhange.ss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rot="5400000">
            <a:off x="4229100" y="2019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48400" y="2286000"/>
            <a:ext cx="2590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2514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CC &amp; Production Planning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638800" y="2819400"/>
            <a:ext cx="609600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</p:cNvCxnSpPr>
          <p:nvPr/>
        </p:nvCxnSpPr>
        <p:spPr>
          <a:xfrm rot="5400000">
            <a:off x="41910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3810000"/>
            <a:ext cx="777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22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3248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41536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0586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8343106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152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286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 Mr.Tapse.R</a:t>
            </a:r>
            <a:endParaRPr lang="en-US" sz="1200" dirty="0"/>
          </a:p>
        </p:txBody>
      </p:sp>
      <p:sp>
        <p:nvSpPr>
          <p:cNvPr id="43" name="Rounded Rectangle 42"/>
          <p:cNvSpPr/>
          <p:nvPr/>
        </p:nvSpPr>
        <p:spPr>
          <a:xfrm>
            <a:off x="1676400" y="4191000"/>
            <a:ext cx="1524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057400" y="4343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Mr.Singh.s</a:t>
            </a:r>
            <a:endParaRPr lang="en-US" sz="1200" dirty="0"/>
          </a:p>
        </p:txBody>
      </p:sp>
      <p:sp>
        <p:nvSpPr>
          <p:cNvPr id="45" name="Rounded Rectangle 44"/>
          <p:cNvSpPr/>
          <p:nvPr/>
        </p:nvSpPr>
        <p:spPr>
          <a:xfrm>
            <a:off x="37338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Mr.Thute.A</a:t>
            </a:r>
            <a:endParaRPr lang="en-US" sz="1200" dirty="0"/>
          </a:p>
        </p:txBody>
      </p:sp>
      <p:sp>
        <p:nvSpPr>
          <p:cNvPr id="48" name="Rounded Rectangle 47"/>
          <p:cNvSpPr/>
          <p:nvPr/>
        </p:nvSpPr>
        <p:spPr>
          <a:xfrm>
            <a:off x="5638800" y="4191000"/>
            <a:ext cx="14478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772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524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2400" y="53340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report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24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Report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1524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524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61" name="Straight Arrow Connector 60"/>
          <p:cNvCxnSpPr>
            <a:stCxn id="40" idx="2"/>
            <a:endCxn id="54" idx="0"/>
          </p:cNvCxnSpPr>
          <p:nvPr/>
        </p:nvCxnSpPr>
        <p:spPr>
          <a:xfrm rot="5400000">
            <a:off x="647700" y="5143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676400" y="5181600"/>
            <a:ext cx="15240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657600" y="5257800"/>
            <a:ext cx="14478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638800" y="5257800"/>
            <a:ext cx="14478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8486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752600" y="53340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report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17526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report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752600" y="5791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1752600" y="6019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657600" y="55626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2.Production report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5791200" y="5257800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 Report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7910970" y="52578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report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3733800" y="5334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1. FFPA &amp; LFPA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57912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Report</a:t>
            </a:r>
            <a:endParaRPr 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7848600" y="5486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 report</a:t>
            </a:r>
            <a:endParaRPr 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3657600" y="5791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57912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78486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3657600" y="6019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57912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78486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2286794" y="5104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41536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62110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>
            <a:off x="83446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715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Mr.Hekade .B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78486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Mr. </a:t>
            </a:r>
            <a:r>
              <a:rPr lang="en-US" sz="1200" dirty="0" err="1" smtClean="0"/>
              <a:t>Surve</a:t>
            </a:r>
            <a:r>
              <a:rPr lang="en-US" sz="1200" dirty="0" smtClean="0"/>
              <a:t> .P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304800" y="228600"/>
            <a:ext cx="72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Laxmi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Production 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2B238EBD-272D-4EDE-942E-201945CA4E4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12764562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352800" y="838200"/>
            <a:ext cx="2286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Plant Head                       </a:t>
            </a:r>
            <a:r>
              <a:rPr lang="en-US" dirty="0" smtClean="0"/>
              <a:t>Mr.Bhange.SS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22860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4384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Development  Head                 </a:t>
            </a:r>
            <a:r>
              <a:rPr lang="en-US" dirty="0" smtClean="0"/>
              <a:t>Mr. Ladone.K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rot="5400000">
            <a:off x="4229100" y="2019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</p:cNvCxnSpPr>
          <p:nvPr/>
        </p:nvCxnSpPr>
        <p:spPr>
          <a:xfrm rot="5400000">
            <a:off x="41910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3810000"/>
            <a:ext cx="7772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22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23248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41536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1524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286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 Mr.Tapse.R</a:t>
            </a:r>
            <a:endParaRPr lang="en-US" sz="1200" dirty="0"/>
          </a:p>
        </p:txBody>
      </p:sp>
      <p:sp>
        <p:nvSpPr>
          <p:cNvPr id="43" name="Rounded Rectangle 42"/>
          <p:cNvSpPr/>
          <p:nvPr/>
        </p:nvSpPr>
        <p:spPr>
          <a:xfrm>
            <a:off x="1676400" y="4191000"/>
            <a:ext cx="1524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057400" y="4343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Production Supervisor Mr.Singh.s</a:t>
            </a:r>
            <a:endParaRPr lang="en-US" sz="1200" dirty="0"/>
          </a:p>
        </p:txBody>
      </p:sp>
      <p:sp>
        <p:nvSpPr>
          <p:cNvPr id="45" name="Rounded Rectangle 44"/>
          <p:cNvSpPr/>
          <p:nvPr/>
        </p:nvSpPr>
        <p:spPr>
          <a:xfrm>
            <a:off x="3733800" y="4191000"/>
            <a:ext cx="1219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0" y="4267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Quality Engineer                           Mr.Gore.S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52400" y="5257800"/>
            <a:ext cx="1219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2400" y="53340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report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24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Report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152400" y="57150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52400" y="5943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61" name="Straight Arrow Connector 60"/>
          <p:cNvCxnSpPr>
            <a:stCxn id="40" idx="2"/>
            <a:endCxn id="54" idx="0"/>
          </p:cNvCxnSpPr>
          <p:nvPr/>
        </p:nvCxnSpPr>
        <p:spPr>
          <a:xfrm rot="5400000">
            <a:off x="647700" y="5143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676400" y="5181600"/>
            <a:ext cx="15240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657600" y="5257800"/>
            <a:ext cx="3124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752600" y="533400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1.Production report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1752600" y="55626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 FFPA report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752600" y="5791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1752600" y="6019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657600" y="5562600"/>
            <a:ext cx="5565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2. PDIR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3733800" y="5334000"/>
            <a:ext cx="281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1.   New Part Inspection Report</a:t>
            </a:r>
            <a:endParaRPr 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3657600" y="5791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3. Rejection Data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3657600" y="60198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4. Setting Approval</a:t>
            </a:r>
            <a:endParaRPr lang="en-US" sz="1000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2286794" y="510460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4153694" y="5142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04800" y="228600"/>
            <a:ext cx="72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Laxmi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431</Words>
  <Application>Microsoft Office PowerPoint</Application>
  <PresentationFormat>On-screen Show (4:3)</PresentationFormat>
  <Paragraphs>130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TPM Policy</vt:lpstr>
      <vt:lpstr>TPM Policy</vt:lpstr>
      <vt:lpstr>TPM Policy</vt:lpstr>
      <vt:lpstr>TPM Policy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TPM Policy</dc:title>
  <dc:creator>HP</dc:creator>
  <cp:lastModifiedBy>SAI</cp:lastModifiedBy>
  <cp:revision>37</cp:revision>
  <dcterms:created xsi:type="dcterms:W3CDTF">2006-08-16T00:00:00Z</dcterms:created>
  <dcterms:modified xsi:type="dcterms:W3CDTF">2022-12-26T04:03:11Z</dcterms:modified>
</cp:coreProperties>
</file>