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B0328C-4093-4919-BABF-5A9495925133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IN"/>
        </a:p>
      </dgm:t>
    </dgm:pt>
    <dgm:pt modelId="{45CBEA8E-1814-4EC6-A55C-32E1632021AC}">
      <dgm:prSet phldrT="[Text]" custT="1"/>
      <dgm:spPr/>
      <dgm:t>
        <a:bodyPr/>
        <a:lstStyle/>
        <a:p>
          <a:r>
            <a:rPr lang="en-US" sz="1000" b="1" dirty="0"/>
            <a:t>COO (UNIQ)</a:t>
          </a:r>
          <a:endParaRPr lang="en-IN" sz="1000" b="1" dirty="0"/>
        </a:p>
        <a:p>
          <a:r>
            <a:rPr lang="en-US" sz="1000" b="1" dirty="0"/>
            <a:t>Col. Darshan Singh Bal</a:t>
          </a:r>
          <a:endParaRPr lang="en-IN" sz="1000" b="1" dirty="0"/>
        </a:p>
      </dgm:t>
    </dgm:pt>
    <dgm:pt modelId="{1ABF48C1-C06B-4588-8FEE-56B5DA4F1479}" type="parTrans" cxnId="{1A2FF45C-425F-4FD6-B1E7-BC37E5DA09E5}">
      <dgm:prSet/>
      <dgm:spPr/>
      <dgm:t>
        <a:bodyPr/>
        <a:lstStyle/>
        <a:p>
          <a:endParaRPr lang="en-IN"/>
        </a:p>
      </dgm:t>
    </dgm:pt>
    <dgm:pt modelId="{0A892B7C-6C82-481D-851A-938F9C7F8EB6}" type="sibTrans" cxnId="{1A2FF45C-425F-4FD6-B1E7-BC37E5DA09E5}">
      <dgm:prSet/>
      <dgm:spPr/>
      <dgm:t>
        <a:bodyPr/>
        <a:lstStyle/>
        <a:p>
          <a:endParaRPr lang="en-IN"/>
        </a:p>
      </dgm:t>
    </dgm:pt>
    <dgm:pt modelId="{CF067B3A-C194-4251-BE13-2067CB2594D5}">
      <dgm:prSet phldrT="[Text]" custT="1"/>
      <dgm:spPr/>
      <dgm:t>
        <a:bodyPr/>
        <a:lstStyle/>
        <a:p>
          <a:r>
            <a:rPr lang="en-US" sz="1000" b="1" dirty="0"/>
            <a:t>AVP (Sales)</a:t>
          </a:r>
          <a:endParaRPr lang="en-IN" sz="1000" b="1" dirty="0"/>
        </a:p>
        <a:p>
          <a:r>
            <a:rPr lang="en-US" sz="1000" b="1" dirty="0"/>
            <a:t>Mr. Mohammed Sanaulla</a:t>
          </a:r>
          <a:endParaRPr lang="en-IN" sz="1000" b="1" dirty="0"/>
        </a:p>
      </dgm:t>
    </dgm:pt>
    <dgm:pt modelId="{7D46084E-0659-4FD5-B73D-C1E80FDAC41C}" type="parTrans" cxnId="{58593F45-D95E-4775-B301-CC849BFECF5D}">
      <dgm:prSet/>
      <dgm:spPr/>
      <dgm:t>
        <a:bodyPr/>
        <a:lstStyle/>
        <a:p>
          <a:endParaRPr lang="en-IN" sz="3200" b="1"/>
        </a:p>
      </dgm:t>
    </dgm:pt>
    <dgm:pt modelId="{3FD1DD60-E145-4024-882C-449E37D3C530}" type="sibTrans" cxnId="{58593F45-D95E-4775-B301-CC849BFECF5D}">
      <dgm:prSet/>
      <dgm:spPr/>
      <dgm:t>
        <a:bodyPr/>
        <a:lstStyle/>
        <a:p>
          <a:endParaRPr lang="en-IN"/>
        </a:p>
      </dgm:t>
    </dgm:pt>
    <dgm:pt modelId="{C14EEDDA-3121-46D3-AEC7-652A32DC8014}">
      <dgm:prSet phldrT="[Text]" custT="1"/>
      <dgm:spPr/>
      <dgm:t>
        <a:bodyPr/>
        <a:lstStyle/>
        <a:p>
          <a:r>
            <a:rPr lang="en-US" sz="1000" b="1" dirty="0"/>
            <a:t>FC</a:t>
          </a:r>
          <a:endParaRPr lang="en-IN" sz="1000" b="1" dirty="0"/>
        </a:p>
        <a:p>
          <a:r>
            <a:rPr lang="en-US" sz="1000" b="1" dirty="0"/>
            <a:t>Mr. Chintan Shah</a:t>
          </a:r>
          <a:endParaRPr lang="en-IN" sz="1000" b="1" dirty="0"/>
        </a:p>
      </dgm:t>
    </dgm:pt>
    <dgm:pt modelId="{541F929A-14F1-4746-B1AE-0BF741FFA639}" type="parTrans" cxnId="{0A03E342-99A1-4637-8824-B8B52041937A}">
      <dgm:prSet/>
      <dgm:spPr/>
      <dgm:t>
        <a:bodyPr/>
        <a:lstStyle/>
        <a:p>
          <a:endParaRPr lang="en-IN" sz="3200" b="1"/>
        </a:p>
      </dgm:t>
    </dgm:pt>
    <dgm:pt modelId="{805AAA91-45F7-42FB-B584-E135C2E3D746}" type="sibTrans" cxnId="{0A03E342-99A1-4637-8824-B8B52041937A}">
      <dgm:prSet/>
      <dgm:spPr/>
      <dgm:t>
        <a:bodyPr/>
        <a:lstStyle/>
        <a:p>
          <a:endParaRPr lang="en-IN"/>
        </a:p>
      </dgm:t>
    </dgm:pt>
    <dgm:pt modelId="{C2CB4918-8C25-46DA-A938-A34CFF1C8BBF}">
      <dgm:prSet phldrT="[Text]" custT="1"/>
      <dgm:spPr/>
      <dgm:t>
        <a:bodyPr/>
        <a:lstStyle/>
        <a:p>
          <a:endParaRPr lang="en-US" sz="1000" b="1" dirty="0"/>
        </a:p>
        <a:p>
          <a:r>
            <a:rPr lang="en-US" sz="1000" b="1" dirty="0"/>
            <a:t>GM (HRD) </a:t>
          </a:r>
          <a:endParaRPr lang="en-IN" sz="1000" b="1" dirty="0"/>
        </a:p>
        <a:p>
          <a:r>
            <a:rPr lang="en-US" sz="1000" b="1" dirty="0"/>
            <a:t>Mr.  Gopal Sinha</a:t>
          </a:r>
          <a:endParaRPr lang="en-IN" sz="1000" b="1" dirty="0"/>
        </a:p>
        <a:p>
          <a:endParaRPr lang="en-IN" sz="1000" b="1" dirty="0"/>
        </a:p>
      </dgm:t>
    </dgm:pt>
    <dgm:pt modelId="{25381CD6-DA01-4741-8A60-FE3233D5FBCE}" type="parTrans" cxnId="{25E3ED74-162E-4AED-AF9B-B539564CAC75}">
      <dgm:prSet/>
      <dgm:spPr/>
      <dgm:t>
        <a:bodyPr/>
        <a:lstStyle/>
        <a:p>
          <a:endParaRPr lang="en-IN" sz="3200" b="1"/>
        </a:p>
      </dgm:t>
    </dgm:pt>
    <dgm:pt modelId="{17A5D3B6-2284-479C-986E-7675AC841987}" type="sibTrans" cxnId="{25E3ED74-162E-4AED-AF9B-B539564CAC75}">
      <dgm:prSet/>
      <dgm:spPr/>
      <dgm:t>
        <a:bodyPr/>
        <a:lstStyle/>
        <a:p>
          <a:endParaRPr lang="en-IN"/>
        </a:p>
      </dgm:t>
    </dgm:pt>
    <dgm:pt modelId="{67D70B2C-CC2C-460A-A6ED-F8BC211B8BC7}">
      <dgm:prSet custT="1"/>
      <dgm:spPr/>
      <dgm:t>
        <a:bodyPr/>
        <a:lstStyle/>
        <a:p>
          <a:r>
            <a:rPr lang="en-US" sz="1000" b="1" dirty="0"/>
            <a:t>VP (2IC)</a:t>
          </a:r>
          <a:endParaRPr lang="en-IN" sz="1000" b="1" dirty="0"/>
        </a:p>
        <a:p>
          <a:r>
            <a:rPr lang="en-US" sz="1000" b="1" dirty="0"/>
            <a:t>Mr. Tarun Goswami</a:t>
          </a:r>
          <a:endParaRPr lang="en-IN" sz="1000" b="1" dirty="0"/>
        </a:p>
      </dgm:t>
    </dgm:pt>
    <dgm:pt modelId="{2E867E1B-55C0-4A89-96DB-C6EE4D754974}" type="parTrans" cxnId="{2E4E8F07-279B-456A-B7A6-67E0EF443922}">
      <dgm:prSet/>
      <dgm:spPr/>
      <dgm:t>
        <a:bodyPr/>
        <a:lstStyle/>
        <a:p>
          <a:endParaRPr lang="en-IN" sz="3200" b="1"/>
        </a:p>
      </dgm:t>
    </dgm:pt>
    <dgm:pt modelId="{81C90424-2A58-497B-BA3C-CD6B6886326B}" type="sibTrans" cxnId="{2E4E8F07-279B-456A-B7A6-67E0EF443922}">
      <dgm:prSet/>
      <dgm:spPr/>
      <dgm:t>
        <a:bodyPr/>
        <a:lstStyle/>
        <a:p>
          <a:endParaRPr lang="en-IN"/>
        </a:p>
      </dgm:t>
    </dgm:pt>
    <dgm:pt modelId="{9508D29B-E114-4810-8781-85A4364FFDA9}">
      <dgm:prSet custT="1"/>
      <dgm:spPr/>
      <dgm:t>
        <a:bodyPr/>
        <a:lstStyle/>
        <a:p>
          <a:r>
            <a:rPr lang="en-US" sz="1000" b="1" dirty="0"/>
            <a:t>HR &amp; Admin Team and IT</a:t>
          </a:r>
          <a:endParaRPr lang="en-IN" sz="1000" b="1" dirty="0"/>
        </a:p>
      </dgm:t>
    </dgm:pt>
    <dgm:pt modelId="{35E93D4B-E342-434A-AA7B-1189AF1EF9E0}" type="parTrans" cxnId="{7E89B1CD-89C6-49FA-A442-6C58A56F9239}">
      <dgm:prSet/>
      <dgm:spPr/>
      <dgm:t>
        <a:bodyPr/>
        <a:lstStyle/>
        <a:p>
          <a:endParaRPr lang="en-IN" sz="3200" b="1"/>
        </a:p>
      </dgm:t>
    </dgm:pt>
    <dgm:pt modelId="{8B1C6B00-5462-4764-9061-A27CB7E165C5}" type="sibTrans" cxnId="{7E89B1CD-89C6-49FA-A442-6C58A56F9239}">
      <dgm:prSet/>
      <dgm:spPr/>
      <dgm:t>
        <a:bodyPr/>
        <a:lstStyle/>
        <a:p>
          <a:endParaRPr lang="en-IN"/>
        </a:p>
      </dgm:t>
    </dgm:pt>
    <dgm:pt modelId="{3F494B86-B169-4166-93A2-7CD1DDA25432}">
      <dgm:prSet custT="1"/>
      <dgm:spPr/>
      <dgm:t>
        <a:bodyPr/>
        <a:lstStyle/>
        <a:p>
          <a:r>
            <a:rPr lang="en-US" sz="1000" b="1" dirty="0"/>
            <a:t>F &amp; A Team</a:t>
          </a:r>
          <a:endParaRPr lang="en-IN" sz="1000" b="1" dirty="0"/>
        </a:p>
      </dgm:t>
    </dgm:pt>
    <dgm:pt modelId="{F03FE1FA-A728-4602-9C3E-FE10E9DEFF61}" type="parTrans" cxnId="{992A6C79-5F4F-4C2B-99A8-A820229B56C9}">
      <dgm:prSet/>
      <dgm:spPr/>
      <dgm:t>
        <a:bodyPr/>
        <a:lstStyle/>
        <a:p>
          <a:endParaRPr lang="en-IN" sz="3200" b="1"/>
        </a:p>
      </dgm:t>
    </dgm:pt>
    <dgm:pt modelId="{3E63D41A-274F-48C2-8A1E-8C7BD9E0DF58}" type="sibTrans" cxnId="{992A6C79-5F4F-4C2B-99A8-A820229B56C9}">
      <dgm:prSet/>
      <dgm:spPr/>
      <dgm:t>
        <a:bodyPr/>
        <a:lstStyle/>
        <a:p>
          <a:endParaRPr lang="en-IN"/>
        </a:p>
      </dgm:t>
    </dgm:pt>
    <dgm:pt modelId="{E52C2D09-0AEB-4A72-9636-F6C4BDFA7C7C}">
      <dgm:prSet custT="1"/>
      <dgm:spPr/>
      <dgm:t>
        <a:bodyPr/>
        <a:lstStyle/>
        <a:p>
          <a:r>
            <a:rPr lang="en-US" sz="1000" b="1" dirty="0"/>
            <a:t>Sales Team</a:t>
          </a:r>
          <a:endParaRPr lang="en-IN" sz="1000" b="1" dirty="0"/>
        </a:p>
      </dgm:t>
    </dgm:pt>
    <dgm:pt modelId="{182DAFE2-E3E9-4A9F-A2D5-0DAE13430D15}" type="parTrans" cxnId="{D6AC4AAA-B6E9-499C-8D85-094C49425413}">
      <dgm:prSet/>
      <dgm:spPr/>
      <dgm:t>
        <a:bodyPr/>
        <a:lstStyle/>
        <a:p>
          <a:endParaRPr lang="en-IN" sz="3200" b="1"/>
        </a:p>
      </dgm:t>
    </dgm:pt>
    <dgm:pt modelId="{8271FD2A-0452-405F-9C80-779E2CBDAC8F}" type="sibTrans" cxnId="{D6AC4AAA-B6E9-499C-8D85-094C49425413}">
      <dgm:prSet/>
      <dgm:spPr/>
      <dgm:t>
        <a:bodyPr/>
        <a:lstStyle/>
        <a:p>
          <a:endParaRPr lang="en-IN"/>
        </a:p>
      </dgm:t>
    </dgm:pt>
    <dgm:pt modelId="{6B039D78-6E89-443D-87FB-592442471713}">
      <dgm:prSet custT="1"/>
      <dgm:spPr/>
      <dgm:t>
        <a:bodyPr/>
        <a:lstStyle/>
        <a:p>
          <a:endParaRPr lang="en-IN" sz="1000" b="1" dirty="0"/>
        </a:p>
        <a:p>
          <a:r>
            <a:rPr lang="en-IN" sz="1000" b="1" dirty="0"/>
            <a:t>AVP South Bangalore</a:t>
          </a:r>
        </a:p>
        <a:p>
          <a:r>
            <a:rPr lang="en-IN" sz="1000" b="1" dirty="0"/>
            <a:t>Mr. Balaji Singh P</a:t>
          </a:r>
        </a:p>
      </dgm:t>
    </dgm:pt>
    <dgm:pt modelId="{4D139A9B-1FD2-47CF-9248-C1BB8C1FFDB0}" type="parTrans" cxnId="{2E8907E0-34BD-4A6B-BAE0-E2064CD8855B}">
      <dgm:prSet/>
      <dgm:spPr/>
      <dgm:t>
        <a:bodyPr/>
        <a:lstStyle/>
        <a:p>
          <a:endParaRPr lang="en-IN" sz="3200" b="1"/>
        </a:p>
      </dgm:t>
    </dgm:pt>
    <dgm:pt modelId="{2307A3E9-DFA5-4D7A-B7A9-13D06CD524F2}" type="sibTrans" cxnId="{2E8907E0-34BD-4A6B-BAE0-E2064CD8855B}">
      <dgm:prSet/>
      <dgm:spPr/>
      <dgm:t>
        <a:bodyPr/>
        <a:lstStyle/>
        <a:p>
          <a:endParaRPr lang="en-IN"/>
        </a:p>
      </dgm:t>
    </dgm:pt>
    <dgm:pt modelId="{489A20A5-F4D5-4262-9269-BADA073430EC}">
      <dgm:prSet custT="1"/>
      <dgm:spPr/>
      <dgm:t>
        <a:bodyPr/>
        <a:lstStyle/>
        <a:p>
          <a:r>
            <a:rPr lang="en-IN" sz="1000" b="1" dirty="0"/>
            <a:t>E City Branch</a:t>
          </a:r>
        </a:p>
        <a:p>
          <a:r>
            <a:rPr lang="en-IN" sz="1000" b="1" dirty="0"/>
            <a:t>Krishna Murthy RE</a:t>
          </a:r>
        </a:p>
      </dgm:t>
    </dgm:pt>
    <dgm:pt modelId="{4C93498A-7348-4E9A-A1FB-173F97D5954B}" type="parTrans" cxnId="{44F80237-75D8-429E-80B8-6F144D686CB1}">
      <dgm:prSet/>
      <dgm:spPr/>
      <dgm:t>
        <a:bodyPr/>
        <a:lstStyle/>
        <a:p>
          <a:endParaRPr lang="en-IN" sz="3200" b="1"/>
        </a:p>
      </dgm:t>
    </dgm:pt>
    <dgm:pt modelId="{FD302EAF-3A78-4DBC-89D9-B0BA9B37E961}" type="sibTrans" cxnId="{44F80237-75D8-429E-80B8-6F144D686CB1}">
      <dgm:prSet/>
      <dgm:spPr/>
      <dgm:t>
        <a:bodyPr/>
        <a:lstStyle/>
        <a:p>
          <a:endParaRPr lang="en-IN"/>
        </a:p>
      </dgm:t>
    </dgm:pt>
    <dgm:pt modelId="{D1330BB8-E898-4DE6-9803-09443EE31A70}">
      <dgm:prSet custT="1"/>
      <dgm:spPr/>
      <dgm:t>
        <a:bodyPr/>
        <a:lstStyle/>
        <a:p>
          <a:r>
            <a:rPr lang="en-IN" sz="1000" b="1" dirty="0"/>
            <a:t>ROK Branch </a:t>
          </a:r>
        </a:p>
        <a:p>
          <a:r>
            <a:rPr lang="en-IN" sz="1000" b="1" dirty="0"/>
            <a:t>Purushottam Nayak</a:t>
          </a:r>
        </a:p>
      </dgm:t>
    </dgm:pt>
    <dgm:pt modelId="{7791660E-510D-4E01-B001-B29920AB3889}" type="parTrans" cxnId="{8F8AE360-DF17-43C3-90E9-893E6BB05D8A}">
      <dgm:prSet/>
      <dgm:spPr/>
      <dgm:t>
        <a:bodyPr/>
        <a:lstStyle/>
        <a:p>
          <a:endParaRPr lang="en-IN" sz="3200" b="1"/>
        </a:p>
      </dgm:t>
    </dgm:pt>
    <dgm:pt modelId="{907482B3-456F-40AC-9C89-AF24C41DA096}" type="sibTrans" cxnId="{8F8AE360-DF17-43C3-90E9-893E6BB05D8A}">
      <dgm:prSet/>
      <dgm:spPr/>
      <dgm:t>
        <a:bodyPr/>
        <a:lstStyle/>
        <a:p>
          <a:endParaRPr lang="en-IN"/>
        </a:p>
      </dgm:t>
    </dgm:pt>
    <dgm:pt modelId="{3776C2A3-E56F-4191-B176-EC0EA4EA67CA}">
      <dgm:prSet custT="1"/>
      <dgm:spPr/>
      <dgm:t>
        <a:bodyPr/>
        <a:lstStyle/>
        <a:p>
          <a:r>
            <a:rPr lang="en-IN" sz="1000" b="1" dirty="0"/>
            <a:t>AP/TL</a:t>
          </a:r>
        </a:p>
        <a:p>
          <a:r>
            <a:rPr lang="en-IN" sz="1000" b="1" dirty="0"/>
            <a:t>Pritham Shrivastava</a:t>
          </a:r>
        </a:p>
      </dgm:t>
    </dgm:pt>
    <dgm:pt modelId="{6076D733-688B-4321-925D-77A05A40E7F5}" type="parTrans" cxnId="{02BE96A5-B084-48D7-BFF4-DA2610572A30}">
      <dgm:prSet/>
      <dgm:spPr/>
      <dgm:t>
        <a:bodyPr/>
        <a:lstStyle/>
        <a:p>
          <a:endParaRPr lang="en-IN" sz="3200" b="1"/>
        </a:p>
      </dgm:t>
    </dgm:pt>
    <dgm:pt modelId="{E394E3F2-05ED-48AE-B7F2-11B59B3A43FF}" type="sibTrans" cxnId="{02BE96A5-B084-48D7-BFF4-DA2610572A30}">
      <dgm:prSet/>
      <dgm:spPr/>
      <dgm:t>
        <a:bodyPr/>
        <a:lstStyle/>
        <a:p>
          <a:endParaRPr lang="en-IN"/>
        </a:p>
      </dgm:t>
    </dgm:pt>
    <dgm:pt modelId="{AA7990B5-6909-4F6A-BC5E-4981EDCAE83C}">
      <dgm:prSet custT="1"/>
      <dgm:spPr/>
      <dgm:t>
        <a:bodyPr/>
        <a:lstStyle/>
        <a:p>
          <a:r>
            <a:rPr lang="en-IN" sz="1000" b="1" dirty="0"/>
            <a:t>TN</a:t>
          </a:r>
        </a:p>
        <a:p>
          <a:r>
            <a:rPr lang="en-IN" sz="1000" b="1" dirty="0"/>
            <a:t>Jaya Balaji K</a:t>
          </a:r>
        </a:p>
      </dgm:t>
    </dgm:pt>
    <dgm:pt modelId="{E5B015E7-FDF5-486F-86F4-D4828BF7B5C7}" type="parTrans" cxnId="{A4BC135A-35C6-4CCC-A7B2-779CDB129F0F}">
      <dgm:prSet/>
      <dgm:spPr/>
      <dgm:t>
        <a:bodyPr/>
        <a:lstStyle/>
        <a:p>
          <a:endParaRPr lang="en-IN" sz="3200" b="1"/>
        </a:p>
      </dgm:t>
    </dgm:pt>
    <dgm:pt modelId="{3326CEF7-EACB-46D0-932A-A2E3E8EB11FC}" type="sibTrans" cxnId="{A4BC135A-35C6-4CCC-A7B2-779CDB129F0F}">
      <dgm:prSet/>
      <dgm:spPr/>
      <dgm:t>
        <a:bodyPr/>
        <a:lstStyle/>
        <a:p>
          <a:endParaRPr lang="en-IN"/>
        </a:p>
      </dgm:t>
    </dgm:pt>
    <dgm:pt modelId="{CEB0BAA7-6773-4644-BC4D-A24197C19906}">
      <dgm:prSet custT="1"/>
      <dgm:spPr/>
      <dgm:t>
        <a:bodyPr/>
        <a:lstStyle/>
        <a:p>
          <a:r>
            <a:rPr lang="en-IN" sz="1000" b="1" dirty="0"/>
            <a:t>AVP North Bangalore</a:t>
          </a:r>
        </a:p>
        <a:p>
          <a:r>
            <a:rPr lang="en-IN" sz="1000" b="1" dirty="0"/>
            <a:t>Mr. RV Ranjith</a:t>
          </a:r>
        </a:p>
      </dgm:t>
    </dgm:pt>
    <dgm:pt modelId="{43C10ACB-7DFB-47CD-B52E-511443A8543E}" type="parTrans" cxnId="{0B26261D-C7D5-4247-ACCB-C4CEAB15A408}">
      <dgm:prSet/>
      <dgm:spPr/>
      <dgm:t>
        <a:bodyPr/>
        <a:lstStyle/>
        <a:p>
          <a:endParaRPr lang="en-IN" sz="3200" b="1"/>
        </a:p>
      </dgm:t>
    </dgm:pt>
    <dgm:pt modelId="{F403AD17-1351-4729-88AF-5C2D4996F688}" type="sibTrans" cxnId="{0B26261D-C7D5-4247-ACCB-C4CEAB15A408}">
      <dgm:prSet/>
      <dgm:spPr/>
      <dgm:t>
        <a:bodyPr/>
        <a:lstStyle/>
        <a:p>
          <a:endParaRPr lang="en-IN"/>
        </a:p>
      </dgm:t>
    </dgm:pt>
    <dgm:pt modelId="{73CAFA75-89B9-41E5-8F2E-BB2CBF1E5E3E}">
      <dgm:prSet custT="1"/>
      <dgm:spPr/>
      <dgm:t>
        <a:bodyPr/>
        <a:lstStyle/>
        <a:p>
          <a:r>
            <a:rPr lang="en-IN" sz="1000" b="1" dirty="0"/>
            <a:t>Peenya</a:t>
          </a:r>
        </a:p>
        <a:p>
          <a:r>
            <a:rPr lang="en-IN" sz="1000" b="1" dirty="0"/>
            <a:t>Basavraj N</a:t>
          </a:r>
        </a:p>
      </dgm:t>
    </dgm:pt>
    <dgm:pt modelId="{951764FD-F815-49C8-B73B-562C459C25D8}" type="parTrans" cxnId="{E1EF6946-6FFE-4F20-A633-89B15793CB40}">
      <dgm:prSet/>
      <dgm:spPr/>
      <dgm:t>
        <a:bodyPr/>
        <a:lstStyle/>
        <a:p>
          <a:endParaRPr lang="en-IN" sz="3200" b="1"/>
        </a:p>
      </dgm:t>
    </dgm:pt>
    <dgm:pt modelId="{230F622E-1462-4465-8ACA-80981F7D891A}" type="sibTrans" cxnId="{E1EF6946-6FFE-4F20-A633-89B15793CB40}">
      <dgm:prSet/>
      <dgm:spPr/>
      <dgm:t>
        <a:bodyPr/>
        <a:lstStyle/>
        <a:p>
          <a:endParaRPr lang="en-IN"/>
        </a:p>
      </dgm:t>
    </dgm:pt>
    <dgm:pt modelId="{4B5F656E-9053-4215-ADAF-9FD389A39567}">
      <dgm:prSet custT="1"/>
      <dgm:spPr/>
      <dgm:t>
        <a:bodyPr/>
        <a:lstStyle/>
        <a:p>
          <a:r>
            <a:rPr lang="en-IN" sz="1000" b="1" dirty="0"/>
            <a:t>Whitefield Branch</a:t>
          </a:r>
        </a:p>
        <a:p>
          <a:r>
            <a:rPr lang="en-IN" sz="1000" b="1" dirty="0"/>
            <a:t>Duruyodhan Muduli</a:t>
          </a:r>
        </a:p>
      </dgm:t>
    </dgm:pt>
    <dgm:pt modelId="{F3C47D09-BC3A-4120-A8FD-527A652BB27C}" type="parTrans" cxnId="{28A34C61-36EB-4538-B093-7622F6C866DB}">
      <dgm:prSet/>
      <dgm:spPr/>
      <dgm:t>
        <a:bodyPr/>
        <a:lstStyle/>
        <a:p>
          <a:endParaRPr lang="en-IN" sz="3200" b="1"/>
        </a:p>
      </dgm:t>
    </dgm:pt>
    <dgm:pt modelId="{C0FA569D-BCDD-4476-83E4-85B491D8B335}" type="sibTrans" cxnId="{28A34C61-36EB-4538-B093-7622F6C866DB}">
      <dgm:prSet/>
      <dgm:spPr/>
      <dgm:t>
        <a:bodyPr/>
        <a:lstStyle/>
        <a:p>
          <a:endParaRPr lang="en-IN"/>
        </a:p>
      </dgm:t>
    </dgm:pt>
    <dgm:pt modelId="{FF7A1ABF-11A5-478E-8065-6CF0FFD2870D}">
      <dgm:prSet custT="1"/>
      <dgm:spPr/>
      <dgm:t>
        <a:bodyPr/>
        <a:lstStyle/>
        <a:p>
          <a:r>
            <a:rPr lang="en-IN" sz="1000" b="1" dirty="0"/>
            <a:t>AVP Facility</a:t>
          </a:r>
        </a:p>
        <a:p>
          <a:r>
            <a:rPr lang="en-IN" sz="1000" b="1" dirty="0"/>
            <a:t>Mr. Rajsekhar KM</a:t>
          </a:r>
        </a:p>
      </dgm:t>
    </dgm:pt>
    <dgm:pt modelId="{B249CF72-A484-47EA-8D8D-7BCBB2093A99}" type="parTrans" cxnId="{4FC4F603-873B-48E5-878B-4E09A954FDCF}">
      <dgm:prSet/>
      <dgm:spPr/>
      <dgm:t>
        <a:bodyPr/>
        <a:lstStyle/>
        <a:p>
          <a:endParaRPr lang="en-IN" sz="3200" b="1"/>
        </a:p>
      </dgm:t>
    </dgm:pt>
    <dgm:pt modelId="{07C2CC34-C5D4-4C13-966B-238457701121}" type="sibTrans" cxnId="{4FC4F603-873B-48E5-878B-4E09A954FDCF}">
      <dgm:prSet/>
      <dgm:spPr/>
      <dgm:t>
        <a:bodyPr/>
        <a:lstStyle/>
        <a:p>
          <a:endParaRPr lang="en-IN"/>
        </a:p>
      </dgm:t>
    </dgm:pt>
    <dgm:pt modelId="{738B04CB-D8C2-41BA-A410-33CF535D9C58}" type="pres">
      <dgm:prSet presAssocID="{A9B0328C-4093-4919-BABF-5A94959251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D70A923-2BA5-4B3C-8C91-09222EB12896}" type="pres">
      <dgm:prSet presAssocID="{45CBEA8E-1814-4EC6-A55C-32E1632021AC}" presName="hierRoot1" presStyleCnt="0">
        <dgm:presLayoutVars>
          <dgm:hierBranch val="init"/>
        </dgm:presLayoutVars>
      </dgm:prSet>
      <dgm:spPr/>
    </dgm:pt>
    <dgm:pt modelId="{E8C7DA9D-440F-4F14-BAF4-9F5ACD9E103F}" type="pres">
      <dgm:prSet presAssocID="{45CBEA8E-1814-4EC6-A55C-32E1632021AC}" presName="rootComposite1" presStyleCnt="0"/>
      <dgm:spPr/>
    </dgm:pt>
    <dgm:pt modelId="{E4BB483E-4788-4A52-8216-A69F58978802}" type="pres">
      <dgm:prSet presAssocID="{45CBEA8E-1814-4EC6-A55C-32E1632021AC}" presName="rootText1" presStyleLbl="node0" presStyleIdx="0" presStyleCnt="1" custScaleX="127046" custLinFactNeighborY="9001">
        <dgm:presLayoutVars>
          <dgm:chPref val="3"/>
        </dgm:presLayoutVars>
      </dgm:prSet>
      <dgm:spPr/>
    </dgm:pt>
    <dgm:pt modelId="{73EB2DF1-0D69-4126-9873-65782B856C34}" type="pres">
      <dgm:prSet presAssocID="{45CBEA8E-1814-4EC6-A55C-32E1632021AC}" presName="rootConnector1" presStyleLbl="node1" presStyleIdx="0" presStyleCnt="0"/>
      <dgm:spPr/>
    </dgm:pt>
    <dgm:pt modelId="{C2B87010-9786-4A49-9915-D2380672FB82}" type="pres">
      <dgm:prSet presAssocID="{45CBEA8E-1814-4EC6-A55C-32E1632021AC}" presName="hierChild2" presStyleCnt="0"/>
      <dgm:spPr/>
    </dgm:pt>
    <dgm:pt modelId="{8A53D3CE-3A30-4E5A-8BF2-5F271F3C7971}" type="pres">
      <dgm:prSet presAssocID="{2E867E1B-55C0-4A89-96DB-C6EE4D754974}" presName="Name37" presStyleLbl="parChTrans1D2" presStyleIdx="0" presStyleCnt="4"/>
      <dgm:spPr/>
    </dgm:pt>
    <dgm:pt modelId="{4310A19D-E0AA-4886-8303-338174A0F5F7}" type="pres">
      <dgm:prSet presAssocID="{67D70B2C-CC2C-460A-A6ED-F8BC211B8BC7}" presName="hierRoot2" presStyleCnt="0">
        <dgm:presLayoutVars>
          <dgm:hierBranch val="init"/>
        </dgm:presLayoutVars>
      </dgm:prSet>
      <dgm:spPr/>
    </dgm:pt>
    <dgm:pt modelId="{ECC5DA5C-907D-4B26-A9ED-7EEBB8AC61B8}" type="pres">
      <dgm:prSet presAssocID="{67D70B2C-CC2C-460A-A6ED-F8BC211B8BC7}" presName="rootComposite" presStyleCnt="0"/>
      <dgm:spPr/>
    </dgm:pt>
    <dgm:pt modelId="{393D9D19-DF99-430B-8B18-104B701617E1}" type="pres">
      <dgm:prSet presAssocID="{67D70B2C-CC2C-460A-A6ED-F8BC211B8BC7}" presName="rootText" presStyleLbl="node2" presStyleIdx="0" presStyleCnt="4" custScaleX="184440">
        <dgm:presLayoutVars>
          <dgm:chPref val="3"/>
        </dgm:presLayoutVars>
      </dgm:prSet>
      <dgm:spPr/>
    </dgm:pt>
    <dgm:pt modelId="{362C584E-D340-4755-B7B5-AAC6FE4A5800}" type="pres">
      <dgm:prSet presAssocID="{67D70B2C-CC2C-460A-A6ED-F8BC211B8BC7}" presName="rootConnector" presStyleLbl="node2" presStyleIdx="0" presStyleCnt="4"/>
      <dgm:spPr/>
    </dgm:pt>
    <dgm:pt modelId="{6D0FFFEE-6820-41F4-A8DB-CB699F72E7EC}" type="pres">
      <dgm:prSet presAssocID="{67D70B2C-CC2C-460A-A6ED-F8BC211B8BC7}" presName="hierChild4" presStyleCnt="0"/>
      <dgm:spPr/>
    </dgm:pt>
    <dgm:pt modelId="{3E7616A7-FE47-447C-BD05-45D70B2139BB}" type="pres">
      <dgm:prSet presAssocID="{4D139A9B-1FD2-47CF-9248-C1BB8C1FFDB0}" presName="Name37" presStyleLbl="parChTrans1D3" presStyleIdx="0" presStyleCnt="6"/>
      <dgm:spPr/>
    </dgm:pt>
    <dgm:pt modelId="{18F0A2FE-7D99-409E-A680-E44A5432438B}" type="pres">
      <dgm:prSet presAssocID="{6B039D78-6E89-443D-87FB-592442471713}" presName="hierRoot2" presStyleCnt="0">
        <dgm:presLayoutVars>
          <dgm:hierBranch val="init"/>
        </dgm:presLayoutVars>
      </dgm:prSet>
      <dgm:spPr/>
    </dgm:pt>
    <dgm:pt modelId="{F5307A89-DE3D-4AC7-AAFE-56C0FAC78C2D}" type="pres">
      <dgm:prSet presAssocID="{6B039D78-6E89-443D-87FB-592442471713}" presName="rootComposite" presStyleCnt="0"/>
      <dgm:spPr/>
    </dgm:pt>
    <dgm:pt modelId="{3B1080CD-D604-4AC0-B6DC-4AAC57180131}" type="pres">
      <dgm:prSet presAssocID="{6B039D78-6E89-443D-87FB-592442471713}" presName="rootText" presStyleLbl="node3" presStyleIdx="0" presStyleCnt="6" custScaleX="123816" custScaleY="100661">
        <dgm:presLayoutVars>
          <dgm:chPref val="3"/>
        </dgm:presLayoutVars>
      </dgm:prSet>
      <dgm:spPr/>
    </dgm:pt>
    <dgm:pt modelId="{9B847B09-27CE-4D3B-9F86-814DD26B6B12}" type="pres">
      <dgm:prSet presAssocID="{6B039D78-6E89-443D-87FB-592442471713}" presName="rootConnector" presStyleLbl="node3" presStyleIdx="0" presStyleCnt="6"/>
      <dgm:spPr/>
    </dgm:pt>
    <dgm:pt modelId="{967D63C7-F991-4549-AB24-996070BC9765}" type="pres">
      <dgm:prSet presAssocID="{6B039D78-6E89-443D-87FB-592442471713}" presName="hierChild4" presStyleCnt="0"/>
      <dgm:spPr/>
    </dgm:pt>
    <dgm:pt modelId="{B984EAA1-EB8B-4236-86F8-99901284DF77}" type="pres">
      <dgm:prSet presAssocID="{4C93498A-7348-4E9A-A1FB-173F97D5954B}" presName="Name37" presStyleLbl="parChTrans1D4" presStyleIdx="0" presStyleCnt="6"/>
      <dgm:spPr/>
    </dgm:pt>
    <dgm:pt modelId="{99EDB5AC-DBF1-4D48-84D7-84280846BDA1}" type="pres">
      <dgm:prSet presAssocID="{489A20A5-F4D5-4262-9269-BADA073430EC}" presName="hierRoot2" presStyleCnt="0">
        <dgm:presLayoutVars>
          <dgm:hierBranch val="init"/>
        </dgm:presLayoutVars>
      </dgm:prSet>
      <dgm:spPr/>
    </dgm:pt>
    <dgm:pt modelId="{A4952634-2FAC-4F72-9C74-5A8227429DEA}" type="pres">
      <dgm:prSet presAssocID="{489A20A5-F4D5-4262-9269-BADA073430EC}" presName="rootComposite" presStyleCnt="0"/>
      <dgm:spPr/>
    </dgm:pt>
    <dgm:pt modelId="{87659FB6-A494-43F7-BEA7-EB33A6FDFBA7}" type="pres">
      <dgm:prSet presAssocID="{489A20A5-F4D5-4262-9269-BADA073430EC}" presName="rootText" presStyleLbl="node4" presStyleIdx="0" presStyleCnt="6">
        <dgm:presLayoutVars>
          <dgm:chPref val="3"/>
        </dgm:presLayoutVars>
      </dgm:prSet>
      <dgm:spPr/>
    </dgm:pt>
    <dgm:pt modelId="{7C31C3DB-8BC1-4231-809D-85D23C55DA42}" type="pres">
      <dgm:prSet presAssocID="{489A20A5-F4D5-4262-9269-BADA073430EC}" presName="rootConnector" presStyleLbl="node4" presStyleIdx="0" presStyleCnt="6"/>
      <dgm:spPr/>
    </dgm:pt>
    <dgm:pt modelId="{D2CFBA48-53D6-4E17-A39C-7CA327AD7550}" type="pres">
      <dgm:prSet presAssocID="{489A20A5-F4D5-4262-9269-BADA073430EC}" presName="hierChild4" presStyleCnt="0"/>
      <dgm:spPr/>
    </dgm:pt>
    <dgm:pt modelId="{2A286A4C-820B-4E86-AA7B-B1E0315B1E3D}" type="pres">
      <dgm:prSet presAssocID="{489A20A5-F4D5-4262-9269-BADA073430EC}" presName="hierChild5" presStyleCnt="0"/>
      <dgm:spPr/>
    </dgm:pt>
    <dgm:pt modelId="{4DF4A017-BBCB-47E1-9E8F-76F2360E1AE5}" type="pres">
      <dgm:prSet presAssocID="{7791660E-510D-4E01-B001-B29920AB3889}" presName="Name37" presStyleLbl="parChTrans1D4" presStyleIdx="1" presStyleCnt="6"/>
      <dgm:spPr/>
    </dgm:pt>
    <dgm:pt modelId="{BEA83A0C-8BB7-4796-9E7E-5BD3B5CD7E0D}" type="pres">
      <dgm:prSet presAssocID="{D1330BB8-E898-4DE6-9803-09443EE31A70}" presName="hierRoot2" presStyleCnt="0">
        <dgm:presLayoutVars>
          <dgm:hierBranch val="init"/>
        </dgm:presLayoutVars>
      </dgm:prSet>
      <dgm:spPr/>
    </dgm:pt>
    <dgm:pt modelId="{9A04D7D1-7446-40D1-95A1-A9CCEFC789DF}" type="pres">
      <dgm:prSet presAssocID="{D1330BB8-E898-4DE6-9803-09443EE31A70}" presName="rootComposite" presStyleCnt="0"/>
      <dgm:spPr/>
    </dgm:pt>
    <dgm:pt modelId="{E8A7CE6E-8692-434F-9146-DE055FFA8D09}" type="pres">
      <dgm:prSet presAssocID="{D1330BB8-E898-4DE6-9803-09443EE31A70}" presName="rootText" presStyleLbl="node4" presStyleIdx="1" presStyleCnt="6">
        <dgm:presLayoutVars>
          <dgm:chPref val="3"/>
        </dgm:presLayoutVars>
      </dgm:prSet>
      <dgm:spPr/>
    </dgm:pt>
    <dgm:pt modelId="{381702D2-B32A-4264-83A4-66070EEDB180}" type="pres">
      <dgm:prSet presAssocID="{D1330BB8-E898-4DE6-9803-09443EE31A70}" presName="rootConnector" presStyleLbl="node4" presStyleIdx="1" presStyleCnt="6"/>
      <dgm:spPr/>
    </dgm:pt>
    <dgm:pt modelId="{6161F969-D2D5-432D-9B74-DBB0B11F826F}" type="pres">
      <dgm:prSet presAssocID="{D1330BB8-E898-4DE6-9803-09443EE31A70}" presName="hierChild4" presStyleCnt="0"/>
      <dgm:spPr/>
    </dgm:pt>
    <dgm:pt modelId="{E19B2815-52C7-42EF-8D3A-E5BB7EC046CF}" type="pres">
      <dgm:prSet presAssocID="{D1330BB8-E898-4DE6-9803-09443EE31A70}" presName="hierChild5" presStyleCnt="0"/>
      <dgm:spPr/>
    </dgm:pt>
    <dgm:pt modelId="{F429D9E6-D066-4516-BB49-184AD5184CD6}" type="pres">
      <dgm:prSet presAssocID="{6076D733-688B-4321-925D-77A05A40E7F5}" presName="Name37" presStyleLbl="parChTrans1D4" presStyleIdx="2" presStyleCnt="6"/>
      <dgm:spPr/>
    </dgm:pt>
    <dgm:pt modelId="{24A1D8AA-35CD-4D85-862F-223BE1B664C2}" type="pres">
      <dgm:prSet presAssocID="{3776C2A3-E56F-4191-B176-EC0EA4EA67CA}" presName="hierRoot2" presStyleCnt="0">
        <dgm:presLayoutVars>
          <dgm:hierBranch val="init"/>
        </dgm:presLayoutVars>
      </dgm:prSet>
      <dgm:spPr/>
    </dgm:pt>
    <dgm:pt modelId="{16948259-4406-432A-A5DC-9EFDE8D92BBF}" type="pres">
      <dgm:prSet presAssocID="{3776C2A3-E56F-4191-B176-EC0EA4EA67CA}" presName="rootComposite" presStyleCnt="0"/>
      <dgm:spPr/>
    </dgm:pt>
    <dgm:pt modelId="{F6D93B0E-7068-4D12-ACE9-E302CEDCA066}" type="pres">
      <dgm:prSet presAssocID="{3776C2A3-E56F-4191-B176-EC0EA4EA67CA}" presName="rootText" presStyleLbl="node4" presStyleIdx="2" presStyleCnt="6">
        <dgm:presLayoutVars>
          <dgm:chPref val="3"/>
        </dgm:presLayoutVars>
      </dgm:prSet>
      <dgm:spPr/>
    </dgm:pt>
    <dgm:pt modelId="{BAFE2D7F-C1A8-4B8F-B704-769C07D114D2}" type="pres">
      <dgm:prSet presAssocID="{3776C2A3-E56F-4191-B176-EC0EA4EA67CA}" presName="rootConnector" presStyleLbl="node4" presStyleIdx="2" presStyleCnt="6"/>
      <dgm:spPr/>
    </dgm:pt>
    <dgm:pt modelId="{826BD3F1-EA15-4915-92EC-45D1F05E99F5}" type="pres">
      <dgm:prSet presAssocID="{3776C2A3-E56F-4191-B176-EC0EA4EA67CA}" presName="hierChild4" presStyleCnt="0"/>
      <dgm:spPr/>
    </dgm:pt>
    <dgm:pt modelId="{53D2F355-A7E1-4EDF-B904-327D9235C795}" type="pres">
      <dgm:prSet presAssocID="{3776C2A3-E56F-4191-B176-EC0EA4EA67CA}" presName="hierChild5" presStyleCnt="0"/>
      <dgm:spPr/>
    </dgm:pt>
    <dgm:pt modelId="{0F5EAF91-6C96-4FFC-92D4-7FA685D9CFBF}" type="pres">
      <dgm:prSet presAssocID="{E5B015E7-FDF5-486F-86F4-D4828BF7B5C7}" presName="Name37" presStyleLbl="parChTrans1D4" presStyleIdx="3" presStyleCnt="6"/>
      <dgm:spPr/>
    </dgm:pt>
    <dgm:pt modelId="{418C14D6-5301-4842-9270-DCC7C4387942}" type="pres">
      <dgm:prSet presAssocID="{AA7990B5-6909-4F6A-BC5E-4981EDCAE83C}" presName="hierRoot2" presStyleCnt="0">
        <dgm:presLayoutVars>
          <dgm:hierBranch val="init"/>
        </dgm:presLayoutVars>
      </dgm:prSet>
      <dgm:spPr/>
    </dgm:pt>
    <dgm:pt modelId="{86A69554-3DDD-4EEC-9684-C4859FFC1203}" type="pres">
      <dgm:prSet presAssocID="{AA7990B5-6909-4F6A-BC5E-4981EDCAE83C}" presName="rootComposite" presStyleCnt="0"/>
      <dgm:spPr/>
    </dgm:pt>
    <dgm:pt modelId="{48B7E16A-F0DF-4BBE-806A-126C2B9AE8BC}" type="pres">
      <dgm:prSet presAssocID="{AA7990B5-6909-4F6A-BC5E-4981EDCAE83C}" presName="rootText" presStyleLbl="node4" presStyleIdx="3" presStyleCnt="6">
        <dgm:presLayoutVars>
          <dgm:chPref val="3"/>
        </dgm:presLayoutVars>
      </dgm:prSet>
      <dgm:spPr/>
    </dgm:pt>
    <dgm:pt modelId="{230D647D-E2DB-413F-B151-AE18E2BD631C}" type="pres">
      <dgm:prSet presAssocID="{AA7990B5-6909-4F6A-BC5E-4981EDCAE83C}" presName="rootConnector" presStyleLbl="node4" presStyleIdx="3" presStyleCnt="6"/>
      <dgm:spPr/>
    </dgm:pt>
    <dgm:pt modelId="{739BF223-8784-4B82-B915-E3B2D827493D}" type="pres">
      <dgm:prSet presAssocID="{AA7990B5-6909-4F6A-BC5E-4981EDCAE83C}" presName="hierChild4" presStyleCnt="0"/>
      <dgm:spPr/>
    </dgm:pt>
    <dgm:pt modelId="{49B59174-9779-4447-95C0-9047D2876CDE}" type="pres">
      <dgm:prSet presAssocID="{AA7990B5-6909-4F6A-BC5E-4981EDCAE83C}" presName="hierChild5" presStyleCnt="0"/>
      <dgm:spPr/>
    </dgm:pt>
    <dgm:pt modelId="{7F934EDA-850A-43AF-BB81-555EBA0B117F}" type="pres">
      <dgm:prSet presAssocID="{6B039D78-6E89-443D-87FB-592442471713}" presName="hierChild5" presStyleCnt="0"/>
      <dgm:spPr/>
    </dgm:pt>
    <dgm:pt modelId="{AF794AE2-87B2-4616-ABE8-89ECE5BA25C4}" type="pres">
      <dgm:prSet presAssocID="{43C10ACB-7DFB-47CD-B52E-511443A8543E}" presName="Name37" presStyleLbl="parChTrans1D3" presStyleIdx="1" presStyleCnt="6"/>
      <dgm:spPr/>
    </dgm:pt>
    <dgm:pt modelId="{EC69E083-A19E-49C8-A0EE-B37FB4F23CFF}" type="pres">
      <dgm:prSet presAssocID="{CEB0BAA7-6773-4644-BC4D-A24197C19906}" presName="hierRoot2" presStyleCnt="0">
        <dgm:presLayoutVars>
          <dgm:hierBranch val="init"/>
        </dgm:presLayoutVars>
      </dgm:prSet>
      <dgm:spPr/>
    </dgm:pt>
    <dgm:pt modelId="{AC437A56-E978-4A50-BD55-FC124BD30497}" type="pres">
      <dgm:prSet presAssocID="{CEB0BAA7-6773-4644-BC4D-A24197C19906}" presName="rootComposite" presStyleCnt="0"/>
      <dgm:spPr/>
    </dgm:pt>
    <dgm:pt modelId="{FD0893E6-2BF3-426A-99D6-9DD513B11779}" type="pres">
      <dgm:prSet presAssocID="{CEB0BAA7-6773-4644-BC4D-A24197C19906}" presName="rootText" presStyleLbl="node3" presStyleIdx="1" presStyleCnt="6" custScaleX="139093">
        <dgm:presLayoutVars>
          <dgm:chPref val="3"/>
        </dgm:presLayoutVars>
      </dgm:prSet>
      <dgm:spPr/>
    </dgm:pt>
    <dgm:pt modelId="{7636A608-C2E2-482A-AB73-7F5DE3C8A529}" type="pres">
      <dgm:prSet presAssocID="{CEB0BAA7-6773-4644-BC4D-A24197C19906}" presName="rootConnector" presStyleLbl="node3" presStyleIdx="1" presStyleCnt="6"/>
      <dgm:spPr/>
    </dgm:pt>
    <dgm:pt modelId="{43D72180-B1CC-4553-B821-1D738426C217}" type="pres">
      <dgm:prSet presAssocID="{CEB0BAA7-6773-4644-BC4D-A24197C19906}" presName="hierChild4" presStyleCnt="0"/>
      <dgm:spPr/>
    </dgm:pt>
    <dgm:pt modelId="{BCF8DF9C-1BB2-4DD7-803E-B4E72B15BD78}" type="pres">
      <dgm:prSet presAssocID="{951764FD-F815-49C8-B73B-562C459C25D8}" presName="Name37" presStyleLbl="parChTrans1D4" presStyleIdx="4" presStyleCnt="6"/>
      <dgm:spPr/>
    </dgm:pt>
    <dgm:pt modelId="{A6BDCA4A-5D94-4283-B187-BA6679D87C35}" type="pres">
      <dgm:prSet presAssocID="{73CAFA75-89B9-41E5-8F2E-BB2CBF1E5E3E}" presName="hierRoot2" presStyleCnt="0">
        <dgm:presLayoutVars>
          <dgm:hierBranch val="init"/>
        </dgm:presLayoutVars>
      </dgm:prSet>
      <dgm:spPr/>
    </dgm:pt>
    <dgm:pt modelId="{E8AE59E3-889F-462A-B2A0-69F43273F4E7}" type="pres">
      <dgm:prSet presAssocID="{73CAFA75-89B9-41E5-8F2E-BB2CBF1E5E3E}" presName="rootComposite" presStyleCnt="0"/>
      <dgm:spPr/>
    </dgm:pt>
    <dgm:pt modelId="{35B75AE3-38BA-4F81-A9C1-C17B7DC8FC32}" type="pres">
      <dgm:prSet presAssocID="{73CAFA75-89B9-41E5-8F2E-BB2CBF1E5E3E}" presName="rootText" presStyleLbl="node4" presStyleIdx="4" presStyleCnt="6">
        <dgm:presLayoutVars>
          <dgm:chPref val="3"/>
        </dgm:presLayoutVars>
      </dgm:prSet>
      <dgm:spPr/>
    </dgm:pt>
    <dgm:pt modelId="{3A3F059E-42E4-4A57-84D1-24DF38D1DF5F}" type="pres">
      <dgm:prSet presAssocID="{73CAFA75-89B9-41E5-8F2E-BB2CBF1E5E3E}" presName="rootConnector" presStyleLbl="node4" presStyleIdx="4" presStyleCnt="6"/>
      <dgm:spPr/>
    </dgm:pt>
    <dgm:pt modelId="{A53FCA2C-6412-42FD-9652-585185E5EB91}" type="pres">
      <dgm:prSet presAssocID="{73CAFA75-89B9-41E5-8F2E-BB2CBF1E5E3E}" presName="hierChild4" presStyleCnt="0"/>
      <dgm:spPr/>
    </dgm:pt>
    <dgm:pt modelId="{E5C66358-B5B3-41F9-A2F9-BEF85C40CB43}" type="pres">
      <dgm:prSet presAssocID="{73CAFA75-89B9-41E5-8F2E-BB2CBF1E5E3E}" presName="hierChild5" presStyleCnt="0"/>
      <dgm:spPr/>
    </dgm:pt>
    <dgm:pt modelId="{77E5C7BA-BEB9-4FAF-B057-9FD86F42FB36}" type="pres">
      <dgm:prSet presAssocID="{F3C47D09-BC3A-4120-A8FD-527A652BB27C}" presName="Name37" presStyleLbl="parChTrans1D4" presStyleIdx="5" presStyleCnt="6"/>
      <dgm:spPr/>
    </dgm:pt>
    <dgm:pt modelId="{74071959-FB32-4271-949C-7232430CB13D}" type="pres">
      <dgm:prSet presAssocID="{4B5F656E-9053-4215-ADAF-9FD389A39567}" presName="hierRoot2" presStyleCnt="0">
        <dgm:presLayoutVars>
          <dgm:hierBranch val="init"/>
        </dgm:presLayoutVars>
      </dgm:prSet>
      <dgm:spPr/>
    </dgm:pt>
    <dgm:pt modelId="{4DA3C3A1-2E26-4311-9917-5B26CB77CA4F}" type="pres">
      <dgm:prSet presAssocID="{4B5F656E-9053-4215-ADAF-9FD389A39567}" presName="rootComposite" presStyleCnt="0"/>
      <dgm:spPr/>
    </dgm:pt>
    <dgm:pt modelId="{5F073315-C3A2-4693-8928-47ACFBDB22B5}" type="pres">
      <dgm:prSet presAssocID="{4B5F656E-9053-4215-ADAF-9FD389A39567}" presName="rootText" presStyleLbl="node4" presStyleIdx="5" presStyleCnt="6">
        <dgm:presLayoutVars>
          <dgm:chPref val="3"/>
        </dgm:presLayoutVars>
      </dgm:prSet>
      <dgm:spPr/>
    </dgm:pt>
    <dgm:pt modelId="{DC19BEAF-58D1-475E-9937-451B007262CC}" type="pres">
      <dgm:prSet presAssocID="{4B5F656E-9053-4215-ADAF-9FD389A39567}" presName="rootConnector" presStyleLbl="node4" presStyleIdx="5" presStyleCnt="6"/>
      <dgm:spPr/>
    </dgm:pt>
    <dgm:pt modelId="{0DE20D72-2102-4AC1-8615-A8C3007857A3}" type="pres">
      <dgm:prSet presAssocID="{4B5F656E-9053-4215-ADAF-9FD389A39567}" presName="hierChild4" presStyleCnt="0"/>
      <dgm:spPr/>
    </dgm:pt>
    <dgm:pt modelId="{F4845AA2-9B80-4C96-AB6F-428E01310704}" type="pres">
      <dgm:prSet presAssocID="{4B5F656E-9053-4215-ADAF-9FD389A39567}" presName="hierChild5" presStyleCnt="0"/>
      <dgm:spPr/>
    </dgm:pt>
    <dgm:pt modelId="{91794616-BAA9-48CE-93FE-B9A6BFE10FE2}" type="pres">
      <dgm:prSet presAssocID="{CEB0BAA7-6773-4644-BC4D-A24197C19906}" presName="hierChild5" presStyleCnt="0"/>
      <dgm:spPr/>
    </dgm:pt>
    <dgm:pt modelId="{A8A72A24-2B35-4299-B763-F796CB9F71FD}" type="pres">
      <dgm:prSet presAssocID="{B249CF72-A484-47EA-8D8D-7BCBB2093A99}" presName="Name37" presStyleLbl="parChTrans1D3" presStyleIdx="2" presStyleCnt="6"/>
      <dgm:spPr/>
    </dgm:pt>
    <dgm:pt modelId="{C0720B07-85C4-42F6-8C84-8D1786906B74}" type="pres">
      <dgm:prSet presAssocID="{FF7A1ABF-11A5-478E-8065-6CF0FFD2870D}" presName="hierRoot2" presStyleCnt="0">
        <dgm:presLayoutVars>
          <dgm:hierBranch val="init"/>
        </dgm:presLayoutVars>
      </dgm:prSet>
      <dgm:spPr/>
    </dgm:pt>
    <dgm:pt modelId="{807DBF95-AC6E-4E47-961B-83600FC18E07}" type="pres">
      <dgm:prSet presAssocID="{FF7A1ABF-11A5-478E-8065-6CF0FFD2870D}" presName="rootComposite" presStyleCnt="0"/>
      <dgm:spPr/>
    </dgm:pt>
    <dgm:pt modelId="{DFD7A19D-49B9-4F25-B1A1-90490687D8F9}" type="pres">
      <dgm:prSet presAssocID="{FF7A1ABF-11A5-478E-8065-6CF0FFD2870D}" presName="rootText" presStyleLbl="node3" presStyleIdx="2" presStyleCnt="6" custScaleX="108549">
        <dgm:presLayoutVars>
          <dgm:chPref val="3"/>
        </dgm:presLayoutVars>
      </dgm:prSet>
      <dgm:spPr/>
    </dgm:pt>
    <dgm:pt modelId="{FC6AFBEA-58BF-432B-A3B1-3DBDE8E63FEA}" type="pres">
      <dgm:prSet presAssocID="{FF7A1ABF-11A5-478E-8065-6CF0FFD2870D}" presName="rootConnector" presStyleLbl="node3" presStyleIdx="2" presStyleCnt="6"/>
      <dgm:spPr/>
    </dgm:pt>
    <dgm:pt modelId="{A3A016FD-6012-4568-A07A-685E7C471D34}" type="pres">
      <dgm:prSet presAssocID="{FF7A1ABF-11A5-478E-8065-6CF0FFD2870D}" presName="hierChild4" presStyleCnt="0"/>
      <dgm:spPr/>
    </dgm:pt>
    <dgm:pt modelId="{1376F423-F70E-4D29-BF78-9F75C0726EAA}" type="pres">
      <dgm:prSet presAssocID="{FF7A1ABF-11A5-478E-8065-6CF0FFD2870D}" presName="hierChild5" presStyleCnt="0"/>
      <dgm:spPr/>
    </dgm:pt>
    <dgm:pt modelId="{D2E9C363-64E7-46E1-9A3B-A02C1CF74F7B}" type="pres">
      <dgm:prSet presAssocID="{67D70B2C-CC2C-460A-A6ED-F8BC211B8BC7}" presName="hierChild5" presStyleCnt="0"/>
      <dgm:spPr/>
    </dgm:pt>
    <dgm:pt modelId="{BB09E271-C2C6-40C3-A5A2-2F2B20E1C8F0}" type="pres">
      <dgm:prSet presAssocID="{7D46084E-0659-4FD5-B73D-C1E80FDAC41C}" presName="Name37" presStyleLbl="parChTrans1D2" presStyleIdx="1" presStyleCnt="4"/>
      <dgm:spPr/>
    </dgm:pt>
    <dgm:pt modelId="{E4C3E527-04CB-43FF-A5AB-C61ACF016951}" type="pres">
      <dgm:prSet presAssocID="{CF067B3A-C194-4251-BE13-2067CB2594D5}" presName="hierRoot2" presStyleCnt="0">
        <dgm:presLayoutVars>
          <dgm:hierBranch val="init"/>
        </dgm:presLayoutVars>
      </dgm:prSet>
      <dgm:spPr/>
    </dgm:pt>
    <dgm:pt modelId="{FE71CAD7-0523-41FE-A97A-7E3D9C04AD96}" type="pres">
      <dgm:prSet presAssocID="{CF067B3A-C194-4251-BE13-2067CB2594D5}" presName="rootComposite" presStyleCnt="0"/>
      <dgm:spPr/>
    </dgm:pt>
    <dgm:pt modelId="{9E9FC511-732E-421F-B9FC-7EE326B2DD40}" type="pres">
      <dgm:prSet presAssocID="{CF067B3A-C194-4251-BE13-2067CB2594D5}" presName="rootText" presStyleLbl="node2" presStyleIdx="1" presStyleCnt="4" custScaleX="191978" custScaleY="109036">
        <dgm:presLayoutVars>
          <dgm:chPref val="3"/>
        </dgm:presLayoutVars>
      </dgm:prSet>
      <dgm:spPr/>
    </dgm:pt>
    <dgm:pt modelId="{F47A89AB-B7DF-43B7-991B-75952BD87556}" type="pres">
      <dgm:prSet presAssocID="{CF067B3A-C194-4251-BE13-2067CB2594D5}" presName="rootConnector" presStyleLbl="node2" presStyleIdx="1" presStyleCnt="4"/>
      <dgm:spPr/>
    </dgm:pt>
    <dgm:pt modelId="{5EB6F478-B04E-4091-A05F-1AAA767A927C}" type="pres">
      <dgm:prSet presAssocID="{CF067B3A-C194-4251-BE13-2067CB2594D5}" presName="hierChild4" presStyleCnt="0"/>
      <dgm:spPr/>
    </dgm:pt>
    <dgm:pt modelId="{52D21D5B-97FC-477C-A6BA-4371B69FAF42}" type="pres">
      <dgm:prSet presAssocID="{182DAFE2-E3E9-4A9F-A2D5-0DAE13430D15}" presName="Name37" presStyleLbl="parChTrans1D3" presStyleIdx="3" presStyleCnt="6"/>
      <dgm:spPr/>
    </dgm:pt>
    <dgm:pt modelId="{93DA8981-CAA8-4454-A5A2-690C472959D3}" type="pres">
      <dgm:prSet presAssocID="{E52C2D09-0AEB-4A72-9636-F6C4BDFA7C7C}" presName="hierRoot2" presStyleCnt="0">
        <dgm:presLayoutVars>
          <dgm:hierBranch val="init"/>
        </dgm:presLayoutVars>
      </dgm:prSet>
      <dgm:spPr/>
    </dgm:pt>
    <dgm:pt modelId="{F22AB70E-86B9-4CD5-AE0C-66EC2A1F6EC0}" type="pres">
      <dgm:prSet presAssocID="{E52C2D09-0AEB-4A72-9636-F6C4BDFA7C7C}" presName="rootComposite" presStyleCnt="0"/>
      <dgm:spPr/>
    </dgm:pt>
    <dgm:pt modelId="{AACD3616-BAC3-4E92-A768-E135004EF3E4}" type="pres">
      <dgm:prSet presAssocID="{E52C2D09-0AEB-4A72-9636-F6C4BDFA7C7C}" presName="rootText" presStyleLbl="node3" presStyleIdx="3" presStyleCnt="6" custScaleX="141577" custScaleY="103549">
        <dgm:presLayoutVars>
          <dgm:chPref val="3"/>
        </dgm:presLayoutVars>
      </dgm:prSet>
      <dgm:spPr/>
    </dgm:pt>
    <dgm:pt modelId="{DAAC446A-0304-49F4-A81F-0569479CBE00}" type="pres">
      <dgm:prSet presAssocID="{E52C2D09-0AEB-4A72-9636-F6C4BDFA7C7C}" presName="rootConnector" presStyleLbl="node3" presStyleIdx="3" presStyleCnt="6"/>
      <dgm:spPr/>
    </dgm:pt>
    <dgm:pt modelId="{70863775-766C-4F50-8AF0-A70D2A0CBDF1}" type="pres">
      <dgm:prSet presAssocID="{E52C2D09-0AEB-4A72-9636-F6C4BDFA7C7C}" presName="hierChild4" presStyleCnt="0"/>
      <dgm:spPr/>
    </dgm:pt>
    <dgm:pt modelId="{B790B46F-2F9F-4841-89E5-11D5DDF3B008}" type="pres">
      <dgm:prSet presAssocID="{E52C2D09-0AEB-4A72-9636-F6C4BDFA7C7C}" presName="hierChild5" presStyleCnt="0"/>
      <dgm:spPr/>
    </dgm:pt>
    <dgm:pt modelId="{B6E9E391-EADE-4AFC-9354-255805A10CE2}" type="pres">
      <dgm:prSet presAssocID="{CF067B3A-C194-4251-BE13-2067CB2594D5}" presName="hierChild5" presStyleCnt="0"/>
      <dgm:spPr/>
    </dgm:pt>
    <dgm:pt modelId="{39A0A741-171D-4EF5-88A9-CD41D2C168BF}" type="pres">
      <dgm:prSet presAssocID="{541F929A-14F1-4746-B1AE-0BF741FFA639}" presName="Name37" presStyleLbl="parChTrans1D2" presStyleIdx="2" presStyleCnt="4"/>
      <dgm:spPr/>
    </dgm:pt>
    <dgm:pt modelId="{1270F079-EC15-46EB-9D36-B20BB2BA4983}" type="pres">
      <dgm:prSet presAssocID="{C14EEDDA-3121-46D3-AEC7-652A32DC8014}" presName="hierRoot2" presStyleCnt="0">
        <dgm:presLayoutVars>
          <dgm:hierBranch val="init"/>
        </dgm:presLayoutVars>
      </dgm:prSet>
      <dgm:spPr/>
    </dgm:pt>
    <dgm:pt modelId="{F94ADF81-317D-4601-B11A-6602F3C755DD}" type="pres">
      <dgm:prSet presAssocID="{C14EEDDA-3121-46D3-AEC7-652A32DC8014}" presName="rootComposite" presStyleCnt="0"/>
      <dgm:spPr/>
    </dgm:pt>
    <dgm:pt modelId="{1A284A26-E01B-4CFB-A5AB-E057B20429C5}" type="pres">
      <dgm:prSet presAssocID="{C14EEDDA-3121-46D3-AEC7-652A32DC8014}" presName="rootText" presStyleLbl="node2" presStyleIdx="2" presStyleCnt="4" custScaleX="172522">
        <dgm:presLayoutVars>
          <dgm:chPref val="3"/>
        </dgm:presLayoutVars>
      </dgm:prSet>
      <dgm:spPr/>
    </dgm:pt>
    <dgm:pt modelId="{7793608B-28AC-442C-8EB5-ABED8C0CD6CF}" type="pres">
      <dgm:prSet presAssocID="{C14EEDDA-3121-46D3-AEC7-652A32DC8014}" presName="rootConnector" presStyleLbl="node2" presStyleIdx="2" presStyleCnt="4"/>
      <dgm:spPr/>
    </dgm:pt>
    <dgm:pt modelId="{55ECA6EB-3BA3-4E94-B51A-A8D2FFC5959F}" type="pres">
      <dgm:prSet presAssocID="{C14EEDDA-3121-46D3-AEC7-652A32DC8014}" presName="hierChild4" presStyleCnt="0"/>
      <dgm:spPr/>
    </dgm:pt>
    <dgm:pt modelId="{8812CC84-ABEB-4254-9D53-DE60D65E9AD6}" type="pres">
      <dgm:prSet presAssocID="{F03FE1FA-A728-4602-9C3E-FE10E9DEFF61}" presName="Name37" presStyleLbl="parChTrans1D3" presStyleIdx="4" presStyleCnt="6"/>
      <dgm:spPr/>
    </dgm:pt>
    <dgm:pt modelId="{82CAB6F8-F815-453A-87FD-36D55DBE5CBA}" type="pres">
      <dgm:prSet presAssocID="{3F494B86-B169-4166-93A2-7CD1DDA25432}" presName="hierRoot2" presStyleCnt="0">
        <dgm:presLayoutVars>
          <dgm:hierBranch val="init"/>
        </dgm:presLayoutVars>
      </dgm:prSet>
      <dgm:spPr/>
    </dgm:pt>
    <dgm:pt modelId="{BB0B51B7-79C9-4B43-89AE-C0973B56A309}" type="pres">
      <dgm:prSet presAssocID="{3F494B86-B169-4166-93A2-7CD1DDA25432}" presName="rootComposite" presStyleCnt="0"/>
      <dgm:spPr/>
    </dgm:pt>
    <dgm:pt modelId="{A15755DF-B546-4B9C-8597-DB88C3A67DF1}" type="pres">
      <dgm:prSet presAssocID="{3F494B86-B169-4166-93A2-7CD1DDA25432}" presName="rootText" presStyleLbl="node3" presStyleIdx="4" presStyleCnt="6" custScaleX="123233" custScaleY="116956" custLinFactNeighborX="-8630" custLinFactNeighborY="-13382">
        <dgm:presLayoutVars>
          <dgm:chPref val="3"/>
        </dgm:presLayoutVars>
      </dgm:prSet>
      <dgm:spPr/>
    </dgm:pt>
    <dgm:pt modelId="{63F11200-0617-441C-BCB3-763EDBEC879B}" type="pres">
      <dgm:prSet presAssocID="{3F494B86-B169-4166-93A2-7CD1DDA25432}" presName="rootConnector" presStyleLbl="node3" presStyleIdx="4" presStyleCnt="6"/>
      <dgm:spPr/>
    </dgm:pt>
    <dgm:pt modelId="{6CE87D63-504F-498D-B65E-D10875E49B00}" type="pres">
      <dgm:prSet presAssocID="{3F494B86-B169-4166-93A2-7CD1DDA25432}" presName="hierChild4" presStyleCnt="0"/>
      <dgm:spPr/>
    </dgm:pt>
    <dgm:pt modelId="{A8455D24-FEBC-497C-B28A-496E0A448C92}" type="pres">
      <dgm:prSet presAssocID="{3F494B86-B169-4166-93A2-7CD1DDA25432}" presName="hierChild5" presStyleCnt="0"/>
      <dgm:spPr/>
    </dgm:pt>
    <dgm:pt modelId="{C09D3B4C-1C3E-4070-91A4-45F5E82D53A6}" type="pres">
      <dgm:prSet presAssocID="{C14EEDDA-3121-46D3-AEC7-652A32DC8014}" presName="hierChild5" presStyleCnt="0"/>
      <dgm:spPr/>
    </dgm:pt>
    <dgm:pt modelId="{57156620-22CC-4DB3-8BD9-C18F95FBA52E}" type="pres">
      <dgm:prSet presAssocID="{25381CD6-DA01-4741-8A60-FE3233D5FBCE}" presName="Name37" presStyleLbl="parChTrans1D2" presStyleIdx="3" presStyleCnt="4"/>
      <dgm:spPr/>
    </dgm:pt>
    <dgm:pt modelId="{27798072-5153-4050-8E99-7FBC6141BB8D}" type="pres">
      <dgm:prSet presAssocID="{C2CB4918-8C25-46DA-A938-A34CFF1C8BBF}" presName="hierRoot2" presStyleCnt="0">
        <dgm:presLayoutVars>
          <dgm:hierBranch val="init"/>
        </dgm:presLayoutVars>
      </dgm:prSet>
      <dgm:spPr/>
    </dgm:pt>
    <dgm:pt modelId="{9841702B-62E6-4A19-ADF9-333BC5B54B3A}" type="pres">
      <dgm:prSet presAssocID="{C2CB4918-8C25-46DA-A938-A34CFF1C8BBF}" presName="rootComposite" presStyleCnt="0"/>
      <dgm:spPr/>
    </dgm:pt>
    <dgm:pt modelId="{C565C2D8-381B-44C2-B83D-8AAF1922BBB9}" type="pres">
      <dgm:prSet presAssocID="{C2CB4918-8C25-46DA-A938-A34CFF1C8BBF}" presName="rootText" presStyleLbl="node2" presStyleIdx="3" presStyleCnt="4" custScaleX="177324" custScaleY="89750">
        <dgm:presLayoutVars>
          <dgm:chPref val="3"/>
        </dgm:presLayoutVars>
      </dgm:prSet>
      <dgm:spPr/>
    </dgm:pt>
    <dgm:pt modelId="{36F154DE-EBB8-473F-B2A3-02017BA7B9C8}" type="pres">
      <dgm:prSet presAssocID="{C2CB4918-8C25-46DA-A938-A34CFF1C8BBF}" presName="rootConnector" presStyleLbl="node2" presStyleIdx="3" presStyleCnt="4"/>
      <dgm:spPr/>
    </dgm:pt>
    <dgm:pt modelId="{31D0777D-0B39-43A3-9254-BFB0C81CF901}" type="pres">
      <dgm:prSet presAssocID="{C2CB4918-8C25-46DA-A938-A34CFF1C8BBF}" presName="hierChild4" presStyleCnt="0"/>
      <dgm:spPr/>
    </dgm:pt>
    <dgm:pt modelId="{83F12923-6C12-4A23-B7BB-42EBD033B5BF}" type="pres">
      <dgm:prSet presAssocID="{35E93D4B-E342-434A-AA7B-1189AF1EF9E0}" presName="Name37" presStyleLbl="parChTrans1D3" presStyleIdx="5" presStyleCnt="6"/>
      <dgm:spPr/>
    </dgm:pt>
    <dgm:pt modelId="{D8309BC0-1B86-4294-B2ED-E1D6D105D87C}" type="pres">
      <dgm:prSet presAssocID="{9508D29B-E114-4810-8781-85A4364FFDA9}" presName="hierRoot2" presStyleCnt="0">
        <dgm:presLayoutVars>
          <dgm:hierBranch val="init"/>
        </dgm:presLayoutVars>
      </dgm:prSet>
      <dgm:spPr/>
    </dgm:pt>
    <dgm:pt modelId="{2F96F7F3-494B-45B0-8887-F952DA6B1FFD}" type="pres">
      <dgm:prSet presAssocID="{9508D29B-E114-4810-8781-85A4364FFDA9}" presName="rootComposite" presStyleCnt="0"/>
      <dgm:spPr/>
    </dgm:pt>
    <dgm:pt modelId="{7B4BBF17-D212-4A0F-BD36-806991419D11}" type="pres">
      <dgm:prSet presAssocID="{9508D29B-E114-4810-8781-85A4364FFDA9}" presName="rootText" presStyleLbl="node3" presStyleIdx="5" presStyleCnt="6" custScaleX="123759" custScaleY="107858">
        <dgm:presLayoutVars>
          <dgm:chPref val="3"/>
        </dgm:presLayoutVars>
      </dgm:prSet>
      <dgm:spPr/>
    </dgm:pt>
    <dgm:pt modelId="{8746A9A2-78B5-4E2E-B6CE-C48B169F689A}" type="pres">
      <dgm:prSet presAssocID="{9508D29B-E114-4810-8781-85A4364FFDA9}" presName="rootConnector" presStyleLbl="node3" presStyleIdx="5" presStyleCnt="6"/>
      <dgm:spPr/>
    </dgm:pt>
    <dgm:pt modelId="{A2763966-1D10-498D-AA7A-B1C018A16944}" type="pres">
      <dgm:prSet presAssocID="{9508D29B-E114-4810-8781-85A4364FFDA9}" presName="hierChild4" presStyleCnt="0"/>
      <dgm:spPr/>
    </dgm:pt>
    <dgm:pt modelId="{A641FF84-8179-49A1-AA41-1B0286209381}" type="pres">
      <dgm:prSet presAssocID="{9508D29B-E114-4810-8781-85A4364FFDA9}" presName="hierChild5" presStyleCnt="0"/>
      <dgm:spPr/>
    </dgm:pt>
    <dgm:pt modelId="{2473E049-27EA-4D2F-8C7B-E532713F07A8}" type="pres">
      <dgm:prSet presAssocID="{C2CB4918-8C25-46DA-A938-A34CFF1C8BBF}" presName="hierChild5" presStyleCnt="0"/>
      <dgm:spPr/>
    </dgm:pt>
    <dgm:pt modelId="{02B1D5AD-64DB-4ECF-A822-717D7084BAD5}" type="pres">
      <dgm:prSet presAssocID="{45CBEA8E-1814-4EC6-A55C-32E1632021AC}" presName="hierChild3" presStyleCnt="0"/>
      <dgm:spPr/>
    </dgm:pt>
  </dgm:ptLst>
  <dgm:cxnLst>
    <dgm:cxn modelId="{5CD6BE03-2F83-48E9-A803-B02DDFF8809B}" type="presOf" srcId="{C2CB4918-8C25-46DA-A938-A34CFF1C8BBF}" destId="{36F154DE-EBB8-473F-B2A3-02017BA7B9C8}" srcOrd="1" destOrd="0" presId="urn:microsoft.com/office/officeart/2005/8/layout/orgChart1"/>
    <dgm:cxn modelId="{4FC4F603-873B-48E5-878B-4E09A954FDCF}" srcId="{67D70B2C-CC2C-460A-A6ED-F8BC211B8BC7}" destId="{FF7A1ABF-11A5-478E-8065-6CF0FFD2870D}" srcOrd="2" destOrd="0" parTransId="{B249CF72-A484-47EA-8D8D-7BCBB2093A99}" sibTransId="{07C2CC34-C5D4-4C13-966B-238457701121}"/>
    <dgm:cxn modelId="{2E4E8F07-279B-456A-B7A6-67E0EF443922}" srcId="{45CBEA8E-1814-4EC6-A55C-32E1632021AC}" destId="{67D70B2C-CC2C-460A-A6ED-F8BC211B8BC7}" srcOrd="0" destOrd="0" parTransId="{2E867E1B-55C0-4A89-96DB-C6EE4D754974}" sibTransId="{81C90424-2A58-497B-BA3C-CD6B6886326B}"/>
    <dgm:cxn modelId="{E8A0810A-248A-463A-B1A2-2D9DEA4A054C}" type="presOf" srcId="{CF067B3A-C194-4251-BE13-2067CB2594D5}" destId="{9E9FC511-732E-421F-B9FC-7EE326B2DD40}" srcOrd="0" destOrd="0" presId="urn:microsoft.com/office/officeart/2005/8/layout/orgChart1"/>
    <dgm:cxn modelId="{6A71830F-21A7-4A99-ABEE-A6A3D5F12A1D}" type="presOf" srcId="{CEB0BAA7-6773-4644-BC4D-A24197C19906}" destId="{FD0893E6-2BF3-426A-99D6-9DD513B11779}" srcOrd="0" destOrd="0" presId="urn:microsoft.com/office/officeart/2005/8/layout/orgChart1"/>
    <dgm:cxn modelId="{0B26261D-C7D5-4247-ACCB-C4CEAB15A408}" srcId="{67D70B2C-CC2C-460A-A6ED-F8BC211B8BC7}" destId="{CEB0BAA7-6773-4644-BC4D-A24197C19906}" srcOrd="1" destOrd="0" parTransId="{43C10ACB-7DFB-47CD-B52E-511443A8543E}" sibTransId="{F403AD17-1351-4729-88AF-5C2D4996F688}"/>
    <dgm:cxn modelId="{421AA31D-2803-42C4-AC46-E7F0AB91CC75}" type="presOf" srcId="{AA7990B5-6909-4F6A-BC5E-4981EDCAE83C}" destId="{230D647D-E2DB-413F-B151-AE18E2BD631C}" srcOrd="1" destOrd="0" presId="urn:microsoft.com/office/officeart/2005/8/layout/orgChart1"/>
    <dgm:cxn modelId="{351DA21F-FA92-4043-99BD-3AF79C0D9D11}" type="presOf" srcId="{3776C2A3-E56F-4191-B176-EC0EA4EA67CA}" destId="{F6D93B0E-7068-4D12-ACE9-E302CEDCA066}" srcOrd="0" destOrd="0" presId="urn:microsoft.com/office/officeart/2005/8/layout/orgChart1"/>
    <dgm:cxn modelId="{E5C02A21-8487-4411-8BEA-11260777BC4C}" type="presOf" srcId="{6B039D78-6E89-443D-87FB-592442471713}" destId="{3B1080CD-D604-4AC0-B6DC-4AAC57180131}" srcOrd="0" destOrd="0" presId="urn:microsoft.com/office/officeart/2005/8/layout/orgChart1"/>
    <dgm:cxn modelId="{2F733428-9CCF-40CD-AC48-116FF4DAFB32}" type="presOf" srcId="{73CAFA75-89B9-41E5-8F2E-BB2CBF1E5E3E}" destId="{3A3F059E-42E4-4A57-84D1-24DF38D1DF5F}" srcOrd="1" destOrd="0" presId="urn:microsoft.com/office/officeart/2005/8/layout/orgChart1"/>
    <dgm:cxn modelId="{18C06F29-81AE-4ACF-A516-A675798AAD5A}" type="presOf" srcId="{43C10ACB-7DFB-47CD-B52E-511443A8543E}" destId="{AF794AE2-87B2-4616-ABE8-89ECE5BA25C4}" srcOrd="0" destOrd="0" presId="urn:microsoft.com/office/officeart/2005/8/layout/orgChart1"/>
    <dgm:cxn modelId="{34103831-7407-4224-8600-81E6B7B0E42E}" type="presOf" srcId="{35E93D4B-E342-434A-AA7B-1189AF1EF9E0}" destId="{83F12923-6C12-4A23-B7BB-42EBD033B5BF}" srcOrd="0" destOrd="0" presId="urn:microsoft.com/office/officeart/2005/8/layout/orgChart1"/>
    <dgm:cxn modelId="{8E912435-8625-4443-9E13-7CD049E725DC}" type="presOf" srcId="{4D139A9B-1FD2-47CF-9248-C1BB8C1FFDB0}" destId="{3E7616A7-FE47-447C-BD05-45D70B2139BB}" srcOrd="0" destOrd="0" presId="urn:microsoft.com/office/officeart/2005/8/layout/orgChart1"/>
    <dgm:cxn modelId="{44F80237-75D8-429E-80B8-6F144D686CB1}" srcId="{6B039D78-6E89-443D-87FB-592442471713}" destId="{489A20A5-F4D5-4262-9269-BADA073430EC}" srcOrd="0" destOrd="0" parTransId="{4C93498A-7348-4E9A-A1FB-173F97D5954B}" sibTransId="{FD302EAF-3A78-4DBC-89D9-B0BA9B37E961}"/>
    <dgm:cxn modelId="{275AA139-9A47-47A4-B724-A8B46E78028E}" type="presOf" srcId="{3F494B86-B169-4166-93A2-7CD1DDA25432}" destId="{63F11200-0617-441C-BCB3-763EDBEC879B}" srcOrd="1" destOrd="0" presId="urn:microsoft.com/office/officeart/2005/8/layout/orgChart1"/>
    <dgm:cxn modelId="{1A2FF45C-425F-4FD6-B1E7-BC37E5DA09E5}" srcId="{A9B0328C-4093-4919-BABF-5A9495925133}" destId="{45CBEA8E-1814-4EC6-A55C-32E1632021AC}" srcOrd="0" destOrd="0" parTransId="{1ABF48C1-C06B-4588-8FEE-56B5DA4F1479}" sibTransId="{0A892B7C-6C82-481D-851A-938F9C7F8EB6}"/>
    <dgm:cxn modelId="{F2DAA85E-8517-4865-A5F6-E48DEC85270B}" type="presOf" srcId="{D1330BB8-E898-4DE6-9803-09443EE31A70}" destId="{381702D2-B32A-4264-83A4-66070EEDB180}" srcOrd="1" destOrd="0" presId="urn:microsoft.com/office/officeart/2005/8/layout/orgChart1"/>
    <dgm:cxn modelId="{8F8AE360-DF17-43C3-90E9-893E6BB05D8A}" srcId="{6B039D78-6E89-443D-87FB-592442471713}" destId="{D1330BB8-E898-4DE6-9803-09443EE31A70}" srcOrd="1" destOrd="0" parTransId="{7791660E-510D-4E01-B001-B29920AB3889}" sibTransId="{907482B3-456F-40AC-9C89-AF24C41DA096}"/>
    <dgm:cxn modelId="{28A34C61-36EB-4538-B093-7622F6C866DB}" srcId="{CEB0BAA7-6773-4644-BC4D-A24197C19906}" destId="{4B5F656E-9053-4215-ADAF-9FD389A39567}" srcOrd="1" destOrd="0" parTransId="{F3C47D09-BC3A-4120-A8FD-527A652BB27C}" sibTransId="{C0FA569D-BCDD-4476-83E4-85B491D8B335}"/>
    <dgm:cxn modelId="{0A03E342-99A1-4637-8824-B8B52041937A}" srcId="{45CBEA8E-1814-4EC6-A55C-32E1632021AC}" destId="{C14EEDDA-3121-46D3-AEC7-652A32DC8014}" srcOrd="2" destOrd="0" parTransId="{541F929A-14F1-4746-B1AE-0BF741FFA639}" sibTransId="{805AAA91-45F7-42FB-B584-E135C2E3D746}"/>
    <dgm:cxn modelId="{CE7ACD43-4838-45CA-B415-0B637E62BFE8}" type="presOf" srcId="{7D46084E-0659-4FD5-B73D-C1E80FDAC41C}" destId="{BB09E271-C2C6-40C3-A5A2-2F2B20E1C8F0}" srcOrd="0" destOrd="0" presId="urn:microsoft.com/office/officeart/2005/8/layout/orgChart1"/>
    <dgm:cxn modelId="{4A69F463-65A0-43FD-9D5B-409905F81D7D}" type="presOf" srcId="{3F494B86-B169-4166-93A2-7CD1DDA25432}" destId="{A15755DF-B546-4B9C-8597-DB88C3A67DF1}" srcOrd="0" destOrd="0" presId="urn:microsoft.com/office/officeart/2005/8/layout/orgChart1"/>
    <dgm:cxn modelId="{58593F45-D95E-4775-B301-CC849BFECF5D}" srcId="{45CBEA8E-1814-4EC6-A55C-32E1632021AC}" destId="{CF067B3A-C194-4251-BE13-2067CB2594D5}" srcOrd="1" destOrd="0" parTransId="{7D46084E-0659-4FD5-B73D-C1E80FDAC41C}" sibTransId="{3FD1DD60-E145-4024-882C-449E37D3C530}"/>
    <dgm:cxn modelId="{E1EF6946-6FFE-4F20-A633-89B15793CB40}" srcId="{CEB0BAA7-6773-4644-BC4D-A24197C19906}" destId="{73CAFA75-89B9-41E5-8F2E-BB2CBF1E5E3E}" srcOrd="0" destOrd="0" parTransId="{951764FD-F815-49C8-B73B-562C459C25D8}" sibTransId="{230F622E-1462-4465-8ACA-80981F7D891A}"/>
    <dgm:cxn modelId="{93CBD568-05FF-4D70-BE2C-2179D42B8F6B}" type="presOf" srcId="{4C93498A-7348-4E9A-A1FB-173F97D5954B}" destId="{B984EAA1-EB8B-4236-86F8-99901284DF77}" srcOrd="0" destOrd="0" presId="urn:microsoft.com/office/officeart/2005/8/layout/orgChart1"/>
    <dgm:cxn modelId="{12A6624B-B5EA-4B1D-A056-7338F7F845B9}" type="presOf" srcId="{73CAFA75-89B9-41E5-8F2E-BB2CBF1E5E3E}" destId="{35B75AE3-38BA-4F81-A9C1-C17B7DC8FC32}" srcOrd="0" destOrd="0" presId="urn:microsoft.com/office/officeart/2005/8/layout/orgChart1"/>
    <dgm:cxn modelId="{A9E0644D-23FE-475A-84DD-97720A5CC5DE}" type="presOf" srcId="{D1330BB8-E898-4DE6-9803-09443EE31A70}" destId="{E8A7CE6E-8692-434F-9146-DE055FFA8D09}" srcOrd="0" destOrd="0" presId="urn:microsoft.com/office/officeart/2005/8/layout/orgChart1"/>
    <dgm:cxn modelId="{5FB1A04E-1533-4423-8E17-09E9B9126B86}" type="presOf" srcId="{C2CB4918-8C25-46DA-A938-A34CFF1C8BBF}" destId="{C565C2D8-381B-44C2-B83D-8AAF1922BBB9}" srcOrd="0" destOrd="0" presId="urn:microsoft.com/office/officeart/2005/8/layout/orgChart1"/>
    <dgm:cxn modelId="{95486F4F-9BC2-429A-9995-0F258C6D7A57}" type="presOf" srcId="{E52C2D09-0AEB-4A72-9636-F6C4BDFA7C7C}" destId="{AACD3616-BAC3-4E92-A768-E135004EF3E4}" srcOrd="0" destOrd="0" presId="urn:microsoft.com/office/officeart/2005/8/layout/orgChart1"/>
    <dgm:cxn modelId="{E762B252-D1DB-422F-B855-CAA64E946C29}" type="presOf" srcId="{FF7A1ABF-11A5-478E-8065-6CF0FFD2870D}" destId="{FC6AFBEA-58BF-432B-A3B1-3DBDE8E63FEA}" srcOrd="1" destOrd="0" presId="urn:microsoft.com/office/officeart/2005/8/layout/orgChart1"/>
    <dgm:cxn modelId="{CB02F973-45D8-46FD-B95C-9D45D78FAD5B}" type="presOf" srcId="{6076D733-688B-4321-925D-77A05A40E7F5}" destId="{F429D9E6-D066-4516-BB49-184AD5184CD6}" srcOrd="0" destOrd="0" presId="urn:microsoft.com/office/officeart/2005/8/layout/orgChart1"/>
    <dgm:cxn modelId="{87FD5274-FB5D-4FFF-A129-BDDA82A8D628}" type="presOf" srcId="{489A20A5-F4D5-4262-9269-BADA073430EC}" destId="{7C31C3DB-8BC1-4231-809D-85D23C55DA42}" srcOrd="1" destOrd="0" presId="urn:microsoft.com/office/officeart/2005/8/layout/orgChart1"/>
    <dgm:cxn modelId="{960B8674-84D9-4659-B4E1-0AC870B7D4C1}" type="presOf" srcId="{A9B0328C-4093-4919-BABF-5A9495925133}" destId="{738B04CB-D8C2-41BA-A410-33CF535D9C58}" srcOrd="0" destOrd="0" presId="urn:microsoft.com/office/officeart/2005/8/layout/orgChart1"/>
    <dgm:cxn modelId="{25E3ED74-162E-4AED-AF9B-B539564CAC75}" srcId="{45CBEA8E-1814-4EC6-A55C-32E1632021AC}" destId="{C2CB4918-8C25-46DA-A938-A34CFF1C8BBF}" srcOrd="3" destOrd="0" parTransId="{25381CD6-DA01-4741-8A60-FE3233D5FBCE}" sibTransId="{17A5D3B6-2284-479C-986E-7675AC841987}"/>
    <dgm:cxn modelId="{60DF5355-87E3-45C9-9764-4C20333FD92E}" type="presOf" srcId="{45CBEA8E-1814-4EC6-A55C-32E1632021AC}" destId="{E4BB483E-4788-4A52-8216-A69F58978802}" srcOrd="0" destOrd="0" presId="urn:microsoft.com/office/officeart/2005/8/layout/orgChart1"/>
    <dgm:cxn modelId="{992A6C79-5F4F-4C2B-99A8-A820229B56C9}" srcId="{C14EEDDA-3121-46D3-AEC7-652A32DC8014}" destId="{3F494B86-B169-4166-93A2-7CD1DDA25432}" srcOrd="0" destOrd="0" parTransId="{F03FE1FA-A728-4602-9C3E-FE10E9DEFF61}" sibTransId="{3E63D41A-274F-48C2-8A1E-8C7BD9E0DF58}"/>
    <dgm:cxn modelId="{A4BC135A-35C6-4CCC-A7B2-779CDB129F0F}" srcId="{6B039D78-6E89-443D-87FB-592442471713}" destId="{AA7990B5-6909-4F6A-BC5E-4981EDCAE83C}" srcOrd="3" destOrd="0" parTransId="{E5B015E7-FDF5-486F-86F4-D4828BF7B5C7}" sibTransId="{3326CEF7-EACB-46D0-932A-A2E3E8EB11FC}"/>
    <dgm:cxn modelId="{AFA5355A-3341-4B29-9C9F-D87AAD2A81FD}" type="presOf" srcId="{CF067B3A-C194-4251-BE13-2067CB2594D5}" destId="{F47A89AB-B7DF-43B7-991B-75952BD87556}" srcOrd="1" destOrd="0" presId="urn:microsoft.com/office/officeart/2005/8/layout/orgChart1"/>
    <dgm:cxn modelId="{56955982-1848-4311-8915-CDFEC452C46D}" type="presOf" srcId="{182DAFE2-E3E9-4A9F-A2D5-0DAE13430D15}" destId="{52D21D5B-97FC-477C-A6BA-4371B69FAF42}" srcOrd="0" destOrd="0" presId="urn:microsoft.com/office/officeart/2005/8/layout/orgChart1"/>
    <dgm:cxn modelId="{C8D42986-23B8-4C09-A70D-BD8E6DAE8A74}" type="presOf" srcId="{4B5F656E-9053-4215-ADAF-9FD389A39567}" destId="{DC19BEAF-58D1-475E-9937-451B007262CC}" srcOrd="1" destOrd="0" presId="urn:microsoft.com/office/officeart/2005/8/layout/orgChart1"/>
    <dgm:cxn modelId="{A0A60E9F-5CAD-4E4A-95BF-F6F17797A273}" type="presOf" srcId="{FF7A1ABF-11A5-478E-8065-6CF0FFD2870D}" destId="{DFD7A19D-49B9-4F25-B1A1-90490687D8F9}" srcOrd="0" destOrd="0" presId="urn:microsoft.com/office/officeart/2005/8/layout/orgChart1"/>
    <dgm:cxn modelId="{167172A0-A148-4257-A87B-46218CA733BF}" type="presOf" srcId="{E52C2D09-0AEB-4A72-9636-F6C4BDFA7C7C}" destId="{DAAC446A-0304-49F4-A81F-0569479CBE00}" srcOrd="1" destOrd="0" presId="urn:microsoft.com/office/officeart/2005/8/layout/orgChart1"/>
    <dgm:cxn modelId="{AB5F2AA5-4C14-45E1-A808-616B911B8236}" type="presOf" srcId="{67D70B2C-CC2C-460A-A6ED-F8BC211B8BC7}" destId="{362C584E-D340-4755-B7B5-AAC6FE4A5800}" srcOrd="1" destOrd="0" presId="urn:microsoft.com/office/officeart/2005/8/layout/orgChart1"/>
    <dgm:cxn modelId="{02BE96A5-B084-48D7-BFF4-DA2610572A30}" srcId="{6B039D78-6E89-443D-87FB-592442471713}" destId="{3776C2A3-E56F-4191-B176-EC0EA4EA67CA}" srcOrd="2" destOrd="0" parTransId="{6076D733-688B-4321-925D-77A05A40E7F5}" sibTransId="{E394E3F2-05ED-48AE-B7F2-11B59B3A43FF}"/>
    <dgm:cxn modelId="{D6AC4AAA-B6E9-499C-8D85-094C49425413}" srcId="{CF067B3A-C194-4251-BE13-2067CB2594D5}" destId="{E52C2D09-0AEB-4A72-9636-F6C4BDFA7C7C}" srcOrd="0" destOrd="0" parTransId="{182DAFE2-E3E9-4A9F-A2D5-0DAE13430D15}" sibTransId="{8271FD2A-0452-405F-9C80-779E2CBDAC8F}"/>
    <dgm:cxn modelId="{CDC363AE-DE3D-470E-8F69-441ED14E55E9}" type="presOf" srcId="{C14EEDDA-3121-46D3-AEC7-652A32DC8014}" destId="{7793608B-28AC-442C-8EB5-ABED8C0CD6CF}" srcOrd="1" destOrd="0" presId="urn:microsoft.com/office/officeart/2005/8/layout/orgChart1"/>
    <dgm:cxn modelId="{379711AF-E280-464B-B577-23BCB1EF6C85}" type="presOf" srcId="{489A20A5-F4D5-4262-9269-BADA073430EC}" destId="{87659FB6-A494-43F7-BEA7-EB33A6FDFBA7}" srcOrd="0" destOrd="0" presId="urn:microsoft.com/office/officeart/2005/8/layout/orgChart1"/>
    <dgm:cxn modelId="{00D2A6B1-89A2-48C5-9CE0-D4AD60761BB6}" type="presOf" srcId="{951764FD-F815-49C8-B73B-562C459C25D8}" destId="{BCF8DF9C-1BB2-4DD7-803E-B4E72B15BD78}" srcOrd="0" destOrd="0" presId="urn:microsoft.com/office/officeart/2005/8/layout/orgChart1"/>
    <dgm:cxn modelId="{DCBBB2B5-9B73-4789-B784-E92D90DC6D93}" type="presOf" srcId="{6B039D78-6E89-443D-87FB-592442471713}" destId="{9B847B09-27CE-4D3B-9F86-814DD26B6B12}" srcOrd="1" destOrd="0" presId="urn:microsoft.com/office/officeart/2005/8/layout/orgChart1"/>
    <dgm:cxn modelId="{E4848BBC-DFB7-4A97-AFBF-8AAC597249EB}" type="presOf" srcId="{E5B015E7-FDF5-486F-86F4-D4828BF7B5C7}" destId="{0F5EAF91-6C96-4FFC-92D4-7FA685D9CFBF}" srcOrd="0" destOrd="0" presId="urn:microsoft.com/office/officeart/2005/8/layout/orgChart1"/>
    <dgm:cxn modelId="{904CC1C0-974A-42BC-8570-D420C234AC90}" type="presOf" srcId="{C14EEDDA-3121-46D3-AEC7-652A32DC8014}" destId="{1A284A26-E01B-4CFB-A5AB-E057B20429C5}" srcOrd="0" destOrd="0" presId="urn:microsoft.com/office/officeart/2005/8/layout/orgChart1"/>
    <dgm:cxn modelId="{1771B0C2-38BF-45FE-B39B-B72E97ED86C9}" type="presOf" srcId="{3776C2A3-E56F-4191-B176-EC0EA4EA67CA}" destId="{BAFE2D7F-C1A8-4B8F-B704-769C07D114D2}" srcOrd="1" destOrd="0" presId="urn:microsoft.com/office/officeart/2005/8/layout/orgChart1"/>
    <dgm:cxn modelId="{A43C4EC4-87B2-4440-9E96-30A8C742162B}" type="presOf" srcId="{541F929A-14F1-4746-B1AE-0BF741FFA639}" destId="{39A0A741-171D-4EF5-88A9-CD41D2C168BF}" srcOrd="0" destOrd="0" presId="urn:microsoft.com/office/officeart/2005/8/layout/orgChart1"/>
    <dgm:cxn modelId="{7E89B1CD-89C6-49FA-A442-6C58A56F9239}" srcId="{C2CB4918-8C25-46DA-A938-A34CFF1C8BBF}" destId="{9508D29B-E114-4810-8781-85A4364FFDA9}" srcOrd="0" destOrd="0" parTransId="{35E93D4B-E342-434A-AA7B-1189AF1EF9E0}" sibTransId="{8B1C6B00-5462-4764-9061-A27CB7E165C5}"/>
    <dgm:cxn modelId="{4E50F9CE-4215-4133-B094-6355736FD6FE}" type="presOf" srcId="{CEB0BAA7-6773-4644-BC4D-A24197C19906}" destId="{7636A608-C2E2-482A-AB73-7F5DE3C8A529}" srcOrd="1" destOrd="0" presId="urn:microsoft.com/office/officeart/2005/8/layout/orgChart1"/>
    <dgm:cxn modelId="{4F5C16D1-A880-401B-AAF8-844B7784E4A0}" type="presOf" srcId="{45CBEA8E-1814-4EC6-A55C-32E1632021AC}" destId="{73EB2DF1-0D69-4126-9873-65782B856C34}" srcOrd="1" destOrd="0" presId="urn:microsoft.com/office/officeart/2005/8/layout/orgChart1"/>
    <dgm:cxn modelId="{370B24D1-6F5F-48FE-A978-56A9692E5EE9}" type="presOf" srcId="{9508D29B-E114-4810-8781-85A4364FFDA9}" destId="{8746A9A2-78B5-4E2E-B6CE-C48B169F689A}" srcOrd="1" destOrd="0" presId="urn:microsoft.com/office/officeart/2005/8/layout/orgChart1"/>
    <dgm:cxn modelId="{8EAF66D6-6EB1-4520-8BCD-9CCEAD2359F5}" type="presOf" srcId="{AA7990B5-6909-4F6A-BC5E-4981EDCAE83C}" destId="{48B7E16A-F0DF-4BBE-806A-126C2B9AE8BC}" srcOrd="0" destOrd="0" presId="urn:microsoft.com/office/officeart/2005/8/layout/orgChart1"/>
    <dgm:cxn modelId="{DA5151D8-275D-4EEA-BFB9-F0EBC6DC75F7}" type="presOf" srcId="{F3C47D09-BC3A-4120-A8FD-527A652BB27C}" destId="{77E5C7BA-BEB9-4FAF-B057-9FD86F42FB36}" srcOrd="0" destOrd="0" presId="urn:microsoft.com/office/officeart/2005/8/layout/orgChart1"/>
    <dgm:cxn modelId="{D0643FDA-3AA6-4E4B-98CD-612019CEC921}" type="presOf" srcId="{67D70B2C-CC2C-460A-A6ED-F8BC211B8BC7}" destId="{393D9D19-DF99-430B-8B18-104B701617E1}" srcOrd="0" destOrd="0" presId="urn:microsoft.com/office/officeart/2005/8/layout/orgChart1"/>
    <dgm:cxn modelId="{F7AD89DB-9536-4D70-A016-79E506849D4B}" type="presOf" srcId="{F03FE1FA-A728-4602-9C3E-FE10E9DEFF61}" destId="{8812CC84-ABEB-4254-9D53-DE60D65E9AD6}" srcOrd="0" destOrd="0" presId="urn:microsoft.com/office/officeart/2005/8/layout/orgChart1"/>
    <dgm:cxn modelId="{2E8907E0-34BD-4A6B-BAE0-E2064CD8855B}" srcId="{67D70B2C-CC2C-460A-A6ED-F8BC211B8BC7}" destId="{6B039D78-6E89-443D-87FB-592442471713}" srcOrd="0" destOrd="0" parTransId="{4D139A9B-1FD2-47CF-9248-C1BB8C1FFDB0}" sibTransId="{2307A3E9-DFA5-4D7A-B7A9-13D06CD524F2}"/>
    <dgm:cxn modelId="{0D6AFFE3-DEF4-4725-84EE-2B01ED1F8BEE}" type="presOf" srcId="{25381CD6-DA01-4741-8A60-FE3233D5FBCE}" destId="{57156620-22CC-4DB3-8BD9-C18F95FBA52E}" srcOrd="0" destOrd="0" presId="urn:microsoft.com/office/officeart/2005/8/layout/orgChart1"/>
    <dgm:cxn modelId="{61A4B2E9-14D4-46C6-988D-D31F9B54AAA1}" type="presOf" srcId="{4B5F656E-9053-4215-ADAF-9FD389A39567}" destId="{5F073315-C3A2-4693-8928-47ACFBDB22B5}" srcOrd="0" destOrd="0" presId="urn:microsoft.com/office/officeart/2005/8/layout/orgChart1"/>
    <dgm:cxn modelId="{B7A1DCED-A99E-4CA7-926D-1C03F9730D1D}" type="presOf" srcId="{7791660E-510D-4E01-B001-B29920AB3889}" destId="{4DF4A017-BBCB-47E1-9E8F-76F2360E1AE5}" srcOrd="0" destOrd="0" presId="urn:microsoft.com/office/officeart/2005/8/layout/orgChart1"/>
    <dgm:cxn modelId="{6203D0EE-0486-42D2-BF9A-87E521D0B4EF}" type="presOf" srcId="{9508D29B-E114-4810-8781-85A4364FFDA9}" destId="{7B4BBF17-D212-4A0F-BD36-806991419D11}" srcOrd="0" destOrd="0" presId="urn:microsoft.com/office/officeart/2005/8/layout/orgChart1"/>
    <dgm:cxn modelId="{661C7EF4-65D6-4EAD-A73E-61CF1CFD0ED1}" type="presOf" srcId="{B249CF72-A484-47EA-8D8D-7BCBB2093A99}" destId="{A8A72A24-2B35-4299-B763-F796CB9F71FD}" srcOrd="0" destOrd="0" presId="urn:microsoft.com/office/officeart/2005/8/layout/orgChart1"/>
    <dgm:cxn modelId="{6C7641F7-5275-4DCD-8158-3114FC621CA7}" type="presOf" srcId="{2E867E1B-55C0-4A89-96DB-C6EE4D754974}" destId="{8A53D3CE-3A30-4E5A-8BF2-5F271F3C7971}" srcOrd="0" destOrd="0" presId="urn:microsoft.com/office/officeart/2005/8/layout/orgChart1"/>
    <dgm:cxn modelId="{C4E4B1E9-344F-4A0D-B3A9-91A5BEB02E91}" type="presParOf" srcId="{738B04CB-D8C2-41BA-A410-33CF535D9C58}" destId="{9D70A923-2BA5-4B3C-8C91-09222EB12896}" srcOrd="0" destOrd="0" presId="urn:microsoft.com/office/officeart/2005/8/layout/orgChart1"/>
    <dgm:cxn modelId="{C2423CCE-DFA1-4CEC-8A56-FDFD8FB83156}" type="presParOf" srcId="{9D70A923-2BA5-4B3C-8C91-09222EB12896}" destId="{E8C7DA9D-440F-4F14-BAF4-9F5ACD9E103F}" srcOrd="0" destOrd="0" presId="urn:microsoft.com/office/officeart/2005/8/layout/orgChart1"/>
    <dgm:cxn modelId="{189557F8-9042-4F8B-8BCE-F6E01BB42AF7}" type="presParOf" srcId="{E8C7DA9D-440F-4F14-BAF4-9F5ACD9E103F}" destId="{E4BB483E-4788-4A52-8216-A69F58978802}" srcOrd="0" destOrd="0" presId="urn:microsoft.com/office/officeart/2005/8/layout/orgChart1"/>
    <dgm:cxn modelId="{9C2E3216-A9DF-425D-87E4-027BF5796423}" type="presParOf" srcId="{E8C7DA9D-440F-4F14-BAF4-9F5ACD9E103F}" destId="{73EB2DF1-0D69-4126-9873-65782B856C34}" srcOrd="1" destOrd="0" presId="urn:microsoft.com/office/officeart/2005/8/layout/orgChart1"/>
    <dgm:cxn modelId="{DD93213B-73C9-47A4-A8DD-6CA2C3C3A8BB}" type="presParOf" srcId="{9D70A923-2BA5-4B3C-8C91-09222EB12896}" destId="{C2B87010-9786-4A49-9915-D2380672FB82}" srcOrd="1" destOrd="0" presId="urn:microsoft.com/office/officeart/2005/8/layout/orgChart1"/>
    <dgm:cxn modelId="{AF2DD1B8-CCB1-4CEC-AD34-DE8C3931806B}" type="presParOf" srcId="{C2B87010-9786-4A49-9915-D2380672FB82}" destId="{8A53D3CE-3A30-4E5A-8BF2-5F271F3C7971}" srcOrd="0" destOrd="0" presId="urn:microsoft.com/office/officeart/2005/8/layout/orgChart1"/>
    <dgm:cxn modelId="{2E759B36-6C90-4237-888B-FB794F1C616F}" type="presParOf" srcId="{C2B87010-9786-4A49-9915-D2380672FB82}" destId="{4310A19D-E0AA-4886-8303-338174A0F5F7}" srcOrd="1" destOrd="0" presId="urn:microsoft.com/office/officeart/2005/8/layout/orgChart1"/>
    <dgm:cxn modelId="{F4AAC170-CC59-48CA-A917-3641F4DDCA7C}" type="presParOf" srcId="{4310A19D-E0AA-4886-8303-338174A0F5F7}" destId="{ECC5DA5C-907D-4B26-A9ED-7EEBB8AC61B8}" srcOrd="0" destOrd="0" presId="urn:microsoft.com/office/officeart/2005/8/layout/orgChart1"/>
    <dgm:cxn modelId="{8515DD36-EF5C-488B-A62C-A03A1B30B0B4}" type="presParOf" srcId="{ECC5DA5C-907D-4B26-A9ED-7EEBB8AC61B8}" destId="{393D9D19-DF99-430B-8B18-104B701617E1}" srcOrd="0" destOrd="0" presId="urn:microsoft.com/office/officeart/2005/8/layout/orgChart1"/>
    <dgm:cxn modelId="{FA723878-F52A-4D46-A09D-06012ADA35E4}" type="presParOf" srcId="{ECC5DA5C-907D-4B26-A9ED-7EEBB8AC61B8}" destId="{362C584E-D340-4755-B7B5-AAC6FE4A5800}" srcOrd="1" destOrd="0" presId="urn:microsoft.com/office/officeart/2005/8/layout/orgChart1"/>
    <dgm:cxn modelId="{81A9DDA3-3242-4E20-9F29-8D0E9C579373}" type="presParOf" srcId="{4310A19D-E0AA-4886-8303-338174A0F5F7}" destId="{6D0FFFEE-6820-41F4-A8DB-CB699F72E7EC}" srcOrd="1" destOrd="0" presId="urn:microsoft.com/office/officeart/2005/8/layout/orgChart1"/>
    <dgm:cxn modelId="{B9C8B392-F575-4F2B-B939-3C60C0DF78A4}" type="presParOf" srcId="{6D0FFFEE-6820-41F4-A8DB-CB699F72E7EC}" destId="{3E7616A7-FE47-447C-BD05-45D70B2139BB}" srcOrd="0" destOrd="0" presId="urn:microsoft.com/office/officeart/2005/8/layout/orgChart1"/>
    <dgm:cxn modelId="{A0ADED4E-7A8D-40C9-B974-1705C8CFF100}" type="presParOf" srcId="{6D0FFFEE-6820-41F4-A8DB-CB699F72E7EC}" destId="{18F0A2FE-7D99-409E-A680-E44A5432438B}" srcOrd="1" destOrd="0" presId="urn:microsoft.com/office/officeart/2005/8/layout/orgChart1"/>
    <dgm:cxn modelId="{EE54E958-C178-4B2F-B325-ADFDA35DB7A1}" type="presParOf" srcId="{18F0A2FE-7D99-409E-A680-E44A5432438B}" destId="{F5307A89-DE3D-4AC7-AAFE-56C0FAC78C2D}" srcOrd="0" destOrd="0" presId="urn:microsoft.com/office/officeart/2005/8/layout/orgChart1"/>
    <dgm:cxn modelId="{F0DF4B01-5916-43B0-BDF3-D6672B23E0E0}" type="presParOf" srcId="{F5307A89-DE3D-4AC7-AAFE-56C0FAC78C2D}" destId="{3B1080CD-D604-4AC0-B6DC-4AAC57180131}" srcOrd="0" destOrd="0" presId="urn:microsoft.com/office/officeart/2005/8/layout/orgChart1"/>
    <dgm:cxn modelId="{6D3957ED-89E1-47F9-8862-AC43A8A12D6F}" type="presParOf" srcId="{F5307A89-DE3D-4AC7-AAFE-56C0FAC78C2D}" destId="{9B847B09-27CE-4D3B-9F86-814DD26B6B12}" srcOrd="1" destOrd="0" presId="urn:microsoft.com/office/officeart/2005/8/layout/orgChart1"/>
    <dgm:cxn modelId="{260005E7-A7BB-4CDA-84DB-487A0C297DE2}" type="presParOf" srcId="{18F0A2FE-7D99-409E-A680-E44A5432438B}" destId="{967D63C7-F991-4549-AB24-996070BC9765}" srcOrd="1" destOrd="0" presId="urn:microsoft.com/office/officeart/2005/8/layout/orgChart1"/>
    <dgm:cxn modelId="{504846BF-F9EA-49E2-8F36-320803AF8987}" type="presParOf" srcId="{967D63C7-F991-4549-AB24-996070BC9765}" destId="{B984EAA1-EB8B-4236-86F8-99901284DF77}" srcOrd="0" destOrd="0" presId="urn:microsoft.com/office/officeart/2005/8/layout/orgChart1"/>
    <dgm:cxn modelId="{1D45A9C5-0B8C-4589-8AA3-9DD76A59F6B4}" type="presParOf" srcId="{967D63C7-F991-4549-AB24-996070BC9765}" destId="{99EDB5AC-DBF1-4D48-84D7-84280846BDA1}" srcOrd="1" destOrd="0" presId="urn:microsoft.com/office/officeart/2005/8/layout/orgChart1"/>
    <dgm:cxn modelId="{3A4F866C-1F3A-4540-AA04-DC6D81D5CE76}" type="presParOf" srcId="{99EDB5AC-DBF1-4D48-84D7-84280846BDA1}" destId="{A4952634-2FAC-4F72-9C74-5A8227429DEA}" srcOrd="0" destOrd="0" presId="urn:microsoft.com/office/officeart/2005/8/layout/orgChart1"/>
    <dgm:cxn modelId="{2DE2D012-484D-48D6-A931-D9F2E1861A90}" type="presParOf" srcId="{A4952634-2FAC-4F72-9C74-5A8227429DEA}" destId="{87659FB6-A494-43F7-BEA7-EB33A6FDFBA7}" srcOrd="0" destOrd="0" presId="urn:microsoft.com/office/officeart/2005/8/layout/orgChart1"/>
    <dgm:cxn modelId="{1CDF793F-62F4-48A0-B6D6-00B024E1B1E9}" type="presParOf" srcId="{A4952634-2FAC-4F72-9C74-5A8227429DEA}" destId="{7C31C3DB-8BC1-4231-809D-85D23C55DA42}" srcOrd="1" destOrd="0" presId="urn:microsoft.com/office/officeart/2005/8/layout/orgChart1"/>
    <dgm:cxn modelId="{134BBC48-AE61-48DD-9CE5-128B15AA8ABA}" type="presParOf" srcId="{99EDB5AC-DBF1-4D48-84D7-84280846BDA1}" destId="{D2CFBA48-53D6-4E17-A39C-7CA327AD7550}" srcOrd="1" destOrd="0" presId="urn:microsoft.com/office/officeart/2005/8/layout/orgChart1"/>
    <dgm:cxn modelId="{12A1FEE6-C34B-4F0A-A22C-AD6935D848F6}" type="presParOf" srcId="{99EDB5AC-DBF1-4D48-84D7-84280846BDA1}" destId="{2A286A4C-820B-4E86-AA7B-B1E0315B1E3D}" srcOrd="2" destOrd="0" presId="urn:microsoft.com/office/officeart/2005/8/layout/orgChart1"/>
    <dgm:cxn modelId="{37B1E02C-4F9D-460B-A28C-69521115358D}" type="presParOf" srcId="{967D63C7-F991-4549-AB24-996070BC9765}" destId="{4DF4A017-BBCB-47E1-9E8F-76F2360E1AE5}" srcOrd="2" destOrd="0" presId="urn:microsoft.com/office/officeart/2005/8/layout/orgChart1"/>
    <dgm:cxn modelId="{5415F5D8-2C1B-42B6-A3D6-D063EC3781BA}" type="presParOf" srcId="{967D63C7-F991-4549-AB24-996070BC9765}" destId="{BEA83A0C-8BB7-4796-9E7E-5BD3B5CD7E0D}" srcOrd="3" destOrd="0" presId="urn:microsoft.com/office/officeart/2005/8/layout/orgChart1"/>
    <dgm:cxn modelId="{4774349B-A74E-4FF7-AB77-8FFDA287D19E}" type="presParOf" srcId="{BEA83A0C-8BB7-4796-9E7E-5BD3B5CD7E0D}" destId="{9A04D7D1-7446-40D1-95A1-A9CCEFC789DF}" srcOrd="0" destOrd="0" presId="urn:microsoft.com/office/officeart/2005/8/layout/orgChart1"/>
    <dgm:cxn modelId="{92BB35D0-4440-46A8-BFB6-6E22D96F5E45}" type="presParOf" srcId="{9A04D7D1-7446-40D1-95A1-A9CCEFC789DF}" destId="{E8A7CE6E-8692-434F-9146-DE055FFA8D09}" srcOrd="0" destOrd="0" presId="urn:microsoft.com/office/officeart/2005/8/layout/orgChart1"/>
    <dgm:cxn modelId="{81A5E9F1-E01A-4C86-925E-01E906FE619C}" type="presParOf" srcId="{9A04D7D1-7446-40D1-95A1-A9CCEFC789DF}" destId="{381702D2-B32A-4264-83A4-66070EEDB180}" srcOrd="1" destOrd="0" presId="urn:microsoft.com/office/officeart/2005/8/layout/orgChart1"/>
    <dgm:cxn modelId="{610147DA-65AE-4E02-8B40-D0195E06DD39}" type="presParOf" srcId="{BEA83A0C-8BB7-4796-9E7E-5BD3B5CD7E0D}" destId="{6161F969-D2D5-432D-9B74-DBB0B11F826F}" srcOrd="1" destOrd="0" presId="urn:microsoft.com/office/officeart/2005/8/layout/orgChart1"/>
    <dgm:cxn modelId="{A4131C9C-BFAB-4358-B371-D7D394718BC6}" type="presParOf" srcId="{BEA83A0C-8BB7-4796-9E7E-5BD3B5CD7E0D}" destId="{E19B2815-52C7-42EF-8D3A-E5BB7EC046CF}" srcOrd="2" destOrd="0" presId="urn:microsoft.com/office/officeart/2005/8/layout/orgChart1"/>
    <dgm:cxn modelId="{2B4FE641-A714-48D6-8106-50545E27C9B4}" type="presParOf" srcId="{967D63C7-F991-4549-AB24-996070BC9765}" destId="{F429D9E6-D066-4516-BB49-184AD5184CD6}" srcOrd="4" destOrd="0" presId="urn:microsoft.com/office/officeart/2005/8/layout/orgChart1"/>
    <dgm:cxn modelId="{85B3B2E6-92EF-4494-BD7A-9FB826CD7326}" type="presParOf" srcId="{967D63C7-F991-4549-AB24-996070BC9765}" destId="{24A1D8AA-35CD-4D85-862F-223BE1B664C2}" srcOrd="5" destOrd="0" presId="urn:microsoft.com/office/officeart/2005/8/layout/orgChart1"/>
    <dgm:cxn modelId="{964194B9-BCBE-4F21-BE5D-0857C7BBFFB3}" type="presParOf" srcId="{24A1D8AA-35CD-4D85-862F-223BE1B664C2}" destId="{16948259-4406-432A-A5DC-9EFDE8D92BBF}" srcOrd="0" destOrd="0" presId="urn:microsoft.com/office/officeart/2005/8/layout/orgChart1"/>
    <dgm:cxn modelId="{0FE31156-599D-458C-B6AB-877ADE5C0728}" type="presParOf" srcId="{16948259-4406-432A-A5DC-9EFDE8D92BBF}" destId="{F6D93B0E-7068-4D12-ACE9-E302CEDCA066}" srcOrd="0" destOrd="0" presId="urn:microsoft.com/office/officeart/2005/8/layout/orgChart1"/>
    <dgm:cxn modelId="{1CDA5316-1201-45EE-9A40-24DE9A2DB26B}" type="presParOf" srcId="{16948259-4406-432A-A5DC-9EFDE8D92BBF}" destId="{BAFE2D7F-C1A8-4B8F-B704-769C07D114D2}" srcOrd="1" destOrd="0" presId="urn:microsoft.com/office/officeart/2005/8/layout/orgChart1"/>
    <dgm:cxn modelId="{CC1EA75C-8BA5-437D-8150-737392071C8D}" type="presParOf" srcId="{24A1D8AA-35CD-4D85-862F-223BE1B664C2}" destId="{826BD3F1-EA15-4915-92EC-45D1F05E99F5}" srcOrd="1" destOrd="0" presId="urn:microsoft.com/office/officeart/2005/8/layout/orgChart1"/>
    <dgm:cxn modelId="{CB4038D0-2F7C-4960-BE0D-73C6E20FC166}" type="presParOf" srcId="{24A1D8AA-35CD-4D85-862F-223BE1B664C2}" destId="{53D2F355-A7E1-4EDF-B904-327D9235C795}" srcOrd="2" destOrd="0" presId="urn:microsoft.com/office/officeart/2005/8/layout/orgChart1"/>
    <dgm:cxn modelId="{6509B8D6-D2A1-42EB-9076-8A44DCAC3E64}" type="presParOf" srcId="{967D63C7-F991-4549-AB24-996070BC9765}" destId="{0F5EAF91-6C96-4FFC-92D4-7FA685D9CFBF}" srcOrd="6" destOrd="0" presId="urn:microsoft.com/office/officeart/2005/8/layout/orgChart1"/>
    <dgm:cxn modelId="{2C1768F7-479A-43EF-B4D7-B5E8E01F34D1}" type="presParOf" srcId="{967D63C7-F991-4549-AB24-996070BC9765}" destId="{418C14D6-5301-4842-9270-DCC7C4387942}" srcOrd="7" destOrd="0" presId="urn:microsoft.com/office/officeart/2005/8/layout/orgChart1"/>
    <dgm:cxn modelId="{828DF6EB-EF52-47AA-8210-B1782B57A918}" type="presParOf" srcId="{418C14D6-5301-4842-9270-DCC7C4387942}" destId="{86A69554-3DDD-4EEC-9684-C4859FFC1203}" srcOrd="0" destOrd="0" presId="urn:microsoft.com/office/officeart/2005/8/layout/orgChart1"/>
    <dgm:cxn modelId="{634E6807-DB3C-4800-82F5-E1D9F4FE8234}" type="presParOf" srcId="{86A69554-3DDD-4EEC-9684-C4859FFC1203}" destId="{48B7E16A-F0DF-4BBE-806A-126C2B9AE8BC}" srcOrd="0" destOrd="0" presId="urn:microsoft.com/office/officeart/2005/8/layout/orgChart1"/>
    <dgm:cxn modelId="{358CE60E-D3EA-42E6-9FC1-BC4D455D6250}" type="presParOf" srcId="{86A69554-3DDD-4EEC-9684-C4859FFC1203}" destId="{230D647D-E2DB-413F-B151-AE18E2BD631C}" srcOrd="1" destOrd="0" presId="urn:microsoft.com/office/officeart/2005/8/layout/orgChart1"/>
    <dgm:cxn modelId="{4C12F67C-FB8A-44A5-82E4-A239D2927F8E}" type="presParOf" srcId="{418C14D6-5301-4842-9270-DCC7C4387942}" destId="{739BF223-8784-4B82-B915-E3B2D827493D}" srcOrd="1" destOrd="0" presId="urn:microsoft.com/office/officeart/2005/8/layout/orgChart1"/>
    <dgm:cxn modelId="{301A8C69-6E77-4654-8870-9B43A045D483}" type="presParOf" srcId="{418C14D6-5301-4842-9270-DCC7C4387942}" destId="{49B59174-9779-4447-95C0-9047D2876CDE}" srcOrd="2" destOrd="0" presId="urn:microsoft.com/office/officeart/2005/8/layout/orgChart1"/>
    <dgm:cxn modelId="{C2808DAE-3A64-4C4D-B2F1-26CCEA23F20A}" type="presParOf" srcId="{18F0A2FE-7D99-409E-A680-E44A5432438B}" destId="{7F934EDA-850A-43AF-BB81-555EBA0B117F}" srcOrd="2" destOrd="0" presId="urn:microsoft.com/office/officeart/2005/8/layout/orgChart1"/>
    <dgm:cxn modelId="{52C34B9C-31D9-40AF-A44E-8B062B8316F9}" type="presParOf" srcId="{6D0FFFEE-6820-41F4-A8DB-CB699F72E7EC}" destId="{AF794AE2-87B2-4616-ABE8-89ECE5BA25C4}" srcOrd="2" destOrd="0" presId="urn:microsoft.com/office/officeart/2005/8/layout/orgChart1"/>
    <dgm:cxn modelId="{47A4D57A-31A1-46ED-94B1-D7760F88495B}" type="presParOf" srcId="{6D0FFFEE-6820-41F4-A8DB-CB699F72E7EC}" destId="{EC69E083-A19E-49C8-A0EE-B37FB4F23CFF}" srcOrd="3" destOrd="0" presId="urn:microsoft.com/office/officeart/2005/8/layout/orgChart1"/>
    <dgm:cxn modelId="{054941AF-5826-4603-B791-568E6CD4821A}" type="presParOf" srcId="{EC69E083-A19E-49C8-A0EE-B37FB4F23CFF}" destId="{AC437A56-E978-4A50-BD55-FC124BD30497}" srcOrd="0" destOrd="0" presId="urn:microsoft.com/office/officeart/2005/8/layout/orgChart1"/>
    <dgm:cxn modelId="{5760EF4C-6E7E-437C-BFEE-BC88C37B280F}" type="presParOf" srcId="{AC437A56-E978-4A50-BD55-FC124BD30497}" destId="{FD0893E6-2BF3-426A-99D6-9DD513B11779}" srcOrd="0" destOrd="0" presId="urn:microsoft.com/office/officeart/2005/8/layout/orgChart1"/>
    <dgm:cxn modelId="{CAF4AF96-1677-434F-B9E9-0F464A8A45FC}" type="presParOf" srcId="{AC437A56-E978-4A50-BD55-FC124BD30497}" destId="{7636A608-C2E2-482A-AB73-7F5DE3C8A529}" srcOrd="1" destOrd="0" presId="urn:microsoft.com/office/officeart/2005/8/layout/orgChart1"/>
    <dgm:cxn modelId="{5C2142AA-952B-45DE-9E93-A0220FA9192F}" type="presParOf" srcId="{EC69E083-A19E-49C8-A0EE-B37FB4F23CFF}" destId="{43D72180-B1CC-4553-B821-1D738426C217}" srcOrd="1" destOrd="0" presId="urn:microsoft.com/office/officeart/2005/8/layout/orgChart1"/>
    <dgm:cxn modelId="{2B6AE514-0E31-437E-B102-E4E722AEFB63}" type="presParOf" srcId="{43D72180-B1CC-4553-B821-1D738426C217}" destId="{BCF8DF9C-1BB2-4DD7-803E-B4E72B15BD78}" srcOrd="0" destOrd="0" presId="urn:microsoft.com/office/officeart/2005/8/layout/orgChart1"/>
    <dgm:cxn modelId="{5FF0D80B-8500-436C-B7CD-B76D4C3C3188}" type="presParOf" srcId="{43D72180-B1CC-4553-B821-1D738426C217}" destId="{A6BDCA4A-5D94-4283-B187-BA6679D87C35}" srcOrd="1" destOrd="0" presId="urn:microsoft.com/office/officeart/2005/8/layout/orgChart1"/>
    <dgm:cxn modelId="{E3B6772B-7142-4FC4-9707-B18A4E35333C}" type="presParOf" srcId="{A6BDCA4A-5D94-4283-B187-BA6679D87C35}" destId="{E8AE59E3-889F-462A-B2A0-69F43273F4E7}" srcOrd="0" destOrd="0" presId="urn:microsoft.com/office/officeart/2005/8/layout/orgChart1"/>
    <dgm:cxn modelId="{BCAAD0B3-D039-421D-A678-4701CF5C0568}" type="presParOf" srcId="{E8AE59E3-889F-462A-B2A0-69F43273F4E7}" destId="{35B75AE3-38BA-4F81-A9C1-C17B7DC8FC32}" srcOrd="0" destOrd="0" presId="urn:microsoft.com/office/officeart/2005/8/layout/orgChart1"/>
    <dgm:cxn modelId="{5160D668-2A49-4592-8C96-3B6428DF7778}" type="presParOf" srcId="{E8AE59E3-889F-462A-B2A0-69F43273F4E7}" destId="{3A3F059E-42E4-4A57-84D1-24DF38D1DF5F}" srcOrd="1" destOrd="0" presId="urn:microsoft.com/office/officeart/2005/8/layout/orgChart1"/>
    <dgm:cxn modelId="{95231336-5FB4-4480-AEFA-F143909BCC8A}" type="presParOf" srcId="{A6BDCA4A-5D94-4283-B187-BA6679D87C35}" destId="{A53FCA2C-6412-42FD-9652-585185E5EB91}" srcOrd="1" destOrd="0" presId="urn:microsoft.com/office/officeart/2005/8/layout/orgChart1"/>
    <dgm:cxn modelId="{F4CC7F60-6451-41BD-8509-F25A0ECB603A}" type="presParOf" srcId="{A6BDCA4A-5D94-4283-B187-BA6679D87C35}" destId="{E5C66358-B5B3-41F9-A2F9-BEF85C40CB43}" srcOrd="2" destOrd="0" presId="urn:microsoft.com/office/officeart/2005/8/layout/orgChart1"/>
    <dgm:cxn modelId="{99728BF6-C89B-46E3-A5B9-ED380D0D0910}" type="presParOf" srcId="{43D72180-B1CC-4553-B821-1D738426C217}" destId="{77E5C7BA-BEB9-4FAF-B057-9FD86F42FB36}" srcOrd="2" destOrd="0" presId="urn:microsoft.com/office/officeart/2005/8/layout/orgChart1"/>
    <dgm:cxn modelId="{54F1F583-9BE0-4F27-80FA-4A3219F3816C}" type="presParOf" srcId="{43D72180-B1CC-4553-B821-1D738426C217}" destId="{74071959-FB32-4271-949C-7232430CB13D}" srcOrd="3" destOrd="0" presId="urn:microsoft.com/office/officeart/2005/8/layout/orgChart1"/>
    <dgm:cxn modelId="{FD8748B1-CE0D-4329-92E9-08944D55708A}" type="presParOf" srcId="{74071959-FB32-4271-949C-7232430CB13D}" destId="{4DA3C3A1-2E26-4311-9917-5B26CB77CA4F}" srcOrd="0" destOrd="0" presId="urn:microsoft.com/office/officeart/2005/8/layout/orgChart1"/>
    <dgm:cxn modelId="{ACFEE499-3F71-45DB-84E1-C2DEF916C4EC}" type="presParOf" srcId="{4DA3C3A1-2E26-4311-9917-5B26CB77CA4F}" destId="{5F073315-C3A2-4693-8928-47ACFBDB22B5}" srcOrd="0" destOrd="0" presId="urn:microsoft.com/office/officeart/2005/8/layout/orgChart1"/>
    <dgm:cxn modelId="{C61C8BF8-D87E-4577-9DC0-3DB54188E846}" type="presParOf" srcId="{4DA3C3A1-2E26-4311-9917-5B26CB77CA4F}" destId="{DC19BEAF-58D1-475E-9937-451B007262CC}" srcOrd="1" destOrd="0" presId="urn:microsoft.com/office/officeart/2005/8/layout/orgChart1"/>
    <dgm:cxn modelId="{A0EBFF13-12A3-4100-9809-18D83C88463F}" type="presParOf" srcId="{74071959-FB32-4271-949C-7232430CB13D}" destId="{0DE20D72-2102-4AC1-8615-A8C3007857A3}" srcOrd="1" destOrd="0" presId="urn:microsoft.com/office/officeart/2005/8/layout/orgChart1"/>
    <dgm:cxn modelId="{EE78FD32-D7A2-4320-A955-DB24DE00A794}" type="presParOf" srcId="{74071959-FB32-4271-949C-7232430CB13D}" destId="{F4845AA2-9B80-4C96-AB6F-428E01310704}" srcOrd="2" destOrd="0" presId="urn:microsoft.com/office/officeart/2005/8/layout/orgChart1"/>
    <dgm:cxn modelId="{1E6CE3E1-EB6B-4481-8AB8-544FF32F9438}" type="presParOf" srcId="{EC69E083-A19E-49C8-A0EE-B37FB4F23CFF}" destId="{91794616-BAA9-48CE-93FE-B9A6BFE10FE2}" srcOrd="2" destOrd="0" presId="urn:microsoft.com/office/officeart/2005/8/layout/orgChart1"/>
    <dgm:cxn modelId="{E89CCBCC-3F42-4A4E-8B44-0AFFAA968182}" type="presParOf" srcId="{6D0FFFEE-6820-41F4-A8DB-CB699F72E7EC}" destId="{A8A72A24-2B35-4299-B763-F796CB9F71FD}" srcOrd="4" destOrd="0" presId="urn:microsoft.com/office/officeart/2005/8/layout/orgChart1"/>
    <dgm:cxn modelId="{A7B2E0FA-F49C-47C5-86E2-A35E2C6C8954}" type="presParOf" srcId="{6D0FFFEE-6820-41F4-A8DB-CB699F72E7EC}" destId="{C0720B07-85C4-42F6-8C84-8D1786906B74}" srcOrd="5" destOrd="0" presId="urn:microsoft.com/office/officeart/2005/8/layout/orgChart1"/>
    <dgm:cxn modelId="{C7EBAAAA-0DF5-4A3A-A7CD-31A96AD67136}" type="presParOf" srcId="{C0720B07-85C4-42F6-8C84-8D1786906B74}" destId="{807DBF95-AC6E-4E47-961B-83600FC18E07}" srcOrd="0" destOrd="0" presId="urn:microsoft.com/office/officeart/2005/8/layout/orgChart1"/>
    <dgm:cxn modelId="{AF698DA0-5952-4923-80DF-A60387688D18}" type="presParOf" srcId="{807DBF95-AC6E-4E47-961B-83600FC18E07}" destId="{DFD7A19D-49B9-4F25-B1A1-90490687D8F9}" srcOrd="0" destOrd="0" presId="urn:microsoft.com/office/officeart/2005/8/layout/orgChart1"/>
    <dgm:cxn modelId="{5A654B79-0FF3-4B62-97F8-60AAA78E843C}" type="presParOf" srcId="{807DBF95-AC6E-4E47-961B-83600FC18E07}" destId="{FC6AFBEA-58BF-432B-A3B1-3DBDE8E63FEA}" srcOrd="1" destOrd="0" presId="urn:microsoft.com/office/officeart/2005/8/layout/orgChart1"/>
    <dgm:cxn modelId="{4BBF8A04-6447-4D08-B317-27337F768004}" type="presParOf" srcId="{C0720B07-85C4-42F6-8C84-8D1786906B74}" destId="{A3A016FD-6012-4568-A07A-685E7C471D34}" srcOrd="1" destOrd="0" presId="urn:microsoft.com/office/officeart/2005/8/layout/orgChart1"/>
    <dgm:cxn modelId="{34EC599C-D24D-4978-8997-9626128FCD36}" type="presParOf" srcId="{C0720B07-85C4-42F6-8C84-8D1786906B74}" destId="{1376F423-F70E-4D29-BF78-9F75C0726EAA}" srcOrd="2" destOrd="0" presId="urn:microsoft.com/office/officeart/2005/8/layout/orgChart1"/>
    <dgm:cxn modelId="{6B1192A6-8E51-4C10-808A-37FA3DCE887B}" type="presParOf" srcId="{4310A19D-E0AA-4886-8303-338174A0F5F7}" destId="{D2E9C363-64E7-46E1-9A3B-A02C1CF74F7B}" srcOrd="2" destOrd="0" presId="urn:microsoft.com/office/officeart/2005/8/layout/orgChart1"/>
    <dgm:cxn modelId="{0EBC5618-6A2C-4A0D-9A15-7145B9194ED2}" type="presParOf" srcId="{C2B87010-9786-4A49-9915-D2380672FB82}" destId="{BB09E271-C2C6-40C3-A5A2-2F2B20E1C8F0}" srcOrd="2" destOrd="0" presId="urn:microsoft.com/office/officeart/2005/8/layout/orgChart1"/>
    <dgm:cxn modelId="{B721ACF5-C0C4-4D4C-A06F-69FF7211725D}" type="presParOf" srcId="{C2B87010-9786-4A49-9915-D2380672FB82}" destId="{E4C3E527-04CB-43FF-A5AB-C61ACF016951}" srcOrd="3" destOrd="0" presId="urn:microsoft.com/office/officeart/2005/8/layout/orgChart1"/>
    <dgm:cxn modelId="{9143F261-55D1-4B3A-AFED-4F967C3CD4E5}" type="presParOf" srcId="{E4C3E527-04CB-43FF-A5AB-C61ACF016951}" destId="{FE71CAD7-0523-41FE-A97A-7E3D9C04AD96}" srcOrd="0" destOrd="0" presId="urn:microsoft.com/office/officeart/2005/8/layout/orgChart1"/>
    <dgm:cxn modelId="{07B7E8DD-C6AF-4893-99B1-FBAC982320E0}" type="presParOf" srcId="{FE71CAD7-0523-41FE-A97A-7E3D9C04AD96}" destId="{9E9FC511-732E-421F-B9FC-7EE326B2DD40}" srcOrd="0" destOrd="0" presId="urn:microsoft.com/office/officeart/2005/8/layout/orgChart1"/>
    <dgm:cxn modelId="{5971FA5E-46B8-4CFE-A5A6-B3DF24BEE050}" type="presParOf" srcId="{FE71CAD7-0523-41FE-A97A-7E3D9C04AD96}" destId="{F47A89AB-B7DF-43B7-991B-75952BD87556}" srcOrd="1" destOrd="0" presId="urn:microsoft.com/office/officeart/2005/8/layout/orgChart1"/>
    <dgm:cxn modelId="{6D9A4D57-D70A-40EB-BB2E-C3FC5C728EBC}" type="presParOf" srcId="{E4C3E527-04CB-43FF-A5AB-C61ACF016951}" destId="{5EB6F478-B04E-4091-A05F-1AAA767A927C}" srcOrd="1" destOrd="0" presId="urn:microsoft.com/office/officeart/2005/8/layout/orgChart1"/>
    <dgm:cxn modelId="{D01C4359-8140-4E85-9D83-6393E309BAD3}" type="presParOf" srcId="{5EB6F478-B04E-4091-A05F-1AAA767A927C}" destId="{52D21D5B-97FC-477C-A6BA-4371B69FAF42}" srcOrd="0" destOrd="0" presId="urn:microsoft.com/office/officeart/2005/8/layout/orgChart1"/>
    <dgm:cxn modelId="{DB582738-78AA-42DE-8722-0E95D5AF9A3E}" type="presParOf" srcId="{5EB6F478-B04E-4091-A05F-1AAA767A927C}" destId="{93DA8981-CAA8-4454-A5A2-690C472959D3}" srcOrd="1" destOrd="0" presId="urn:microsoft.com/office/officeart/2005/8/layout/orgChart1"/>
    <dgm:cxn modelId="{F8107270-B102-4092-8460-0BA9A78606DB}" type="presParOf" srcId="{93DA8981-CAA8-4454-A5A2-690C472959D3}" destId="{F22AB70E-86B9-4CD5-AE0C-66EC2A1F6EC0}" srcOrd="0" destOrd="0" presId="urn:microsoft.com/office/officeart/2005/8/layout/orgChart1"/>
    <dgm:cxn modelId="{A3762973-4980-4086-A380-E650CE833505}" type="presParOf" srcId="{F22AB70E-86B9-4CD5-AE0C-66EC2A1F6EC0}" destId="{AACD3616-BAC3-4E92-A768-E135004EF3E4}" srcOrd="0" destOrd="0" presId="urn:microsoft.com/office/officeart/2005/8/layout/orgChart1"/>
    <dgm:cxn modelId="{2C4A611C-13E7-4557-83E5-5AF306CC238A}" type="presParOf" srcId="{F22AB70E-86B9-4CD5-AE0C-66EC2A1F6EC0}" destId="{DAAC446A-0304-49F4-A81F-0569479CBE00}" srcOrd="1" destOrd="0" presId="urn:microsoft.com/office/officeart/2005/8/layout/orgChart1"/>
    <dgm:cxn modelId="{85ABCC95-3451-4B7E-9479-404E9A2F3F56}" type="presParOf" srcId="{93DA8981-CAA8-4454-A5A2-690C472959D3}" destId="{70863775-766C-4F50-8AF0-A70D2A0CBDF1}" srcOrd="1" destOrd="0" presId="urn:microsoft.com/office/officeart/2005/8/layout/orgChart1"/>
    <dgm:cxn modelId="{AB230C20-C667-47E0-AA07-95DB1C6BBFA1}" type="presParOf" srcId="{93DA8981-CAA8-4454-A5A2-690C472959D3}" destId="{B790B46F-2F9F-4841-89E5-11D5DDF3B008}" srcOrd="2" destOrd="0" presId="urn:microsoft.com/office/officeart/2005/8/layout/orgChart1"/>
    <dgm:cxn modelId="{75F9BD34-69F1-4FD2-B027-02BE07858DDD}" type="presParOf" srcId="{E4C3E527-04CB-43FF-A5AB-C61ACF016951}" destId="{B6E9E391-EADE-4AFC-9354-255805A10CE2}" srcOrd="2" destOrd="0" presId="urn:microsoft.com/office/officeart/2005/8/layout/orgChart1"/>
    <dgm:cxn modelId="{E9CB03A8-E472-4567-B9C8-AC69122D817D}" type="presParOf" srcId="{C2B87010-9786-4A49-9915-D2380672FB82}" destId="{39A0A741-171D-4EF5-88A9-CD41D2C168BF}" srcOrd="4" destOrd="0" presId="urn:microsoft.com/office/officeart/2005/8/layout/orgChart1"/>
    <dgm:cxn modelId="{8EFA5A3B-6C43-4AAF-AD64-EF5717964D02}" type="presParOf" srcId="{C2B87010-9786-4A49-9915-D2380672FB82}" destId="{1270F079-EC15-46EB-9D36-B20BB2BA4983}" srcOrd="5" destOrd="0" presId="urn:microsoft.com/office/officeart/2005/8/layout/orgChart1"/>
    <dgm:cxn modelId="{6AD68A13-392A-45D0-A928-FC0C9BDD0CDC}" type="presParOf" srcId="{1270F079-EC15-46EB-9D36-B20BB2BA4983}" destId="{F94ADF81-317D-4601-B11A-6602F3C755DD}" srcOrd="0" destOrd="0" presId="urn:microsoft.com/office/officeart/2005/8/layout/orgChart1"/>
    <dgm:cxn modelId="{A81C4343-C780-4EDB-9317-63D83CCE3CF2}" type="presParOf" srcId="{F94ADF81-317D-4601-B11A-6602F3C755DD}" destId="{1A284A26-E01B-4CFB-A5AB-E057B20429C5}" srcOrd="0" destOrd="0" presId="urn:microsoft.com/office/officeart/2005/8/layout/orgChart1"/>
    <dgm:cxn modelId="{C963C162-D2DB-4394-8422-340B9C1BD80C}" type="presParOf" srcId="{F94ADF81-317D-4601-B11A-6602F3C755DD}" destId="{7793608B-28AC-442C-8EB5-ABED8C0CD6CF}" srcOrd="1" destOrd="0" presId="urn:microsoft.com/office/officeart/2005/8/layout/orgChart1"/>
    <dgm:cxn modelId="{9FFBD99E-5683-4F1F-8372-9686E01BEFB1}" type="presParOf" srcId="{1270F079-EC15-46EB-9D36-B20BB2BA4983}" destId="{55ECA6EB-3BA3-4E94-B51A-A8D2FFC5959F}" srcOrd="1" destOrd="0" presId="urn:microsoft.com/office/officeart/2005/8/layout/orgChart1"/>
    <dgm:cxn modelId="{5F173115-1D79-40DE-AD71-8FA51E74D7BA}" type="presParOf" srcId="{55ECA6EB-3BA3-4E94-B51A-A8D2FFC5959F}" destId="{8812CC84-ABEB-4254-9D53-DE60D65E9AD6}" srcOrd="0" destOrd="0" presId="urn:microsoft.com/office/officeart/2005/8/layout/orgChart1"/>
    <dgm:cxn modelId="{4DD2034B-E94D-4D48-A5E4-928882FD1F38}" type="presParOf" srcId="{55ECA6EB-3BA3-4E94-B51A-A8D2FFC5959F}" destId="{82CAB6F8-F815-453A-87FD-36D55DBE5CBA}" srcOrd="1" destOrd="0" presId="urn:microsoft.com/office/officeart/2005/8/layout/orgChart1"/>
    <dgm:cxn modelId="{77FDD7AD-77A2-4BEF-9452-1176FA184B51}" type="presParOf" srcId="{82CAB6F8-F815-453A-87FD-36D55DBE5CBA}" destId="{BB0B51B7-79C9-4B43-89AE-C0973B56A309}" srcOrd="0" destOrd="0" presId="urn:microsoft.com/office/officeart/2005/8/layout/orgChart1"/>
    <dgm:cxn modelId="{F970EB00-CBFD-4E79-94BE-0F0E1CAE6EA9}" type="presParOf" srcId="{BB0B51B7-79C9-4B43-89AE-C0973B56A309}" destId="{A15755DF-B546-4B9C-8597-DB88C3A67DF1}" srcOrd="0" destOrd="0" presId="urn:microsoft.com/office/officeart/2005/8/layout/orgChart1"/>
    <dgm:cxn modelId="{BBCD1A38-6191-4E58-83CC-972F61D7A084}" type="presParOf" srcId="{BB0B51B7-79C9-4B43-89AE-C0973B56A309}" destId="{63F11200-0617-441C-BCB3-763EDBEC879B}" srcOrd="1" destOrd="0" presId="urn:microsoft.com/office/officeart/2005/8/layout/orgChart1"/>
    <dgm:cxn modelId="{4562BC90-A431-4561-8585-4C31F47D0D63}" type="presParOf" srcId="{82CAB6F8-F815-453A-87FD-36D55DBE5CBA}" destId="{6CE87D63-504F-498D-B65E-D10875E49B00}" srcOrd="1" destOrd="0" presId="urn:microsoft.com/office/officeart/2005/8/layout/orgChart1"/>
    <dgm:cxn modelId="{A94A0D44-7929-4CA9-BEF3-85CE78A83350}" type="presParOf" srcId="{82CAB6F8-F815-453A-87FD-36D55DBE5CBA}" destId="{A8455D24-FEBC-497C-B28A-496E0A448C92}" srcOrd="2" destOrd="0" presId="urn:microsoft.com/office/officeart/2005/8/layout/orgChart1"/>
    <dgm:cxn modelId="{F1870F63-DF4C-4607-887C-4C351FA88CA8}" type="presParOf" srcId="{1270F079-EC15-46EB-9D36-B20BB2BA4983}" destId="{C09D3B4C-1C3E-4070-91A4-45F5E82D53A6}" srcOrd="2" destOrd="0" presId="urn:microsoft.com/office/officeart/2005/8/layout/orgChart1"/>
    <dgm:cxn modelId="{D8E7D7FD-9309-4D39-AB51-C20C0291E659}" type="presParOf" srcId="{C2B87010-9786-4A49-9915-D2380672FB82}" destId="{57156620-22CC-4DB3-8BD9-C18F95FBA52E}" srcOrd="6" destOrd="0" presId="urn:microsoft.com/office/officeart/2005/8/layout/orgChart1"/>
    <dgm:cxn modelId="{AAB00700-7C45-49E8-BDA0-4D431C95FF42}" type="presParOf" srcId="{C2B87010-9786-4A49-9915-D2380672FB82}" destId="{27798072-5153-4050-8E99-7FBC6141BB8D}" srcOrd="7" destOrd="0" presId="urn:microsoft.com/office/officeart/2005/8/layout/orgChart1"/>
    <dgm:cxn modelId="{567D56EC-241F-4801-9F80-FD49323117C3}" type="presParOf" srcId="{27798072-5153-4050-8E99-7FBC6141BB8D}" destId="{9841702B-62E6-4A19-ADF9-333BC5B54B3A}" srcOrd="0" destOrd="0" presId="urn:microsoft.com/office/officeart/2005/8/layout/orgChart1"/>
    <dgm:cxn modelId="{7CBAF458-799F-4065-AC96-494E458C2F22}" type="presParOf" srcId="{9841702B-62E6-4A19-ADF9-333BC5B54B3A}" destId="{C565C2D8-381B-44C2-B83D-8AAF1922BBB9}" srcOrd="0" destOrd="0" presId="urn:microsoft.com/office/officeart/2005/8/layout/orgChart1"/>
    <dgm:cxn modelId="{5E70955C-5205-492D-ACA8-44E8011B1C38}" type="presParOf" srcId="{9841702B-62E6-4A19-ADF9-333BC5B54B3A}" destId="{36F154DE-EBB8-473F-B2A3-02017BA7B9C8}" srcOrd="1" destOrd="0" presId="urn:microsoft.com/office/officeart/2005/8/layout/orgChart1"/>
    <dgm:cxn modelId="{14B298BB-1EF4-4557-956D-5AFC797F56FB}" type="presParOf" srcId="{27798072-5153-4050-8E99-7FBC6141BB8D}" destId="{31D0777D-0B39-43A3-9254-BFB0C81CF901}" srcOrd="1" destOrd="0" presId="urn:microsoft.com/office/officeart/2005/8/layout/orgChart1"/>
    <dgm:cxn modelId="{A478573E-5DA8-4D6B-9B63-1B8488A0195D}" type="presParOf" srcId="{31D0777D-0B39-43A3-9254-BFB0C81CF901}" destId="{83F12923-6C12-4A23-B7BB-42EBD033B5BF}" srcOrd="0" destOrd="0" presId="urn:microsoft.com/office/officeart/2005/8/layout/orgChart1"/>
    <dgm:cxn modelId="{F2B1E20B-6FEF-4B28-BE7B-88DD524DB470}" type="presParOf" srcId="{31D0777D-0B39-43A3-9254-BFB0C81CF901}" destId="{D8309BC0-1B86-4294-B2ED-E1D6D105D87C}" srcOrd="1" destOrd="0" presId="urn:microsoft.com/office/officeart/2005/8/layout/orgChart1"/>
    <dgm:cxn modelId="{DF438276-D4AE-4EA5-9B32-06EF0BF4670D}" type="presParOf" srcId="{D8309BC0-1B86-4294-B2ED-E1D6D105D87C}" destId="{2F96F7F3-494B-45B0-8887-F952DA6B1FFD}" srcOrd="0" destOrd="0" presId="urn:microsoft.com/office/officeart/2005/8/layout/orgChart1"/>
    <dgm:cxn modelId="{A61D4B40-F2E4-4D7F-BEA1-4D0BC1950ED4}" type="presParOf" srcId="{2F96F7F3-494B-45B0-8887-F952DA6B1FFD}" destId="{7B4BBF17-D212-4A0F-BD36-806991419D11}" srcOrd="0" destOrd="0" presId="urn:microsoft.com/office/officeart/2005/8/layout/orgChart1"/>
    <dgm:cxn modelId="{C7253560-2611-4B0A-B541-376802282BFC}" type="presParOf" srcId="{2F96F7F3-494B-45B0-8887-F952DA6B1FFD}" destId="{8746A9A2-78B5-4E2E-B6CE-C48B169F689A}" srcOrd="1" destOrd="0" presId="urn:microsoft.com/office/officeart/2005/8/layout/orgChart1"/>
    <dgm:cxn modelId="{7EB4709E-B9AB-4C51-996D-B07C1CE50AA8}" type="presParOf" srcId="{D8309BC0-1B86-4294-B2ED-E1D6D105D87C}" destId="{A2763966-1D10-498D-AA7A-B1C018A16944}" srcOrd="1" destOrd="0" presId="urn:microsoft.com/office/officeart/2005/8/layout/orgChart1"/>
    <dgm:cxn modelId="{EC15FEEE-15CD-4D63-B23A-1F646E1CD396}" type="presParOf" srcId="{D8309BC0-1B86-4294-B2ED-E1D6D105D87C}" destId="{A641FF84-8179-49A1-AA41-1B0286209381}" srcOrd="2" destOrd="0" presId="urn:microsoft.com/office/officeart/2005/8/layout/orgChart1"/>
    <dgm:cxn modelId="{C5D2D9FA-B9A8-4C48-A1A7-02BAE87AD557}" type="presParOf" srcId="{27798072-5153-4050-8E99-7FBC6141BB8D}" destId="{2473E049-27EA-4D2F-8C7B-E532713F07A8}" srcOrd="2" destOrd="0" presId="urn:microsoft.com/office/officeart/2005/8/layout/orgChart1"/>
    <dgm:cxn modelId="{1EA88957-7CCD-44E9-98ED-0F23B9214AD1}" type="presParOf" srcId="{9D70A923-2BA5-4B3C-8C91-09222EB12896}" destId="{02B1D5AD-64DB-4ECF-A822-717D7084BA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12923-6C12-4A23-B7BB-42EBD033B5BF}">
      <dsp:nvSpPr>
        <dsp:cNvPr id="0" name=""/>
        <dsp:cNvSpPr/>
      </dsp:nvSpPr>
      <dsp:spPr>
        <a:xfrm>
          <a:off x="8688956" y="1198775"/>
          <a:ext cx="275147" cy="496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166"/>
              </a:lnTo>
              <a:lnTo>
                <a:pt x="275147" y="49616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56620-22CC-4DB3-8BD9-C18F95FBA52E}">
      <dsp:nvSpPr>
        <dsp:cNvPr id="0" name=""/>
        <dsp:cNvSpPr/>
      </dsp:nvSpPr>
      <dsp:spPr>
        <a:xfrm>
          <a:off x="5913566" y="563889"/>
          <a:ext cx="3509118" cy="170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61"/>
              </a:lnTo>
              <a:lnTo>
                <a:pt x="3509118" y="62061"/>
              </a:lnTo>
              <a:lnTo>
                <a:pt x="3509118" y="17067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2CC84-ABEB-4254-9D53-DE60D65E9AD6}">
      <dsp:nvSpPr>
        <dsp:cNvPr id="0" name=""/>
        <dsp:cNvSpPr/>
      </dsp:nvSpPr>
      <dsp:spPr>
        <a:xfrm>
          <a:off x="6682111" y="1251790"/>
          <a:ext cx="178424" cy="450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479"/>
              </a:lnTo>
              <a:lnTo>
                <a:pt x="178424" y="45047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0A741-171D-4EF5-88A9-CD41D2C168BF}">
      <dsp:nvSpPr>
        <dsp:cNvPr id="0" name=""/>
        <dsp:cNvSpPr/>
      </dsp:nvSpPr>
      <dsp:spPr>
        <a:xfrm>
          <a:off x="5913566" y="563889"/>
          <a:ext cx="1482403" cy="170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61"/>
              </a:lnTo>
              <a:lnTo>
                <a:pt x="1482403" y="62061"/>
              </a:lnTo>
              <a:lnTo>
                <a:pt x="1482403" y="17067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21D5B-97FC-477C-A6BA-4371B69FAF42}">
      <dsp:nvSpPr>
        <dsp:cNvPr id="0" name=""/>
        <dsp:cNvSpPr/>
      </dsp:nvSpPr>
      <dsp:spPr>
        <a:xfrm>
          <a:off x="4499098" y="1298526"/>
          <a:ext cx="297885" cy="485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022"/>
              </a:lnTo>
              <a:lnTo>
                <a:pt x="297885" y="48502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9E271-C2C6-40C3-A5A2-2F2B20E1C8F0}">
      <dsp:nvSpPr>
        <dsp:cNvPr id="0" name=""/>
        <dsp:cNvSpPr/>
      </dsp:nvSpPr>
      <dsp:spPr>
        <a:xfrm>
          <a:off x="5293460" y="563889"/>
          <a:ext cx="620105" cy="170678"/>
        </a:xfrm>
        <a:custGeom>
          <a:avLst/>
          <a:gdLst/>
          <a:ahLst/>
          <a:cxnLst/>
          <a:rect l="0" t="0" r="0" b="0"/>
          <a:pathLst>
            <a:path>
              <a:moveTo>
                <a:pt x="620105" y="0"/>
              </a:moveTo>
              <a:lnTo>
                <a:pt x="620105" y="62061"/>
              </a:lnTo>
              <a:lnTo>
                <a:pt x="0" y="62061"/>
              </a:lnTo>
              <a:lnTo>
                <a:pt x="0" y="17067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A72A24-2B35-4299-B763-F796CB9F71FD}">
      <dsp:nvSpPr>
        <dsp:cNvPr id="0" name=""/>
        <dsp:cNvSpPr/>
      </dsp:nvSpPr>
      <dsp:spPr>
        <a:xfrm>
          <a:off x="2441253" y="1251790"/>
          <a:ext cx="1577057" cy="217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616"/>
              </a:lnTo>
              <a:lnTo>
                <a:pt x="1577057" y="108616"/>
              </a:lnTo>
              <a:lnTo>
                <a:pt x="1577057" y="21723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5C7BA-BEB9-4FAF-B057-9FD86F42FB36}">
      <dsp:nvSpPr>
        <dsp:cNvPr id="0" name=""/>
        <dsp:cNvSpPr/>
      </dsp:nvSpPr>
      <dsp:spPr>
        <a:xfrm>
          <a:off x="1944681" y="1986246"/>
          <a:ext cx="215826" cy="12103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0300"/>
              </a:lnTo>
              <a:lnTo>
                <a:pt x="215826" y="121030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F8DF9C-1BB2-4DD7-803E-B4E72B15BD78}">
      <dsp:nvSpPr>
        <dsp:cNvPr id="0" name=""/>
        <dsp:cNvSpPr/>
      </dsp:nvSpPr>
      <dsp:spPr>
        <a:xfrm>
          <a:off x="1944681" y="1986246"/>
          <a:ext cx="215826" cy="47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844"/>
              </a:lnTo>
              <a:lnTo>
                <a:pt x="215826" y="475844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94AE2-87B2-4616-ABE8-89ECE5BA25C4}">
      <dsp:nvSpPr>
        <dsp:cNvPr id="0" name=""/>
        <dsp:cNvSpPr/>
      </dsp:nvSpPr>
      <dsp:spPr>
        <a:xfrm>
          <a:off x="2395533" y="1251790"/>
          <a:ext cx="91440" cy="2172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616"/>
              </a:lnTo>
              <a:lnTo>
                <a:pt x="124684" y="108616"/>
              </a:lnTo>
              <a:lnTo>
                <a:pt x="124684" y="21723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EAF91-6C96-4FFC-92D4-7FA685D9CFBF}">
      <dsp:nvSpPr>
        <dsp:cNvPr id="0" name=""/>
        <dsp:cNvSpPr/>
      </dsp:nvSpPr>
      <dsp:spPr>
        <a:xfrm>
          <a:off x="430837" y="1989664"/>
          <a:ext cx="192121" cy="2679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9211"/>
              </a:lnTo>
              <a:lnTo>
                <a:pt x="192121" y="267921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9D9E6-D066-4516-BB49-184AD5184CD6}">
      <dsp:nvSpPr>
        <dsp:cNvPr id="0" name=""/>
        <dsp:cNvSpPr/>
      </dsp:nvSpPr>
      <dsp:spPr>
        <a:xfrm>
          <a:off x="430837" y="1989664"/>
          <a:ext cx="192121" cy="1944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4755"/>
              </a:lnTo>
              <a:lnTo>
                <a:pt x="192121" y="194475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4A017-BBCB-47E1-9E8F-76F2360E1AE5}">
      <dsp:nvSpPr>
        <dsp:cNvPr id="0" name=""/>
        <dsp:cNvSpPr/>
      </dsp:nvSpPr>
      <dsp:spPr>
        <a:xfrm>
          <a:off x="430837" y="1989664"/>
          <a:ext cx="192121" cy="12103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0300"/>
              </a:lnTo>
              <a:lnTo>
                <a:pt x="192121" y="121030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4EAA1-EB8B-4236-86F8-99901284DF77}">
      <dsp:nvSpPr>
        <dsp:cNvPr id="0" name=""/>
        <dsp:cNvSpPr/>
      </dsp:nvSpPr>
      <dsp:spPr>
        <a:xfrm>
          <a:off x="430837" y="1989664"/>
          <a:ext cx="192121" cy="47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844"/>
              </a:lnTo>
              <a:lnTo>
                <a:pt x="192121" y="475844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7616A7-FE47-447C-BD05-45D70B2139BB}">
      <dsp:nvSpPr>
        <dsp:cNvPr id="0" name=""/>
        <dsp:cNvSpPr/>
      </dsp:nvSpPr>
      <dsp:spPr>
        <a:xfrm>
          <a:off x="943160" y="1251790"/>
          <a:ext cx="1498093" cy="217233"/>
        </a:xfrm>
        <a:custGeom>
          <a:avLst/>
          <a:gdLst/>
          <a:ahLst/>
          <a:cxnLst/>
          <a:rect l="0" t="0" r="0" b="0"/>
          <a:pathLst>
            <a:path>
              <a:moveTo>
                <a:pt x="1498093" y="0"/>
              </a:moveTo>
              <a:lnTo>
                <a:pt x="1498093" y="108616"/>
              </a:lnTo>
              <a:lnTo>
                <a:pt x="0" y="108616"/>
              </a:lnTo>
              <a:lnTo>
                <a:pt x="0" y="21723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3D3CE-3A30-4E5A-8BF2-5F271F3C7971}">
      <dsp:nvSpPr>
        <dsp:cNvPr id="0" name=""/>
        <dsp:cNvSpPr/>
      </dsp:nvSpPr>
      <dsp:spPr>
        <a:xfrm>
          <a:off x="2441253" y="563889"/>
          <a:ext cx="3472312" cy="170678"/>
        </a:xfrm>
        <a:custGeom>
          <a:avLst/>
          <a:gdLst/>
          <a:ahLst/>
          <a:cxnLst/>
          <a:rect l="0" t="0" r="0" b="0"/>
          <a:pathLst>
            <a:path>
              <a:moveTo>
                <a:pt x="3472312" y="0"/>
              </a:moveTo>
              <a:lnTo>
                <a:pt x="3472312" y="62061"/>
              </a:lnTo>
              <a:lnTo>
                <a:pt x="0" y="62061"/>
              </a:lnTo>
              <a:lnTo>
                <a:pt x="0" y="17067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B483E-4788-4A52-8216-A69F58978802}">
      <dsp:nvSpPr>
        <dsp:cNvPr id="0" name=""/>
        <dsp:cNvSpPr/>
      </dsp:nvSpPr>
      <dsp:spPr>
        <a:xfrm>
          <a:off x="5256455" y="46667"/>
          <a:ext cx="1314220" cy="517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COO (UNIQ)</a:t>
          </a:r>
          <a:endParaRPr lang="en-IN" sz="1000" b="1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Col. Darshan Singh Bal</a:t>
          </a:r>
          <a:endParaRPr lang="en-IN" sz="1000" b="1" kern="1200" dirty="0"/>
        </a:p>
      </dsp:txBody>
      <dsp:txXfrm>
        <a:off x="5256455" y="46667"/>
        <a:ext cx="1314220" cy="517222"/>
      </dsp:txXfrm>
    </dsp:sp>
    <dsp:sp modelId="{393D9D19-DF99-430B-8B18-104B701617E1}">
      <dsp:nvSpPr>
        <dsp:cNvPr id="0" name=""/>
        <dsp:cNvSpPr/>
      </dsp:nvSpPr>
      <dsp:spPr>
        <a:xfrm>
          <a:off x="1487288" y="734568"/>
          <a:ext cx="1907929" cy="517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VP (2IC)</a:t>
          </a:r>
          <a:endParaRPr lang="en-IN" sz="1000" b="1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Mr. Tarun Goswami</a:t>
          </a:r>
          <a:endParaRPr lang="en-IN" sz="1000" b="1" kern="1200" dirty="0"/>
        </a:p>
      </dsp:txBody>
      <dsp:txXfrm>
        <a:off x="1487288" y="734568"/>
        <a:ext cx="1907929" cy="517222"/>
      </dsp:txXfrm>
    </dsp:sp>
    <dsp:sp modelId="{3B1080CD-D604-4AC0-B6DC-4AAC57180131}">
      <dsp:nvSpPr>
        <dsp:cNvPr id="0" name=""/>
        <dsp:cNvSpPr/>
      </dsp:nvSpPr>
      <dsp:spPr>
        <a:xfrm>
          <a:off x="302756" y="1469023"/>
          <a:ext cx="1280807" cy="5206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000" b="1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AVP South Bangalore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Mr. Balaji Singh P</a:t>
          </a:r>
        </a:p>
      </dsp:txBody>
      <dsp:txXfrm>
        <a:off x="302756" y="1469023"/>
        <a:ext cx="1280807" cy="520641"/>
      </dsp:txXfrm>
    </dsp:sp>
    <dsp:sp modelId="{87659FB6-A494-43F7-BEA7-EB33A6FDFBA7}">
      <dsp:nvSpPr>
        <dsp:cNvPr id="0" name=""/>
        <dsp:cNvSpPr/>
      </dsp:nvSpPr>
      <dsp:spPr>
        <a:xfrm>
          <a:off x="622958" y="2206898"/>
          <a:ext cx="1034444" cy="517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E City Branch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Krishna Murthy RE</a:t>
          </a:r>
        </a:p>
      </dsp:txBody>
      <dsp:txXfrm>
        <a:off x="622958" y="2206898"/>
        <a:ext cx="1034444" cy="517222"/>
      </dsp:txXfrm>
    </dsp:sp>
    <dsp:sp modelId="{E8A7CE6E-8692-434F-9146-DE055FFA8D09}">
      <dsp:nvSpPr>
        <dsp:cNvPr id="0" name=""/>
        <dsp:cNvSpPr/>
      </dsp:nvSpPr>
      <dsp:spPr>
        <a:xfrm>
          <a:off x="622958" y="2941353"/>
          <a:ext cx="1034444" cy="517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ROK Branch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Purushottam Nayak</a:t>
          </a:r>
        </a:p>
      </dsp:txBody>
      <dsp:txXfrm>
        <a:off x="622958" y="2941353"/>
        <a:ext cx="1034444" cy="517222"/>
      </dsp:txXfrm>
    </dsp:sp>
    <dsp:sp modelId="{F6D93B0E-7068-4D12-ACE9-E302CEDCA066}">
      <dsp:nvSpPr>
        <dsp:cNvPr id="0" name=""/>
        <dsp:cNvSpPr/>
      </dsp:nvSpPr>
      <dsp:spPr>
        <a:xfrm>
          <a:off x="622958" y="3675809"/>
          <a:ext cx="1034444" cy="517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AP/TL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Pritham Shrivastava</a:t>
          </a:r>
        </a:p>
      </dsp:txBody>
      <dsp:txXfrm>
        <a:off x="622958" y="3675809"/>
        <a:ext cx="1034444" cy="517222"/>
      </dsp:txXfrm>
    </dsp:sp>
    <dsp:sp modelId="{48B7E16A-F0DF-4BBE-806A-126C2B9AE8BC}">
      <dsp:nvSpPr>
        <dsp:cNvPr id="0" name=""/>
        <dsp:cNvSpPr/>
      </dsp:nvSpPr>
      <dsp:spPr>
        <a:xfrm>
          <a:off x="622958" y="4410265"/>
          <a:ext cx="1034444" cy="517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TN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Jaya Balaji K</a:t>
          </a:r>
        </a:p>
      </dsp:txBody>
      <dsp:txXfrm>
        <a:off x="622958" y="4410265"/>
        <a:ext cx="1034444" cy="517222"/>
      </dsp:txXfrm>
    </dsp:sp>
    <dsp:sp modelId="{FD0893E6-2BF3-426A-99D6-9DD513B11779}">
      <dsp:nvSpPr>
        <dsp:cNvPr id="0" name=""/>
        <dsp:cNvSpPr/>
      </dsp:nvSpPr>
      <dsp:spPr>
        <a:xfrm>
          <a:off x="1800797" y="1469023"/>
          <a:ext cx="1438840" cy="517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AVP North Bangalore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Mr. RV Ranjith</a:t>
          </a:r>
        </a:p>
      </dsp:txBody>
      <dsp:txXfrm>
        <a:off x="1800797" y="1469023"/>
        <a:ext cx="1438840" cy="517222"/>
      </dsp:txXfrm>
    </dsp:sp>
    <dsp:sp modelId="{35B75AE3-38BA-4F81-A9C1-C17B7DC8FC32}">
      <dsp:nvSpPr>
        <dsp:cNvPr id="0" name=""/>
        <dsp:cNvSpPr/>
      </dsp:nvSpPr>
      <dsp:spPr>
        <a:xfrm>
          <a:off x="2160507" y="2203479"/>
          <a:ext cx="1034444" cy="517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Peenya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Basavraj N</a:t>
          </a:r>
        </a:p>
      </dsp:txBody>
      <dsp:txXfrm>
        <a:off x="2160507" y="2203479"/>
        <a:ext cx="1034444" cy="517222"/>
      </dsp:txXfrm>
    </dsp:sp>
    <dsp:sp modelId="{5F073315-C3A2-4693-8928-47ACFBDB22B5}">
      <dsp:nvSpPr>
        <dsp:cNvPr id="0" name=""/>
        <dsp:cNvSpPr/>
      </dsp:nvSpPr>
      <dsp:spPr>
        <a:xfrm>
          <a:off x="2160507" y="2937935"/>
          <a:ext cx="1034444" cy="517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Whitefield Branch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Duruyodhan Muduli</a:t>
          </a:r>
        </a:p>
      </dsp:txBody>
      <dsp:txXfrm>
        <a:off x="2160507" y="2937935"/>
        <a:ext cx="1034444" cy="517222"/>
      </dsp:txXfrm>
    </dsp:sp>
    <dsp:sp modelId="{DFD7A19D-49B9-4F25-B1A1-90490687D8F9}">
      <dsp:nvSpPr>
        <dsp:cNvPr id="0" name=""/>
        <dsp:cNvSpPr/>
      </dsp:nvSpPr>
      <dsp:spPr>
        <a:xfrm>
          <a:off x="3456871" y="1469023"/>
          <a:ext cx="1122879" cy="517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AVP Facility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000" b="1" kern="1200" dirty="0"/>
            <a:t>Mr. Rajsekhar KM</a:t>
          </a:r>
        </a:p>
      </dsp:txBody>
      <dsp:txXfrm>
        <a:off x="3456871" y="1469023"/>
        <a:ext cx="1122879" cy="517222"/>
      </dsp:txXfrm>
    </dsp:sp>
    <dsp:sp modelId="{9E9FC511-732E-421F-B9FC-7EE326B2DD40}">
      <dsp:nvSpPr>
        <dsp:cNvPr id="0" name=""/>
        <dsp:cNvSpPr/>
      </dsp:nvSpPr>
      <dsp:spPr>
        <a:xfrm>
          <a:off x="4300507" y="734568"/>
          <a:ext cx="1985906" cy="5639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AVP (Sales)</a:t>
          </a:r>
          <a:endParaRPr lang="en-IN" sz="1000" b="1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Mr. Mohammed Sanaulla</a:t>
          </a:r>
          <a:endParaRPr lang="en-IN" sz="1000" b="1" kern="1200" dirty="0"/>
        </a:p>
      </dsp:txBody>
      <dsp:txXfrm>
        <a:off x="4300507" y="734568"/>
        <a:ext cx="1985906" cy="563958"/>
      </dsp:txXfrm>
    </dsp:sp>
    <dsp:sp modelId="{AACD3616-BAC3-4E92-A768-E135004EF3E4}">
      <dsp:nvSpPr>
        <dsp:cNvPr id="0" name=""/>
        <dsp:cNvSpPr/>
      </dsp:nvSpPr>
      <dsp:spPr>
        <a:xfrm>
          <a:off x="4796983" y="1515759"/>
          <a:ext cx="1464535" cy="5355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Sales Team</a:t>
          </a:r>
          <a:endParaRPr lang="en-IN" sz="1000" b="1" kern="1200" dirty="0"/>
        </a:p>
      </dsp:txBody>
      <dsp:txXfrm>
        <a:off x="4796983" y="1515759"/>
        <a:ext cx="1464535" cy="535578"/>
      </dsp:txXfrm>
    </dsp:sp>
    <dsp:sp modelId="{1A284A26-E01B-4CFB-A5AB-E057B20429C5}">
      <dsp:nvSpPr>
        <dsp:cNvPr id="0" name=""/>
        <dsp:cNvSpPr/>
      </dsp:nvSpPr>
      <dsp:spPr>
        <a:xfrm>
          <a:off x="6503646" y="734568"/>
          <a:ext cx="1784644" cy="517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FC</a:t>
          </a:r>
          <a:endParaRPr lang="en-IN" sz="1000" b="1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Mr. Chintan Shah</a:t>
          </a:r>
          <a:endParaRPr lang="en-IN" sz="1000" b="1" kern="1200" dirty="0"/>
        </a:p>
      </dsp:txBody>
      <dsp:txXfrm>
        <a:off x="6503646" y="734568"/>
        <a:ext cx="1784644" cy="517222"/>
      </dsp:txXfrm>
    </dsp:sp>
    <dsp:sp modelId="{A15755DF-B546-4B9C-8597-DB88C3A67DF1}">
      <dsp:nvSpPr>
        <dsp:cNvPr id="0" name=""/>
        <dsp:cNvSpPr/>
      </dsp:nvSpPr>
      <dsp:spPr>
        <a:xfrm>
          <a:off x="6860535" y="1399809"/>
          <a:ext cx="1274777" cy="6049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F &amp; A Team</a:t>
          </a:r>
          <a:endParaRPr lang="en-IN" sz="1000" b="1" kern="1200" dirty="0"/>
        </a:p>
      </dsp:txBody>
      <dsp:txXfrm>
        <a:off x="6860535" y="1399809"/>
        <a:ext cx="1274777" cy="604922"/>
      </dsp:txXfrm>
    </dsp:sp>
    <dsp:sp modelId="{C565C2D8-381B-44C2-B83D-8AAF1922BBB9}">
      <dsp:nvSpPr>
        <dsp:cNvPr id="0" name=""/>
        <dsp:cNvSpPr/>
      </dsp:nvSpPr>
      <dsp:spPr>
        <a:xfrm>
          <a:off x="8505524" y="734568"/>
          <a:ext cx="1834318" cy="4642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GM (HRD) </a:t>
          </a:r>
          <a:endParaRPr lang="en-IN" sz="1000" b="1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Mr.  Gopal Sinha</a:t>
          </a:r>
          <a:endParaRPr lang="en-IN" sz="1000" b="1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000" b="1" kern="1200" dirty="0"/>
        </a:p>
      </dsp:txBody>
      <dsp:txXfrm>
        <a:off x="8505524" y="734568"/>
        <a:ext cx="1834318" cy="464207"/>
      </dsp:txXfrm>
    </dsp:sp>
    <dsp:sp modelId="{7B4BBF17-D212-4A0F-BD36-806991419D11}">
      <dsp:nvSpPr>
        <dsp:cNvPr id="0" name=""/>
        <dsp:cNvSpPr/>
      </dsp:nvSpPr>
      <dsp:spPr>
        <a:xfrm>
          <a:off x="8964104" y="1416008"/>
          <a:ext cx="1280218" cy="5578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HR &amp; Admin Team and IT</a:t>
          </a:r>
          <a:endParaRPr lang="en-IN" sz="1000" b="1" kern="1200" dirty="0"/>
        </a:p>
      </dsp:txBody>
      <dsp:txXfrm>
        <a:off x="8964104" y="1416008"/>
        <a:ext cx="1280218" cy="557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9A6C9-8B61-E62E-C2D0-1AD288E78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41BED3-EF25-B6D2-D075-557D0D5BA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51543-B373-7B7E-6DB3-4A03A69FE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CE1D4-A351-9341-4FDD-C17AF6A6F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4B90C-A03B-B0DF-C99D-608091017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3604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7C523-E7B5-0316-2BCB-DF843CB2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B787A-9989-F003-4C17-1F4258F63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4BF10-9C1B-2C7D-8A16-282F2633F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CF6CA-E028-EBB3-F038-DE645D01F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17078-80DA-DC92-66CB-C62E88A9B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125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94D98A-DB39-9A1F-CC45-F6711BF76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F54FCA-4FDA-8014-9F12-1C9F3029F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BC4CE-C6A9-CF2B-ECD4-8C56A7B52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42BB3-B16E-5890-8C28-88810A784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37EA3-AEA9-16D8-4B10-9AB485736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361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58306-C6A1-3766-FBCB-823F306FC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79EDE-88B2-3749-8757-43F7B452C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D1604-2396-3A66-0A6B-102CCAB65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6EEEC-61EE-4D40-83DD-501C1FA18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72158-8BC9-3533-D839-61C3CF270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573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C01C2-AD4B-D2D6-9649-5AF869D0F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A1B335-62A8-C56F-5D7A-3C28A5354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FA3EA-3194-BA37-CC91-90BA9A6FB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F333A-30C6-AC0C-7649-6F94C6DB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CFFE8-B43E-27D8-B585-A77A6A6E7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752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DA030-BF5D-EE26-BE02-AF91C01D0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DD31A-B20A-8253-0CE2-86A97D694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6DA8B6-5D3F-A815-304E-40D5FCE71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071D81-E958-F933-3CBB-C81213F8D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897CE-EC7C-51F5-3F46-93FE974C1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5D6C0-D5DE-D425-D1A6-FDB902592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620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1C020-0DF8-B612-B3E5-237C02595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27BB4-9F8A-25DC-7EBB-E4F361B91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5E0D11-80DE-C447-C96D-20348E9B3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F970D-4C23-C450-B1AF-8697AAA40E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6C7894-CF66-6572-C798-B57621732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213411-4A72-EB68-9C12-5C95789EE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C6626A-03EB-443D-A2B2-BA118850B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53D3C9-F7F0-B592-B5A6-36018E63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326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A41C5-7036-DC40-B641-35F964A44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76E022-A368-7243-0CFD-964C0D25F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D49FE-D3DF-18D2-5331-5BA2CFB4F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119FCC-1629-B11B-5953-2941F83E0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424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169E77-A139-0128-F4E9-284CD79C8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BD66F4-AB34-2B7C-D39B-F1F203AFA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927DD7-D558-F76A-5138-74B261939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300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D7F39-989E-6C55-8B21-A4D631502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F2721-1411-2718-FA27-360162BB5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625C79-07AD-CB8A-95D3-8AAB44DE9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8B0C-77D7-D555-8EC6-AE42ED74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D6CD5-4DBB-7A25-9B34-81E871FC6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38852-1660-94D1-72EB-781D890C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348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4CDDC-71DE-0757-DE7B-DB3793F8B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5FF728-C616-8C51-D150-734DDCA2C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77FAD-1014-DDF8-279C-10CE06753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556FF-727F-CE19-5DA3-4CCDC9D76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E4C940-BF0C-DF60-4AE6-26E545378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F25051-772E-5103-4F05-4104838B9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431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1AD17B-EB12-6D5F-5140-6CD3D8278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14006-DFA1-47F9-7321-65C2CFCC9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6742C-59A9-F28C-BA76-7643EB4D0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B60C3-66E5-4172-8CC1-FED28BCC1B09}" type="datetimeFigureOut">
              <a:rPr lang="en-IN" smtClean="0"/>
              <a:t>25-01-2023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DB67A-0DCF-A72D-E299-075724C3F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593ED-1F94-4F43-B1BA-2C8EE0CC3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6770F-6579-4889-B9F4-1764E40E07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585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018DEFD-E58D-D70B-C28A-A85E926353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4068341"/>
              </p:ext>
            </p:extLst>
          </p:nvPr>
        </p:nvGraphicFramePr>
        <p:xfrm>
          <a:off x="609600" y="1188720"/>
          <a:ext cx="106426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0644AEE-57FF-7753-1234-7B8AB3CCDA99}"/>
              </a:ext>
            </a:extLst>
          </p:cNvPr>
          <p:cNvSpPr txBox="1"/>
          <p:nvPr/>
        </p:nvSpPr>
        <p:spPr>
          <a:xfrm>
            <a:off x="4721860" y="208280"/>
            <a:ext cx="2748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Organisational structure </a:t>
            </a:r>
          </a:p>
        </p:txBody>
      </p:sp>
    </p:spTree>
    <p:extLst>
      <p:ext uri="{BB962C8B-B14F-4D97-AF65-F5344CB8AC3E}">
        <p14:creationId xmlns:p14="http://schemas.microsoft.com/office/powerpoint/2010/main" val="1312823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Priya Raj</dc:creator>
  <cp:lastModifiedBy>Priya Raj</cp:lastModifiedBy>
  <cp:revision>5</cp:revision>
  <cp:lastPrinted>2023-01-25T10:47:35Z</cp:lastPrinted>
  <dcterms:created xsi:type="dcterms:W3CDTF">2023-01-23T07:21:11Z</dcterms:created>
  <dcterms:modified xsi:type="dcterms:W3CDTF">2023-01-25T10:55:33Z</dcterms:modified>
</cp:coreProperties>
</file>