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9" r:id="rId5"/>
    <p:sldId id="258" r:id="rId6"/>
    <p:sldId id="270" r:id="rId7"/>
    <p:sldId id="266" r:id="rId8"/>
    <p:sldId id="267" r:id="rId9"/>
    <p:sldId id="268" r:id="rId10"/>
    <p:sldId id="262" r:id="rId11"/>
    <p:sldId id="261" r:id="rId12"/>
    <p:sldId id="260" r:id="rId13"/>
    <p:sldId id="263" r:id="rId14"/>
    <p:sldId id="265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29" autoAdjust="0"/>
  </p:normalViewPr>
  <p:slideViewPr>
    <p:cSldViewPr snapToGrid="0">
      <p:cViewPr varScale="1">
        <p:scale>
          <a:sx n="95" d="100"/>
          <a:sy n="95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enovo\Pictures\Welding+Safety+&#8211;+The+Basics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427" y="912859"/>
            <a:ext cx="9448800" cy="1825096"/>
          </a:xfrm>
        </p:spPr>
        <p:txBody>
          <a:bodyPr>
            <a:noAutofit/>
          </a:bodyPr>
          <a:lstStyle/>
          <a:p>
            <a:r>
              <a:rPr lang="en-IN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DIPALI ENTERPRISES</a:t>
            </a:r>
            <a:endParaRPr lang="en-IN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545" y="3441369"/>
            <a:ext cx="9448800" cy="685800"/>
          </a:xfrm>
        </p:spPr>
        <p:txBody>
          <a:bodyPr>
            <a:noAutofit/>
          </a:bodyPr>
          <a:lstStyle/>
          <a:p>
            <a:r>
              <a:rPr lang="en-IN" sz="3200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Training material &amp; safety guidelines for fabrication work</a:t>
            </a:r>
            <a:endParaRPr lang="en-IN" sz="3200" b="1" i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8640"/>
            <a:ext cx="9144000" cy="55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" y="1065475"/>
            <a:ext cx="10368501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1097280"/>
            <a:ext cx="9708542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" y="1137037"/>
            <a:ext cx="9947082" cy="49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4786"/>
            <a:ext cx="9144000" cy="56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55" y="652007"/>
            <a:ext cx="9843715" cy="52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833" y="245005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IN" sz="7200" b="1" i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thankyou</a:t>
            </a:r>
            <a:endParaRPr lang="en-IN" sz="7200" b="1" i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7" y="818985"/>
            <a:ext cx="11831541" cy="55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5" y="691763"/>
            <a:ext cx="10241279" cy="54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7" y="1232452"/>
            <a:ext cx="10233329" cy="50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7" y="707666"/>
            <a:ext cx="10233329" cy="54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8" y="787179"/>
            <a:ext cx="10233328" cy="55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4" y="739471"/>
            <a:ext cx="10082254" cy="53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85" y="914399"/>
            <a:ext cx="9708543" cy="50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7809"/>
            <a:ext cx="9144000" cy="60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51</TotalTime>
  <Words>11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Arial Black</vt:lpstr>
      <vt:lpstr>Century Gothic</vt:lpstr>
      <vt:lpstr>Vapor Trail</vt:lpstr>
      <vt:lpstr>DIPALI ENTERPRISES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</cp:revision>
  <dcterms:created xsi:type="dcterms:W3CDTF">2023-03-29T15:44:43Z</dcterms:created>
  <dcterms:modified xsi:type="dcterms:W3CDTF">2023-03-29T16:35:49Z</dcterms:modified>
</cp:coreProperties>
</file>