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5" r:id="rId2"/>
    <p:sldMasterId id="2147483661" r:id="rId3"/>
    <p:sldMasterId id="2147483667" r:id="rId4"/>
    <p:sldMasterId id="2147483673" r:id="rId5"/>
    <p:sldMasterId id="2147483679" r:id="rId6"/>
    <p:sldMasterId id="2147483688" r:id="rId7"/>
  </p:sldMasterIdLst>
  <p:notesMasterIdLst>
    <p:notesMasterId r:id="rId41"/>
  </p:notesMasterIdLst>
  <p:handoutMasterIdLst>
    <p:handoutMasterId r:id="rId42"/>
  </p:handoutMasterIdLst>
  <p:sldIdLst>
    <p:sldId id="260" r:id="rId8"/>
    <p:sldId id="610" r:id="rId9"/>
    <p:sldId id="611" r:id="rId10"/>
    <p:sldId id="612" r:id="rId11"/>
    <p:sldId id="551" r:id="rId12"/>
    <p:sldId id="552" r:id="rId13"/>
    <p:sldId id="553" r:id="rId14"/>
    <p:sldId id="554" r:id="rId15"/>
    <p:sldId id="614" r:id="rId16"/>
    <p:sldId id="555" r:id="rId17"/>
    <p:sldId id="613" r:id="rId18"/>
    <p:sldId id="615" r:id="rId19"/>
    <p:sldId id="616" r:id="rId20"/>
    <p:sldId id="617" r:id="rId21"/>
    <p:sldId id="621" r:id="rId22"/>
    <p:sldId id="644" r:id="rId23"/>
    <p:sldId id="645" r:id="rId24"/>
    <p:sldId id="623" r:id="rId25"/>
    <p:sldId id="622" r:id="rId26"/>
    <p:sldId id="624" r:id="rId27"/>
    <p:sldId id="625" r:id="rId28"/>
    <p:sldId id="626" r:id="rId29"/>
    <p:sldId id="627" r:id="rId30"/>
    <p:sldId id="628" r:id="rId31"/>
    <p:sldId id="629" r:id="rId32"/>
    <p:sldId id="631" r:id="rId33"/>
    <p:sldId id="639" r:id="rId34"/>
    <p:sldId id="633" r:id="rId35"/>
    <p:sldId id="647" r:id="rId36"/>
    <p:sldId id="635" r:id="rId37"/>
    <p:sldId id="636" r:id="rId38"/>
    <p:sldId id="608" r:id="rId39"/>
    <p:sldId id="609" r:id="rId40"/>
  </p:sldIdLst>
  <p:sldSz cx="9144000" cy="5143500" type="screen16x9"/>
  <p:notesSz cx="7315200" cy="9601200"/>
  <p:defaultTex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046"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108"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158"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214"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5259" algn="l" defTabSz="914108" rtl="0" eaLnBrk="1" latinLnBrk="0" hangingPunct="1">
      <a:defRPr kern="1200">
        <a:solidFill>
          <a:schemeClr val="tx1"/>
        </a:solidFill>
        <a:latin typeface="Arial" charset="0"/>
        <a:ea typeface="+mn-ea"/>
        <a:cs typeface="Arial" charset="0"/>
      </a:defRPr>
    </a:lvl6pPr>
    <a:lvl7pPr marL="2742305" algn="l" defTabSz="914108" rtl="0" eaLnBrk="1" latinLnBrk="0" hangingPunct="1">
      <a:defRPr kern="1200">
        <a:solidFill>
          <a:schemeClr val="tx1"/>
        </a:solidFill>
        <a:latin typeface="Arial" charset="0"/>
        <a:ea typeface="+mn-ea"/>
        <a:cs typeface="Arial" charset="0"/>
      </a:defRPr>
    </a:lvl7pPr>
    <a:lvl8pPr marL="3199360" algn="l" defTabSz="914108" rtl="0" eaLnBrk="1" latinLnBrk="0" hangingPunct="1">
      <a:defRPr kern="1200">
        <a:solidFill>
          <a:schemeClr val="tx1"/>
        </a:solidFill>
        <a:latin typeface="Arial" charset="0"/>
        <a:ea typeface="+mn-ea"/>
        <a:cs typeface="Arial" charset="0"/>
      </a:defRPr>
    </a:lvl8pPr>
    <a:lvl9pPr marL="3656411" algn="l" defTabSz="914108"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FFFF99"/>
    <a:srgbClr val="EE2C23"/>
    <a:srgbClr val="FFFF00"/>
    <a:srgbClr val="969696"/>
    <a:srgbClr val="C0C0C0"/>
    <a:srgbClr val="EE2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89343" autoAdjust="0"/>
  </p:normalViewPr>
  <p:slideViewPr>
    <p:cSldViewPr snapToGrid="0">
      <p:cViewPr varScale="1">
        <p:scale>
          <a:sx n="88" d="100"/>
          <a:sy n="88" d="100"/>
        </p:scale>
        <p:origin x="888" y="72"/>
      </p:cViewPr>
      <p:guideLst>
        <p:guide orient="horz" pos="1620"/>
        <p:guide pos="2880"/>
      </p:guideLst>
    </p:cSldViewPr>
  </p:slideViewPr>
  <p:notesTextViewPr>
    <p:cViewPr>
      <p:scale>
        <a:sx n="200" d="100"/>
        <a:sy n="200" d="100"/>
      </p:scale>
      <p:origin x="0" y="0"/>
    </p:cViewPr>
  </p:notesTextViewPr>
  <p:sorterViewPr>
    <p:cViewPr varScale="1">
      <p:scale>
        <a:sx n="100" d="100"/>
        <a:sy n="100" d="100"/>
      </p:scale>
      <p:origin x="0" y="-201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287BC-3175-4CCF-9515-84B9DDDD9C79}" type="doc">
      <dgm:prSet loTypeId="urn:microsoft.com/office/officeart/2005/8/layout/process1" loCatId="process" qsTypeId="urn:microsoft.com/office/officeart/2005/8/quickstyle/simple1" qsCatId="simple" csTypeId="urn:microsoft.com/office/officeart/2005/8/colors/accent1_2" csCatId="accent1" phldr="1"/>
      <dgm:spPr/>
    </dgm:pt>
    <dgm:pt modelId="{D6C5F66A-689C-45E9-AE86-46FB73CFEF0C}">
      <dgm:prSet phldrT="[Text]"/>
      <dgm:spPr/>
      <dgm:t>
        <a:bodyPr/>
        <a:lstStyle/>
        <a:p>
          <a:r>
            <a:rPr lang="en-US" dirty="0"/>
            <a:t>JV Company formation </a:t>
          </a:r>
        </a:p>
        <a:p>
          <a:endParaRPr lang="en-US" dirty="0"/>
        </a:p>
        <a:p>
          <a:endParaRPr lang="en-US" b="1" dirty="0">
            <a:solidFill>
              <a:schemeClr val="tx1"/>
            </a:solidFill>
          </a:endParaRPr>
        </a:p>
        <a:p>
          <a:endParaRPr lang="en-US" b="1" dirty="0">
            <a:solidFill>
              <a:schemeClr val="tx1"/>
            </a:solidFill>
          </a:endParaRPr>
        </a:p>
        <a:p>
          <a:r>
            <a:rPr lang="en-US" b="1" dirty="0">
              <a:solidFill>
                <a:schemeClr val="tx1"/>
              </a:solidFill>
            </a:rPr>
            <a:t>Jan ‘12</a:t>
          </a:r>
        </a:p>
      </dgm:t>
    </dgm:pt>
    <dgm:pt modelId="{2FB17B2C-DCCA-4717-A6D6-77E21D8C4408}" type="parTrans" cxnId="{64CF350C-0FD9-4D40-B249-0027D40DAE38}">
      <dgm:prSet/>
      <dgm:spPr/>
      <dgm:t>
        <a:bodyPr/>
        <a:lstStyle/>
        <a:p>
          <a:endParaRPr lang="en-US"/>
        </a:p>
      </dgm:t>
    </dgm:pt>
    <dgm:pt modelId="{D145A55E-4791-4F46-B34B-A2EA3B103CEA}" type="sibTrans" cxnId="{64CF350C-0FD9-4D40-B249-0027D40DAE38}">
      <dgm:prSet/>
      <dgm:spPr/>
      <dgm:t>
        <a:bodyPr/>
        <a:lstStyle/>
        <a:p>
          <a:endParaRPr lang="en-US"/>
        </a:p>
      </dgm:t>
    </dgm:pt>
    <dgm:pt modelId="{E612479C-3555-45E4-85A0-29BEC44C4B8E}">
      <dgm:prSet phldrT="[Text]"/>
      <dgm:spPr/>
      <dgm:t>
        <a:bodyPr/>
        <a:lstStyle/>
        <a:p>
          <a:r>
            <a:rPr lang="en-US" dirty="0"/>
            <a:t>Start of Operations</a:t>
          </a:r>
        </a:p>
        <a:p>
          <a:endParaRPr lang="en-US" dirty="0"/>
        </a:p>
        <a:p>
          <a:endParaRPr lang="en-US" b="1" dirty="0">
            <a:solidFill>
              <a:schemeClr val="tx1"/>
            </a:solidFill>
          </a:endParaRPr>
        </a:p>
        <a:p>
          <a:endParaRPr lang="en-US" b="1" dirty="0">
            <a:solidFill>
              <a:schemeClr val="tx1"/>
            </a:solidFill>
          </a:endParaRPr>
        </a:p>
        <a:p>
          <a:r>
            <a:rPr lang="en-US" b="1" dirty="0">
              <a:solidFill>
                <a:schemeClr val="tx1"/>
              </a:solidFill>
            </a:rPr>
            <a:t>Feb ‘12</a:t>
          </a:r>
        </a:p>
      </dgm:t>
    </dgm:pt>
    <dgm:pt modelId="{3D9EE879-C705-486C-849D-098E3DCA27B8}" type="parTrans" cxnId="{A89C56AD-8520-42CB-B411-E6343C6B328D}">
      <dgm:prSet/>
      <dgm:spPr/>
      <dgm:t>
        <a:bodyPr/>
        <a:lstStyle/>
        <a:p>
          <a:endParaRPr lang="en-US"/>
        </a:p>
      </dgm:t>
    </dgm:pt>
    <dgm:pt modelId="{E472720D-C3DC-4637-B05B-7D88ED4ABBCB}" type="sibTrans" cxnId="{A89C56AD-8520-42CB-B411-E6343C6B328D}">
      <dgm:prSet/>
      <dgm:spPr/>
      <dgm:t>
        <a:bodyPr/>
        <a:lstStyle/>
        <a:p>
          <a:endParaRPr lang="en-US"/>
        </a:p>
      </dgm:t>
    </dgm:pt>
    <dgm:pt modelId="{008E07AC-8C99-470E-B4BB-3E93F161343F}">
      <dgm:prSet phldrT="[Text]"/>
      <dgm:spPr/>
      <dgm:t>
        <a:bodyPr/>
        <a:lstStyle/>
        <a:p>
          <a:r>
            <a:rPr lang="en-US" dirty="0"/>
            <a:t>Additional Area of UP &amp; Uttarakhand added to JV Territory</a:t>
          </a:r>
        </a:p>
        <a:p>
          <a:endParaRPr lang="en-US" b="1" dirty="0">
            <a:solidFill>
              <a:schemeClr val="tx1"/>
            </a:solidFill>
          </a:endParaRPr>
        </a:p>
        <a:p>
          <a:r>
            <a:rPr lang="en-US" b="1" dirty="0">
              <a:solidFill>
                <a:schemeClr val="tx1"/>
              </a:solidFill>
            </a:rPr>
            <a:t>Jul ‘12</a:t>
          </a:r>
        </a:p>
      </dgm:t>
    </dgm:pt>
    <dgm:pt modelId="{B768B98B-9AC5-45B9-BBFB-6CF5ACA56ED1}" type="parTrans" cxnId="{A5F62528-E993-4FF0-A653-05515A73B59E}">
      <dgm:prSet/>
      <dgm:spPr/>
      <dgm:t>
        <a:bodyPr/>
        <a:lstStyle/>
        <a:p>
          <a:endParaRPr lang="en-US"/>
        </a:p>
      </dgm:t>
    </dgm:pt>
    <dgm:pt modelId="{CB7E2AE6-EC9A-4261-970F-018F8EC8BC3D}" type="sibTrans" cxnId="{A5F62528-E993-4FF0-A653-05515A73B59E}">
      <dgm:prSet/>
      <dgm:spPr/>
      <dgm:t>
        <a:bodyPr/>
        <a:lstStyle/>
        <a:p>
          <a:endParaRPr lang="en-US"/>
        </a:p>
      </dgm:t>
    </dgm:pt>
    <dgm:pt modelId="{F13348F7-DF01-425D-A48E-46A6D19033E7}">
      <dgm:prSet/>
      <dgm:spPr/>
      <dgm:t>
        <a:bodyPr/>
        <a:lstStyle/>
        <a:p>
          <a:r>
            <a:rPr lang="en-US" dirty="0"/>
            <a:t>CDOS-DRM implemented with JV as a pilot project</a:t>
          </a:r>
        </a:p>
        <a:p>
          <a:endParaRPr lang="en-US" b="1" dirty="0">
            <a:solidFill>
              <a:schemeClr val="tx1"/>
            </a:solidFill>
          </a:endParaRPr>
        </a:p>
        <a:p>
          <a:endParaRPr lang="en-US" b="1" dirty="0">
            <a:solidFill>
              <a:schemeClr val="tx1"/>
            </a:solidFill>
          </a:endParaRPr>
        </a:p>
        <a:p>
          <a:r>
            <a:rPr lang="en-US" b="1" dirty="0">
              <a:solidFill>
                <a:schemeClr val="tx1"/>
              </a:solidFill>
            </a:rPr>
            <a:t>April ‘13</a:t>
          </a:r>
        </a:p>
      </dgm:t>
    </dgm:pt>
    <dgm:pt modelId="{85A8DE9C-3E1E-4308-BDC7-144877546C70}" type="parTrans" cxnId="{1A6CF648-89E6-49D4-BBC9-EF7D3A3E2B60}">
      <dgm:prSet/>
      <dgm:spPr/>
      <dgm:t>
        <a:bodyPr/>
        <a:lstStyle/>
        <a:p>
          <a:endParaRPr lang="en-US"/>
        </a:p>
      </dgm:t>
    </dgm:pt>
    <dgm:pt modelId="{94196D52-3567-458E-807B-CF427498C1F0}" type="sibTrans" cxnId="{1A6CF648-89E6-49D4-BBC9-EF7D3A3E2B60}">
      <dgm:prSet/>
      <dgm:spPr/>
      <dgm:t>
        <a:bodyPr/>
        <a:lstStyle/>
        <a:p>
          <a:endParaRPr lang="en-US"/>
        </a:p>
      </dgm:t>
    </dgm:pt>
    <dgm:pt modelId="{81D2A022-3812-4977-A83A-1F1BFBC2F985}">
      <dgm:prSet/>
      <dgm:spPr/>
      <dgm:t>
        <a:bodyPr/>
        <a:lstStyle/>
        <a:p>
          <a:r>
            <a:rPr lang="en-US" dirty="0"/>
            <a:t>Lucknow &amp; Gorakhpur added to territory</a:t>
          </a:r>
        </a:p>
        <a:p>
          <a:endParaRPr lang="en-US" dirty="0"/>
        </a:p>
        <a:p>
          <a:endParaRPr lang="en-US" b="1" dirty="0">
            <a:solidFill>
              <a:schemeClr val="tx1"/>
            </a:solidFill>
          </a:endParaRPr>
        </a:p>
        <a:p>
          <a:r>
            <a:rPr lang="en-US" b="1" dirty="0">
              <a:solidFill>
                <a:schemeClr val="tx1"/>
              </a:solidFill>
            </a:rPr>
            <a:t>Jan ‘18</a:t>
          </a:r>
        </a:p>
      </dgm:t>
    </dgm:pt>
    <dgm:pt modelId="{D3A43C62-6EFF-4718-8360-762F4C1B048F}" type="parTrans" cxnId="{69A821D7-6E98-4129-8BFE-361400885D7F}">
      <dgm:prSet/>
      <dgm:spPr/>
      <dgm:t>
        <a:bodyPr/>
        <a:lstStyle/>
        <a:p>
          <a:endParaRPr lang="en-US"/>
        </a:p>
      </dgm:t>
    </dgm:pt>
    <dgm:pt modelId="{1C8C1796-E624-46F0-80A0-57318C5CAAEC}" type="sibTrans" cxnId="{69A821D7-6E98-4129-8BFE-361400885D7F}">
      <dgm:prSet/>
      <dgm:spPr/>
      <dgm:t>
        <a:bodyPr/>
        <a:lstStyle/>
        <a:p>
          <a:endParaRPr lang="en-US"/>
        </a:p>
      </dgm:t>
    </dgm:pt>
    <dgm:pt modelId="{BA9842DC-C5DB-4C21-950E-4B73CB44F457}">
      <dgm:prSet/>
      <dgm:spPr/>
      <dgm:t>
        <a:bodyPr/>
        <a:lstStyle/>
        <a:p>
          <a:r>
            <a:rPr lang="en-US" dirty="0"/>
            <a:t>Full Time General Manager appointed</a:t>
          </a:r>
        </a:p>
        <a:p>
          <a:endParaRPr lang="en-US" dirty="0"/>
        </a:p>
        <a:p>
          <a:endParaRPr lang="en-US" b="1" dirty="0">
            <a:solidFill>
              <a:schemeClr val="tx1"/>
            </a:solidFill>
          </a:endParaRPr>
        </a:p>
        <a:p>
          <a:r>
            <a:rPr lang="en-US" b="1" dirty="0">
              <a:solidFill>
                <a:schemeClr val="tx1"/>
              </a:solidFill>
            </a:rPr>
            <a:t>Jan ‘14</a:t>
          </a:r>
        </a:p>
      </dgm:t>
    </dgm:pt>
    <dgm:pt modelId="{AAF09FA5-9C6E-4B4D-B83B-52B4BD1825BF}" type="parTrans" cxnId="{9CDA5DCE-DEC0-473A-9E33-1302FF582864}">
      <dgm:prSet/>
      <dgm:spPr/>
      <dgm:t>
        <a:bodyPr/>
        <a:lstStyle/>
        <a:p>
          <a:endParaRPr lang="en-US"/>
        </a:p>
      </dgm:t>
    </dgm:pt>
    <dgm:pt modelId="{969FD70E-2E98-4395-B106-AA6CA42697FB}" type="sibTrans" cxnId="{9CDA5DCE-DEC0-473A-9E33-1302FF582864}">
      <dgm:prSet/>
      <dgm:spPr/>
      <dgm:t>
        <a:bodyPr/>
        <a:lstStyle/>
        <a:p>
          <a:endParaRPr lang="en-US"/>
        </a:p>
      </dgm:t>
    </dgm:pt>
    <dgm:pt modelId="{F4FCE238-302D-4AF0-A7F9-5EFD0EAAC8B7}">
      <dgm:prSet/>
      <dgm:spPr/>
      <dgm:t>
        <a:bodyPr/>
        <a:lstStyle/>
        <a:p>
          <a:endParaRPr lang="en-US" dirty="0"/>
        </a:p>
        <a:p>
          <a:r>
            <a:rPr lang="en-US" dirty="0"/>
            <a:t>100% acquisition by Cummins India Ltd.</a:t>
          </a:r>
        </a:p>
        <a:p>
          <a:endParaRPr lang="en-US" dirty="0"/>
        </a:p>
        <a:p>
          <a:endParaRPr lang="en-US" b="1" dirty="0">
            <a:solidFill>
              <a:schemeClr val="tx1"/>
            </a:solidFill>
          </a:endParaRPr>
        </a:p>
        <a:p>
          <a:r>
            <a:rPr lang="en-US" b="1" dirty="0">
              <a:solidFill>
                <a:schemeClr val="tx1"/>
              </a:solidFill>
            </a:rPr>
            <a:t>Oct ‘15 </a:t>
          </a:r>
        </a:p>
        <a:p>
          <a:endParaRPr lang="en-US" dirty="0"/>
        </a:p>
      </dgm:t>
    </dgm:pt>
    <dgm:pt modelId="{9EC79CE4-4A10-454D-BE47-0B656611D33B}" type="parTrans" cxnId="{6955D413-3266-4888-9A32-13B26204CC99}">
      <dgm:prSet/>
      <dgm:spPr/>
      <dgm:t>
        <a:bodyPr/>
        <a:lstStyle/>
        <a:p>
          <a:endParaRPr lang="en-US"/>
        </a:p>
      </dgm:t>
    </dgm:pt>
    <dgm:pt modelId="{1BC5F029-EF88-432F-8447-BA1EE5EAA6D6}" type="sibTrans" cxnId="{6955D413-3266-4888-9A32-13B26204CC99}">
      <dgm:prSet/>
      <dgm:spPr/>
      <dgm:t>
        <a:bodyPr/>
        <a:lstStyle/>
        <a:p>
          <a:endParaRPr lang="en-US"/>
        </a:p>
      </dgm:t>
    </dgm:pt>
    <dgm:pt modelId="{30C0ADBF-2131-4594-A7CD-0CFFEE4543D8}" type="pres">
      <dgm:prSet presAssocID="{DC6287BC-3175-4CCF-9515-84B9DDDD9C79}" presName="Name0" presStyleCnt="0">
        <dgm:presLayoutVars>
          <dgm:dir/>
          <dgm:resizeHandles val="exact"/>
        </dgm:presLayoutVars>
      </dgm:prSet>
      <dgm:spPr/>
    </dgm:pt>
    <dgm:pt modelId="{705CCB3C-292E-4EB7-983B-DBD4E42D16BB}" type="pres">
      <dgm:prSet presAssocID="{D6C5F66A-689C-45E9-AE86-46FB73CFEF0C}" presName="node" presStyleLbl="node1" presStyleIdx="0" presStyleCnt="7">
        <dgm:presLayoutVars>
          <dgm:bulletEnabled val="1"/>
        </dgm:presLayoutVars>
      </dgm:prSet>
      <dgm:spPr/>
      <dgm:t>
        <a:bodyPr/>
        <a:lstStyle/>
        <a:p>
          <a:endParaRPr lang="en-IN"/>
        </a:p>
      </dgm:t>
    </dgm:pt>
    <dgm:pt modelId="{A84B1EB9-2B24-455F-963C-969938CE4781}" type="pres">
      <dgm:prSet presAssocID="{D145A55E-4791-4F46-B34B-A2EA3B103CEA}" presName="sibTrans" presStyleLbl="sibTrans2D1" presStyleIdx="0" presStyleCnt="6"/>
      <dgm:spPr/>
      <dgm:t>
        <a:bodyPr/>
        <a:lstStyle/>
        <a:p>
          <a:endParaRPr lang="en-IN"/>
        </a:p>
      </dgm:t>
    </dgm:pt>
    <dgm:pt modelId="{A3DA870C-33CB-4D7D-8B4F-0071305319BB}" type="pres">
      <dgm:prSet presAssocID="{D145A55E-4791-4F46-B34B-A2EA3B103CEA}" presName="connectorText" presStyleLbl="sibTrans2D1" presStyleIdx="0" presStyleCnt="6"/>
      <dgm:spPr/>
      <dgm:t>
        <a:bodyPr/>
        <a:lstStyle/>
        <a:p>
          <a:endParaRPr lang="en-IN"/>
        </a:p>
      </dgm:t>
    </dgm:pt>
    <dgm:pt modelId="{9B52BAB8-3F4E-493B-8A87-1E77ED7D8797}" type="pres">
      <dgm:prSet presAssocID="{E612479C-3555-45E4-85A0-29BEC44C4B8E}" presName="node" presStyleLbl="node1" presStyleIdx="1" presStyleCnt="7">
        <dgm:presLayoutVars>
          <dgm:bulletEnabled val="1"/>
        </dgm:presLayoutVars>
      </dgm:prSet>
      <dgm:spPr/>
      <dgm:t>
        <a:bodyPr/>
        <a:lstStyle/>
        <a:p>
          <a:endParaRPr lang="en-IN"/>
        </a:p>
      </dgm:t>
    </dgm:pt>
    <dgm:pt modelId="{88DA5233-CC63-447A-81FC-8E70BBD2ABC8}" type="pres">
      <dgm:prSet presAssocID="{E472720D-C3DC-4637-B05B-7D88ED4ABBCB}" presName="sibTrans" presStyleLbl="sibTrans2D1" presStyleIdx="1" presStyleCnt="6"/>
      <dgm:spPr/>
      <dgm:t>
        <a:bodyPr/>
        <a:lstStyle/>
        <a:p>
          <a:endParaRPr lang="en-IN"/>
        </a:p>
      </dgm:t>
    </dgm:pt>
    <dgm:pt modelId="{AF48D01D-ABD4-4EFA-AD96-018970094AC0}" type="pres">
      <dgm:prSet presAssocID="{E472720D-C3DC-4637-B05B-7D88ED4ABBCB}" presName="connectorText" presStyleLbl="sibTrans2D1" presStyleIdx="1" presStyleCnt="6"/>
      <dgm:spPr/>
      <dgm:t>
        <a:bodyPr/>
        <a:lstStyle/>
        <a:p>
          <a:endParaRPr lang="en-IN"/>
        </a:p>
      </dgm:t>
    </dgm:pt>
    <dgm:pt modelId="{7851D133-C24F-449B-991C-FAFEC15A32D8}" type="pres">
      <dgm:prSet presAssocID="{008E07AC-8C99-470E-B4BB-3E93F161343F}" presName="node" presStyleLbl="node1" presStyleIdx="2" presStyleCnt="7">
        <dgm:presLayoutVars>
          <dgm:bulletEnabled val="1"/>
        </dgm:presLayoutVars>
      </dgm:prSet>
      <dgm:spPr/>
      <dgm:t>
        <a:bodyPr/>
        <a:lstStyle/>
        <a:p>
          <a:endParaRPr lang="en-IN"/>
        </a:p>
      </dgm:t>
    </dgm:pt>
    <dgm:pt modelId="{1154E246-C008-4AA2-8575-4140E08BF0E0}" type="pres">
      <dgm:prSet presAssocID="{CB7E2AE6-EC9A-4261-970F-018F8EC8BC3D}" presName="sibTrans" presStyleLbl="sibTrans2D1" presStyleIdx="2" presStyleCnt="6"/>
      <dgm:spPr/>
      <dgm:t>
        <a:bodyPr/>
        <a:lstStyle/>
        <a:p>
          <a:endParaRPr lang="en-IN"/>
        </a:p>
      </dgm:t>
    </dgm:pt>
    <dgm:pt modelId="{FABF9602-206A-46F8-8941-6FBA841287E0}" type="pres">
      <dgm:prSet presAssocID="{CB7E2AE6-EC9A-4261-970F-018F8EC8BC3D}" presName="connectorText" presStyleLbl="sibTrans2D1" presStyleIdx="2" presStyleCnt="6"/>
      <dgm:spPr/>
      <dgm:t>
        <a:bodyPr/>
        <a:lstStyle/>
        <a:p>
          <a:endParaRPr lang="en-IN"/>
        </a:p>
      </dgm:t>
    </dgm:pt>
    <dgm:pt modelId="{198CB632-AE82-494B-A608-FE8AD7F61631}" type="pres">
      <dgm:prSet presAssocID="{F13348F7-DF01-425D-A48E-46A6D19033E7}" presName="node" presStyleLbl="node1" presStyleIdx="3" presStyleCnt="7">
        <dgm:presLayoutVars>
          <dgm:bulletEnabled val="1"/>
        </dgm:presLayoutVars>
      </dgm:prSet>
      <dgm:spPr/>
      <dgm:t>
        <a:bodyPr/>
        <a:lstStyle/>
        <a:p>
          <a:endParaRPr lang="en-IN"/>
        </a:p>
      </dgm:t>
    </dgm:pt>
    <dgm:pt modelId="{E3BC5FA3-4CF1-471A-BD1C-75ABD4B0382C}" type="pres">
      <dgm:prSet presAssocID="{94196D52-3567-458E-807B-CF427498C1F0}" presName="sibTrans" presStyleLbl="sibTrans2D1" presStyleIdx="3" presStyleCnt="6"/>
      <dgm:spPr/>
      <dgm:t>
        <a:bodyPr/>
        <a:lstStyle/>
        <a:p>
          <a:endParaRPr lang="en-IN"/>
        </a:p>
      </dgm:t>
    </dgm:pt>
    <dgm:pt modelId="{02717879-2EF2-4C29-B7C1-744A842050BF}" type="pres">
      <dgm:prSet presAssocID="{94196D52-3567-458E-807B-CF427498C1F0}" presName="connectorText" presStyleLbl="sibTrans2D1" presStyleIdx="3" presStyleCnt="6"/>
      <dgm:spPr/>
      <dgm:t>
        <a:bodyPr/>
        <a:lstStyle/>
        <a:p>
          <a:endParaRPr lang="en-IN"/>
        </a:p>
      </dgm:t>
    </dgm:pt>
    <dgm:pt modelId="{A5F4B563-64D2-4861-8ED1-F7006217985D}" type="pres">
      <dgm:prSet presAssocID="{BA9842DC-C5DB-4C21-950E-4B73CB44F457}" presName="node" presStyleLbl="node1" presStyleIdx="4" presStyleCnt="7">
        <dgm:presLayoutVars>
          <dgm:bulletEnabled val="1"/>
        </dgm:presLayoutVars>
      </dgm:prSet>
      <dgm:spPr/>
      <dgm:t>
        <a:bodyPr/>
        <a:lstStyle/>
        <a:p>
          <a:endParaRPr lang="en-IN"/>
        </a:p>
      </dgm:t>
    </dgm:pt>
    <dgm:pt modelId="{A5528B70-9086-4A09-AE6D-C2A44BEA85DB}" type="pres">
      <dgm:prSet presAssocID="{969FD70E-2E98-4395-B106-AA6CA42697FB}" presName="sibTrans" presStyleLbl="sibTrans2D1" presStyleIdx="4" presStyleCnt="6"/>
      <dgm:spPr/>
      <dgm:t>
        <a:bodyPr/>
        <a:lstStyle/>
        <a:p>
          <a:endParaRPr lang="en-IN"/>
        </a:p>
      </dgm:t>
    </dgm:pt>
    <dgm:pt modelId="{54CE527E-6439-4683-849A-63AD30AB18EE}" type="pres">
      <dgm:prSet presAssocID="{969FD70E-2E98-4395-B106-AA6CA42697FB}" presName="connectorText" presStyleLbl="sibTrans2D1" presStyleIdx="4" presStyleCnt="6"/>
      <dgm:spPr/>
      <dgm:t>
        <a:bodyPr/>
        <a:lstStyle/>
        <a:p>
          <a:endParaRPr lang="en-IN"/>
        </a:p>
      </dgm:t>
    </dgm:pt>
    <dgm:pt modelId="{21D49F6C-8B12-415D-BB57-C97798067B10}" type="pres">
      <dgm:prSet presAssocID="{F4FCE238-302D-4AF0-A7F9-5EFD0EAAC8B7}" presName="node" presStyleLbl="node1" presStyleIdx="5" presStyleCnt="7">
        <dgm:presLayoutVars>
          <dgm:bulletEnabled val="1"/>
        </dgm:presLayoutVars>
      </dgm:prSet>
      <dgm:spPr/>
      <dgm:t>
        <a:bodyPr/>
        <a:lstStyle/>
        <a:p>
          <a:endParaRPr lang="en-IN"/>
        </a:p>
      </dgm:t>
    </dgm:pt>
    <dgm:pt modelId="{5E1228B1-484C-490A-AFD5-06D2202267CD}" type="pres">
      <dgm:prSet presAssocID="{1BC5F029-EF88-432F-8447-BA1EE5EAA6D6}" presName="sibTrans" presStyleLbl="sibTrans2D1" presStyleIdx="5" presStyleCnt="6"/>
      <dgm:spPr/>
      <dgm:t>
        <a:bodyPr/>
        <a:lstStyle/>
        <a:p>
          <a:endParaRPr lang="en-IN"/>
        </a:p>
      </dgm:t>
    </dgm:pt>
    <dgm:pt modelId="{F0F46CF3-E240-4DC6-B357-69CC6DC6BF77}" type="pres">
      <dgm:prSet presAssocID="{1BC5F029-EF88-432F-8447-BA1EE5EAA6D6}" presName="connectorText" presStyleLbl="sibTrans2D1" presStyleIdx="5" presStyleCnt="6"/>
      <dgm:spPr/>
      <dgm:t>
        <a:bodyPr/>
        <a:lstStyle/>
        <a:p>
          <a:endParaRPr lang="en-IN"/>
        </a:p>
      </dgm:t>
    </dgm:pt>
    <dgm:pt modelId="{2057AF07-7FCE-4293-84A2-C1595FD6115E}" type="pres">
      <dgm:prSet presAssocID="{81D2A022-3812-4977-A83A-1F1BFBC2F985}" presName="node" presStyleLbl="node1" presStyleIdx="6" presStyleCnt="7" custLinFactNeighborX="661" custLinFactNeighborY="903">
        <dgm:presLayoutVars>
          <dgm:bulletEnabled val="1"/>
        </dgm:presLayoutVars>
      </dgm:prSet>
      <dgm:spPr/>
      <dgm:t>
        <a:bodyPr/>
        <a:lstStyle/>
        <a:p>
          <a:endParaRPr lang="en-IN"/>
        </a:p>
      </dgm:t>
    </dgm:pt>
  </dgm:ptLst>
  <dgm:cxnLst>
    <dgm:cxn modelId="{6955D413-3266-4888-9A32-13B26204CC99}" srcId="{DC6287BC-3175-4CCF-9515-84B9DDDD9C79}" destId="{F4FCE238-302D-4AF0-A7F9-5EFD0EAAC8B7}" srcOrd="5" destOrd="0" parTransId="{9EC79CE4-4A10-454D-BE47-0B656611D33B}" sibTransId="{1BC5F029-EF88-432F-8447-BA1EE5EAA6D6}"/>
    <dgm:cxn modelId="{453707E0-CFD9-47EC-8CCC-7FEC3F2CE942}" type="presOf" srcId="{E472720D-C3DC-4637-B05B-7D88ED4ABBCB}" destId="{88DA5233-CC63-447A-81FC-8E70BBD2ABC8}" srcOrd="0" destOrd="0" presId="urn:microsoft.com/office/officeart/2005/8/layout/process1"/>
    <dgm:cxn modelId="{A5F62528-E993-4FF0-A653-05515A73B59E}" srcId="{DC6287BC-3175-4CCF-9515-84B9DDDD9C79}" destId="{008E07AC-8C99-470E-B4BB-3E93F161343F}" srcOrd="2" destOrd="0" parTransId="{B768B98B-9AC5-45B9-BBFB-6CF5ACA56ED1}" sibTransId="{CB7E2AE6-EC9A-4261-970F-018F8EC8BC3D}"/>
    <dgm:cxn modelId="{F3563E21-7089-481D-B28B-FFDEFB0A08CD}" type="presOf" srcId="{94196D52-3567-458E-807B-CF427498C1F0}" destId="{02717879-2EF2-4C29-B7C1-744A842050BF}" srcOrd="1" destOrd="0" presId="urn:microsoft.com/office/officeart/2005/8/layout/process1"/>
    <dgm:cxn modelId="{3E855A64-FC4A-4AD1-8044-16743EBB7CAE}" type="presOf" srcId="{81D2A022-3812-4977-A83A-1F1BFBC2F985}" destId="{2057AF07-7FCE-4293-84A2-C1595FD6115E}" srcOrd="0" destOrd="0" presId="urn:microsoft.com/office/officeart/2005/8/layout/process1"/>
    <dgm:cxn modelId="{CA4A91A8-D635-4C5C-B7EE-B0623CCD40D4}" type="presOf" srcId="{008E07AC-8C99-470E-B4BB-3E93F161343F}" destId="{7851D133-C24F-449B-991C-FAFEC15A32D8}" srcOrd="0" destOrd="0" presId="urn:microsoft.com/office/officeart/2005/8/layout/process1"/>
    <dgm:cxn modelId="{A89C56AD-8520-42CB-B411-E6343C6B328D}" srcId="{DC6287BC-3175-4CCF-9515-84B9DDDD9C79}" destId="{E612479C-3555-45E4-85A0-29BEC44C4B8E}" srcOrd="1" destOrd="0" parTransId="{3D9EE879-C705-486C-849D-098E3DCA27B8}" sibTransId="{E472720D-C3DC-4637-B05B-7D88ED4ABBCB}"/>
    <dgm:cxn modelId="{C59C3FBE-9B8E-43E2-8885-E88A3A0BBF2A}" type="presOf" srcId="{94196D52-3567-458E-807B-CF427498C1F0}" destId="{E3BC5FA3-4CF1-471A-BD1C-75ABD4B0382C}" srcOrd="0" destOrd="0" presId="urn:microsoft.com/office/officeart/2005/8/layout/process1"/>
    <dgm:cxn modelId="{9A974E8C-BD45-4687-9C26-8B4A239BABAB}" type="presOf" srcId="{CB7E2AE6-EC9A-4261-970F-018F8EC8BC3D}" destId="{1154E246-C008-4AA2-8575-4140E08BF0E0}" srcOrd="0" destOrd="0" presId="urn:microsoft.com/office/officeart/2005/8/layout/process1"/>
    <dgm:cxn modelId="{E26E1BC8-BD8C-4D2E-92B9-D29D65FA4C7A}" type="presOf" srcId="{BA9842DC-C5DB-4C21-950E-4B73CB44F457}" destId="{A5F4B563-64D2-4861-8ED1-F7006217985D}" srcOrd="0" destOrd="0" presId="urn:microsoft.com/office/officeart/2005/8/layout/process1"/>
    <dgm:cxn modelId="{78543E17-5BE6-4D54-AE65-D3831719E4E1}" type="presOf" srcId="{DC6287BC-3175-4CCF-9515-84B9DDDD9C79}" destId="{30C0ADBF-2131-4594-A7CD-0CFFEE4543D8}" srcOrd="0" destOrd="0" presId="urn:microsoft.com/office/officeart/2005/8/layout/process1"/>
    <dgm:cxn modelId="{7BA27403-3B04-44FE-AA8E-DF6F6F083961}" type="presOf" srcId="{F4FCE238-302D-4AF0-A7F9-5EFD0EAAC8B7}" destId="{21D49F6C-8B12-415D-BB57-C97798067B10}" srcOrd="0" destOrd="0" presId="urn:microsoft.com/office/officeart/2005/8/layout/process1"/>
    <dgm:cxn modelId="{79AFA2EA-DC13-4DC1-A063-385084B3CD91}" type="presOf" srcId="{F13348F7-DF01-425D-A48E-46A6D19033E7}" destId="{198CB632-AE82-494B-A608-FE8AD7F61631}" srcOrd="0" destOrd="0" presId="urn:microsoft.com/office/officeart/2005/8/layout/process1"/>
    <dgm:cxn modelId="{7E077073-4635-4510-BED4-475689797C5F}" type="presOf" srcId="{969FD70E-2E98-4395-B106-AA6CA42697FB}" destId="{54CE527E-6439-4683-849A-63AD30AB18EE}" srcOrd="1" destOrd="0" presId="urn:microsoft.com/office/officeart/2005/8/layout/process1"/>
    <dgm:cxn modelId="{6408293B-46EB-4C29-A5A0-D80CDD5082AC}" type="presOf" srcId="{1BC5F029-EF88-432F-8447-BA1EE5EAA6D6}" destId="{5E1228B1-484C-490A-AFD5-06D2202267CD}" srcOrd="0" destOrd="0" presId="urn:microsoft.com/office/officeart/2005/8/layout/process1"/>
    <dgm:cxn modelId="{64CF350C-0FD9-4D40-B249-0027D40DAE38}" srcId="{DC6287BC-3175-4CCF-9515-84B9DDDD9C79}" destId="{D6C5F66A-689C-45E9-AE86-46FB73CFEF0C}" srcOrd="0" destOrd="0" parTransId="{2FB17B2C-DCCA-4717-A6D6-77E21D8C4408}" sibTransId="{D145A55E-4791-4F46-B34B-A2EA3B103CEA}"/>
    <dgm:cxn modelId="{CD868288-4A2A-4DFB-A081-F6AEDA63D583}" type="presOf" srcId="{D6C5F66A-689C-45E9-AE86-46FB73CFEF0C}" destId="{705CCB3C-292E-4EB7-983B-DBD4E42D16BB}" srcOrd="0" destOrd="0" presId="urn:microsoft.com/office/officeart/2005/8/layout/process1"/>
    <dgm:cxn modelId="{1DD3DB6D-6F3B-4AF1-BDE6-340DE89C3AF9}" type="presOf" srcId="{D145A55E-4791-4F46-B34B-A2EA3B103CEA}" destId="{A84B1EB9-2B24-455F-963C-969938CE4781}" srcOrd="0" destOrd="0" presId="urn:microsoft.com/office/officeart/2005/8/layout/process1"/>
    <dgm:cxn modelId="{37950996-7F1B-4D4D-9A3F-9652B1E00C13}" type="presOf" srcId="{969FD70E-2E98-4395-B106-AA6CA42697FB}" destId="{A5528B70-9086-4A09-AE6D-C2A44BEA85DB}" srcOrd="0" destOrd="0" presId="urn:microsoft.com/office/officeart/2005/8/layout/process1"/>
    <dgm:cxn modelId="{45956162-D23D-4158-8867-6CD79FB803F0}" type="presOf" srcId="{CB7E2AE6-EC9A-4261-970F-018F8EC8BC3D}" destId="{FABF9602-206A-46F8-8941-6FBA841287E0}" srcOrd="1" destOrd="0" presId="urn:microsoft.com/office/officeart/2005/8/layout/process1"/>
    <dgm:cxn modelId="{1A6CF648-89E6-49D4-BBC9-EF7D3A3E2B60}" srcId="{DC6287BC-3175-4CCF-9515-84B9DDDD9C79}" destId="{F13348F7-DF01-425D-A48E-46A6D19033E7}" srcOrd="3" destOrd="0" parTransId="{85A8DE9C-3E1E-4308-BDC7-144877546C70}" sibTransId="{94196D52-3567-458E-807B-CF427498C1F0}"/>
    <dgm:cxn modelId="{9CDA5DCE-DEC0-473A-9E33-1302FF582864}" srcId="{DC6287BC-3175-4CCF-9515-84B9DDDD9C79}" destId="{BA9842DC-C5DB-4C21-950E-4B73CB44F457}" srcOrd="4" destOrd="0" parTransId="{AAF09FA5-9C6E-4B4D-B83B-52B4BD1825BF}" sibTransId="{969FD70E-2E98-4395-B106-AA6CA42697FB}"/>
    <dgm:cxn modelId="{69A821D7-6E98-4129-8BFE-361400885D7F}" srcId="{DC6287BC-3175-4CCF-9515-84B9DDDD9C79}" destId="{81D2A022-3812-4977-A83A-1F1BFBC2F985}" srcOrd="6" destOrd="0" parTransId="{D3A43C62-6EFF-4718-8360-762F4C1B048F}" sibTransId="{1C8C1796-E624-46F0-80A0-57318C5CAAEC}"/>
    <dgm:cxn modelId="{1F4E8461-0F3C-4232-A9B1-BD41158289C4}" type="presOf" srcId="{1BC5F029-EF88-432F-8447-BA1EE5EAA6D6}" destId="{F0F46CF3-E240-4DC6-B357-69CC6DC6BF77}" srcOrd="1" destOrd="0" presId="urn:microsoft.com/office/officeart/2005/8/layout/process1"/>
    <dgm:cxn modelId="{83370F6C-D1BF-4309-990F-81C72A91E788}" type="presOf" srcId="{E612479C-3555-45E4-85A0-29BEC44C4B8E}" destId="{9B52BAB8-3F4E-493B-8A87-1E77ED7D8797}" srcOrd="0" destOrd="0" presId="urn:microsoft.com/office/officeart/2005/8/layout/process1"/>
    <dgm:cxn modelId="{2968750F-401F-446F-AA37-26539B0FA5BB}" type="presOf" srcId="{E472720D-C3DC-4637-B05B-7D88ED4ABBCB}" destId="{AF48D01D-ABD4-4EFA-AD96-018970094AC0}" srcOrd="1" destOrd="0" presId="urn:microsoft.com/office/officeart/2005/8/layout/process1"/>
    <dgm:cxn modelId="{0F11C9A1-2416-471B-94D2-2BE004E94325}" type="presOf" srcId="{D145A55E-4791-4F46-B34B-A2EA3B103CEA}" destId="{A3DA870C-33CB-4D7D-8B4F-0071305319BB}" srcOrd="1" destOrd="0" presId="urn:microsoft.com/office/officeart/2005/8/layout/process1"/>
    <dgm:cxn modelId="{8B4F9336-CA0F-4A15-B011-D37964C04A89}" type="presParOf" srcId="{30C0ADBF-2131-4594-A7CD-0CFFEE4543D8}" destId="{705CCB3C-292E-4EB7-983B-DBD4E42D16BB}" srcOrd="0" destOrd="0" presId="urn:microsoft.com/office/officeart/2005/8/layout/process1"/>
    <dgm:cxn modelId="{73563D97-6D83-4D19-9854-18F6337BC119}" type="presParOf" srcId="{30C0ADBF-2131-4594-A7CD-0CFFEE4543D8}" destId="{A84B1EB9-2B24-455F-963C-969938CE4781}" srcOrd="1" destOrd="0" presId="urn:microsoft.com/office/officeart/2005/8/layout/process1"/>
    <dgm:cxn modelId="{1025D073-FCF5-4CEE-B5CC-4D51B50EADF9}" type="presParOf" srcId="{A84B1EB9-2B24-455F-963C-969938CE4781}" destId="{A3DA870C-33CB-4D7D-8B4F-0071305319BB}" srcOrd="0" destOrd="0" presId="urn:microsoft.com/office/officeart/2005/8/layout/process1"/>
    <dgm:cxn modelId="{47A3A84E-4498-459C-A624-4D3814B2B278}" type="presParOf" srcId="{30C0ADBF-2131-4594-A7CD-0CFFEE4543D8}" destId="{9B52BAB8-3F4E-493B-8A87-1E77ED7D8797}" srcOrd="2" destOrd="0" presId="urn:microsoft.com/office/officeart/2005/8/layout/process1"/>
    <dgm:cxn modelId="{C8D6B0CC-C6D3-4CB2-A4CC-D7FA81EE49D2}" type="presParOf" srcId="{30C0ADBF-2131-4594-A7CD-0CFFEE4543D8}" destId="{88DA5233-CC63-447A-81FC-8E70BBD2ABC8}" srcOrd="3" destOrd="0" presId="urn:microsoft.com/office/officeart/2005/8/layout/process1"/>
    <dgm:cxn modelId="{FFE74866-088E-4F25-8805-0C7F4DBE17BA}" type="presParOf" srcId="{88DA5233-CC63-447A-81FC-8E70BBD2ABC8}" destId="{AF48D01D-ABD4-4EFA-AD96-018970094AC0}" srcOrd="0" destOrd="0" presId="urn:microsoft.com/office/officeart/2005/8/layout/process1"/>
    <dgm:cxn modelId="{3C9DCC86-2ED3-4F5B-84B2-F9CB4EC6247A}" type="presParOf" srcId="{30C0ADBF-2131-4594-A7CD-0CFFEE4543D8}" destId="{7851D133-C24F-449B-991C-FAFEC15A32D8}" srcOrd="4" destOrd="0" presId="urn:microsoft.com/office/officeart/2005/8/layout/process1"/>
    <dgm:cxn modelId="{327AB5AF-D9CF-4ADA-A37F-326D6936EAE9}" type="presParOf" srcId="{30C0ADBF-2131-4594-A7CD-0CFFEE4543D8}" destId="{1154E246-C008-4AA2-8575-4140E08BF0E0}" srcOrd="5" destOrd="0" presId="urn:microsoft.com/office/officeart/2005/8/layout/process1"/>
    <dgm:cxn modelId="{B969353A-6B51-49BC-9C2D-ED275A501C6C}" type="presParOf" srcId="{1154E246-C008-4AA2-8575-4140E08BF0E0}" destId="{FABF9602-206A-46F8-8941-6FBA841287E0}" srcOrd="0" destOrd="0" presId="urn:microsoft.com/office/officeart/2005/8/layout/process1"/>
    <dgm:cxn modelId="{1B719950-BDB6-4934-BAEF-86D1EFE86411}" type="presParOf" srcId="{30C0ADBF-2131-4594-A7CD-0CFFEE4543D8}" destId="{198CB632-AE82-494B-A608-FE8AD7F61631}" srcOrd="6" destOrd="0" presId="urn:microsoft.com/office/officeart/2005/8/layout/process1"/>
    <dgm:cxn modelId="{AE08F817-FA73-47C1-8E23-A0079AB89709}" type="presParOf" srcId="{30C0ADBF-2131-4594-A7CD-0CFFEE4543D8}" destId="{E3BC5FA3-4CF1-471A-BD1C-75ABD4B0382C}" srcOrd="7" destOrd="0" presId="urn:microsoft.com/office/officeart/2005/8/layout/process1"/>
    <dgm:cxn modelId="{6FAA56AA-B839-4844-8491-CDF33E5EC6F5}" type="presParOf" srcId="{E3BC5FA3-4CF1-471A-BD1C-75ABD4B0382C}" destId="{02717879-2EF2-4C29-B7C1-744A842050BF}" srcOrd="0" destOrd="0" presId="urn:microsoft.com/office/officeart/2005/8/layout/process1"/>
    <dgm:cxn modelId="{5DBC1BC8-1865-4C65-A5C7-5836F9A82686}" type="presParOf" srcId="{30C0ADBF-2131-4594-A7CD-0CFFEE4543D8}" destId="{A5F4B563-64D2-4861-8ED1-F7006217985D}" srcOrd="8" destOrd="0" presId="urn:microsoft.com/office/officeart/2005/8/layout/process1"/>
    <dgm:cxn modelId="{96691901-6FE8-4A10-8247-C6D8CC709972}" type="presParOf" srcId="{30C0ADBF-2131-4594-A7CD-0CFFEE4543D8}" destId="{A5528B70-9086-4A09-AE6D-C2A44BEA85DB}" srcOrd="9" destOrd="0" presId="urn:microsoft.com/office/officeart/2005/8/layout/process1"/>
    <dgm:cxn modelId="{158BAF56-2242-4BDB-AE9B-8F1A938397CA}" type="presParOf" srcId="{A5528B70-9086-4A09-AE6D-C2A44BEA85DB}" destId="{54CE527E-6439-4683-849A-63AD30AB18EE}" srcOrd="0" destOrd="0" presId="urn:microsoft.com/office/officeart/2005/8/layout/process1"/>
    <dgm:cxn modelId="{1686D7CD-8C4F-4EA9-9659-C8A17FD67174}" type="presParOf" srcId="{30C0ADBF-2131-4594-A7CD-0CFFEE4543D8}" destId="{21D49F6C-8B12-415D-BB57-C97798067B10}" srcOrd="10" destOrd="0" presId="urn:microsoft.com/office/officeart/2005/8/layout/process1"/>
    <dgm:cxn modelId="{6E56785A-6FC5-4468-8B37-3E439D6EC080}" type="presParOf" srcId="{30C0ADBF-2131-4594-A7CD-0CFFEE4543D8}" destId="{5E1228B1-484C-490A-AFD5-06D2202267CD}" srcOrd="11" destOrd="0" presId="urn:microsoft.com/office/officeart/2005/8/layout/process1"/>
    <dgm:cxn modelId="{61E22C54-B4FF-4361-B6AF-533111BC2F8D}" type="presParOf" srcId="{5E1228B1-484C-490A-AFD5-06D2202267CD}" destId="{F0F46CF3-E240-4DC6-B357-69CC6DC6BF77}" srcOrd="0" destOrd="0" presId="urn:microsoft.com/office/officeart/2005/8/layout/process1"/>
    <dgm:cxn modelId="{C320ABA8-8FE8-491E-829B-12CE06C09075}" type="presParOf" srcId="{30C0ADBF-2131-4594-A7CD-0CFFEE4543D8}" destId="{2057AF07-7FCE-4293-84A2-C1595FD6115E}"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405C9D-4AEA-480F-84EB-7AC8F11AABA2}" type="doc">
      <dgm:prSet loTypeId="urn:microsoft.com/office/officeart/2005/8/layout/radial3" loCatId="cycle" qsTypeId="urn:microsoft.com/office/officeart/2005/8/quickstyle/simple2" qsCatId="simple" csTypeId="urn:microsoft.com/office/officeart/2005/8/colors/accent1_1" csCatId="accent1" phldr="1"/>
      <dgm:spPr/>
      <dgm:t>
        <a:bodyPr/>
        <a:lstStyle/>
        <a:p>
          <a:endParaRPr lang="en-IN"/>
        </a:p>
      </dgm:t>
    </dgm:pt>
    <dgm:pt modelId="{0C874081-C91E-464D-B4FF-3ABBE72324E1}">
      <dgm:prSet phldrT="[Text]" custT="1"/>
      <dgm:spPr/>
      <dgm:t>
        <a:bodyPr/>
        <a:lstStyle/>
        <a:p>
          <a:r>
            <a:rPr lang="en-US" sz="1800" b="1" dirty="0"/>
            <a:t>Employee Engagement</a:t>
          </a:r>
          <a:endParaRPr lang="en-IN" sz="1800" b="1" dirty="0"/>
        </a:p>
      </dgm:t>
    </dgm:pt>
    <dgm:pt modelId="{313EE144-2D1F-4794-8688-99359F5C9405}" type="parTrans" cxnId="{3C7ED361-750E-4279-AA0F-8FC7C4CA3539}">
      <dgm:prSet/>
      <dgm:spPr/>
      <dgm:t>
        <a:bodyPr/>
        <a:lstStyle/>
        <a:p>
          <a:endParaRPr lang="en-IN" sz="2400"/>
        </a:p>
      </dgm:t>
    </dgm:pt>
    <dgm:pt modelId="{511D668F-3AFD-46F8-8B84-9EDEA93DC087}" type="sibTrans" cxnId="{3C7ED361-750E-4279-AA0F-8FC7C4CA3539}">
      <dgm:prSet/>
      <dgm:spPr/>
      <dgm:t>
        <a:bodyPr/>
        <a:lstStyle/>
        <a:p>
          <a:endParaRPr lang="en-IN" sz="2400"/>
        </a:p>
      </dgm:t>
    </dgm:pt>
    <dgm:pt modelId="{1460F6B5-27F0-471E-AFA9-A42DBCD26EBE}">
      <dgm:prSet phldrT="[Text]" custT="1"/>
      <dgm:spPr/>
      <dgm:t>
        <a:bodyPr/>
        <a:lstStyle/>
        <a:p>
          <a:r>
            <a:rPr lang="en-US" sz="800" b="1" dirty="0"/>
            <a:t>Corporate Responsibility (CR)</a:t>
          </a:r>
          <a:endParaRPr lang="en-IN" sz="800" b="1" dirty="0"/>
        </a:p>
      </dgm:t>
    </dgm:pt>
    <dgm:pt modelId="{252A553E-E2FD-407C-B613-EA8C237A8608}" type="parTrans" cxnId="{8BE9BB70-89EE-4B2C-B633-639BFA6DE06B}">
      <dgm:prSet/>
      <dgm:spPr/>
      <dgm:t>
        <a:bodyPr/>
        <a:lstStyle/>
        <a:p>
          <a:endParaRPr lang="en-IN" sz="2400"/>
        </a:p>
      </dgm:t>
    </dgm:pt>
    <dgm:pt modelId="{EB59DE98-94D3-48AD-A37C-2B2DF1A2C4E0}" type="sibTrans" cxnId="{8BE9BB70-89EE-4B2C-B633-639BFA6DE06B}">
      <dgm:prSet/>
      <dgm:spPr/>
      <dgm:t>
        <a:bodyPr/>
        <a:lstStyle/>
        <a:p>
          <a:endParaRPr lang="en-IN" sz="2400"/>
        </a:p>
      </dgm:t>
    </dgm:pt>
    <dgm:pt modelId="{0AF49565-A75F-47DD-9912-1CB1004D0A09}">
      <dgm:prSet phldrT="[Text]" custT="1"/>
      <dgm:spPr/>
      <dgm:t>
        <a:bodyPr/>
        <a:lstStyle/>
        <a:p>
          <a:r>
            <a:rPr lang="en-US" sz="800" b="1" dirty="0"/>
            <a:t>Women Affinity Events (WAG)</a:t>
          </a:r>
        </a:p>
      </dgm:t>
    </dgm:pt>
    <dgm:pt modelId="{CA529B0F-092A-4857-8162-D636AC8CA61D}" type="parTrans" cxnId="{E1916F68-4571-4D2F-A9D2-AEC4732EE108}">
      <dgm:prSet/>
      <dgm:spPr/>
      <dgm:t>
        <a:bodyPr/>
        <a:lstStyle/>
        <a:p>
          <a:endParaRPr lang="en-IN" sz="2400"/>
        </a:p>
      </dgm:t>
    </dgm:pt>
    <dgm:pt modelId="{F08C26AD-5501-4683-B994-9E4A0720520C}" type="sibTrans" cxnId="{E1916F68-4571-4D2F-A9D2-AEC4732EE108}">
      <dgm:prSet/>
      <dgm:spPr/>
      <dgm:t>
        <a:bodyPr/>
        <a:lstStyle/>
        <a:p>
          <a:endParaRPr lang="en-IN" sz="2400"/>
        </a:p>
      </dgm:t>
    </dgm:pt>
    <dgm:pt modelId="{3641178E-0B2D-4B34-B358-33CD14F981A5}">
      <dgm:prSet phldrT="[Text]" custT="1"/>
      <dgm:spPr/>
      <dgm:t>
        <a:bodyPr/>
        <a:lstStyle/>
        <a:p>
          <a:r>
            <a:rPr lang="en-US" sz="800" b="1" dirty="0"/>
            <a:t>Birthday &amp; Festival Celebrations</a:t>
          </a:r>
          <a:endParaRPr lang="en-IN" sz="800" b="1" dirty="0"/>
        </a:p>
      </dgm:t>
    </dgm:pt>
    <dgm:pt modelId="{C1E9EE27-DB61-4098-B66B-3E654893921B}" type="parTrans" cxnId="{2F5F96AF-883C-46E5-94D5-363E83F270BA}">
      <dgm:prSet/>
      <dgm:spPr/>
      <dgm:t>
        <a:bodyPr/>
        <a:lstStyle/>
        <a:p>
          <a:endParaRPr lang="en-IN" sz="2400"/>
        </a:p>
      </dgm:t>
    </dgm:pt>
    <dgm:pt modelId="{CFAC3256-70DB-4EAD-8F8B-1558A5990A77}" type="sibTrans" cxnId="{2F5F96AF-883C-46E5-94D5-363E83F270BA}">
      <dgm:prSet/>
      <dgm:spPr/>
      <dgm:t>
        <a:bodyPr/>
        <a:lstStyle/>
        <a:p>
          <a:endParaRPr lang="en-IN" sz="2400"/>
        </a:p>
      </dgm:t>
    </dgm:pt>
    <dgm:pt modelId="{D3CE0B3F-397A-47F2-8080-E8DDBAF5259D}">
      <dgm:prSet custT="1"/>
      <dgm:spPr/>
      <dgm:t>
        <a:bodyPr/>
        <a:lstStyle/>
        <a:p>
          <a:r>
            <a:rPr lang="en-US" sz="800" b="1" dirty="0"/>
            <a:t>Reward &amp; Recognition</a:t>
          </a:r>
        </a:p>
      </dgm:t>
    </dgm:pt>
    <dgm:pt modelId="{DD529D5E-D3FE-494C-9D27-3DAE0AC08955}" type="parTrans" cxnId="{6FA14754-BAAC-4D27-9F4B-9198E117D44D}">
      <dgm:prSet/>
      <dgm:spPr/>
      <dgm:t>
        <a:bodyPr/>
        <a:lstStyle/>
        <a:p>
          <a:endParaRPr lang="en-IN" sz="2400"/>
        </a:p>
      </dgm:t>
    </dgm:pt>
    <dgm:pt modelId="{EFCE6F3F-0071-4F90-BEF5-73E53192C90A}" type="sibTrans" cxnId="{6FA14754-BAAC-4D27-9F4B-9198E117D44D}">
      <dgm:prSet/>
      <dgm:spPr/>
      <dgm:t>
        <a:bodyPr/>
        <a:lstStyle/>
        <a:p>
          <a:endParaRPr lang="en-IN" sz="2400"/>
        </a:p>
      </dgm:t>
    </dgm:pt>
    <dgm:pt modelId="{DB079DBB-1D3C-41CE-8ADC-3682D2B4C958}">
      <dgm:prSet custT="1"/>
      <dgm:spPr/>
      <dgm:t>
        <a:bodyPr/>
        <a:lstStyle/>
        <a:p>
          <a:r>
            <a:rPr lang="en-US" sz="800" b="1" dirty="0"/>
            <a:t>Quarterly Communication </a:t>
          </a:r>
        </a:p>
      </dgm:t>
    </dgm:pt>
    <dgm:pt modelId="{B8E97ADD-BC3C-409A-9374-57BDFDF7E1EF}" type="parTrans" cxnId="{8FD8CF1B-E5DD-436F-8DD6-047D4888757C}">
      <dgm:prSet/>
      <dgm:spPr/>
      <dgm:t>
        <a:bodyPr/>
        <a:lstStyle/>
        <a:p>
          <a:endParaRPr lang="en-IN" sz="2400"/>
        </a:p>
      </dgm:t>
    </dgm:pt>
    <dgm:pt modelId="{E566A494-0DDA-44EA-9CB4-8E6B1B31F1D3}" type="sibTrans" cxnId="{8FD8CF1B-E5DD-436F-8DD6-047D4888757C}">
      <dgm:prSet/>
      <dgm:spPr/>
      <dgm:t>
        <a:bodyPr/>
        <a:lstStyle/>
        <a:p>
          <a:endParaRPr lang="en-IN" sz="2400"/>
        </a:p>
      </dgm:t>
    </dgm:pt>
    <dgm:pt modelId="{F8BBE807-C087-4036-86B8-FA402BE4BE06}">
      <dgm:prSet custT="1"/>
      <dgm:spPr/>
      <dgm:t>
        <a:bodyPr/>
        <a:lstStyle/>
        <a:p>
          <a:r>
            <a:rPr lang="en-US" sz="900" b="1" dirty="0"/>
            <a:t>Trainings</a:t>
          </a:r>
        </a:p>
      </dgm:t>
    </dgm:pt>
    <dgm:pt modelId="{23139E70-2F09-4174-886C-A9BE322899B1}" type="parTrans" cxnId="{028D1683-604D-400A-89CB-00D259EA8018}">
      <dgm:prSet/>
      <dgm:spPr/>
      <dgm:t>
        <a:bodyPr/>
        <a:lstStyle/>
        <a:p>
          <a:endParaRPr lang="en-US" sz="1600"/>
        </a:p>
      </dgm:t>
    </dgm:pt>
    <dgm:pt modelId="{F5C17F17-24D5-4F8B-A217-CE60F698A986}" type="sibTrans" cxnId="{028D1683-604D-400A-89CB-00D259EA8018}">
      <dgm:prSet/>
      <dgm:spPr/>
      <dgm:t>
        <a:bodyPr/>
        <a:lstStyle/>
        <a:p>
          <a:endParaRPr lang="en-US" sz="1600"/>
        </a:p>
      </dgm:t>
    </dgm:pt>
    <dgm:pt modelId="{F2336B2C-99D1-427A-AF97-326CB327A42C}" type="pres">
      <dgm:prSet presAssocID="{F1405C9D-4AEA-480F-84EB-7AC8F11AABA2}" presName="composite" presStyleCnt="0">
        <dgm:presLayoutVars>
          <dgm:chMax val="1"/>
          <dgm:dir/>
          <dgm:resizeHandles val="exact"/>
        </dgm:presLayoutVars>
      </dgm:prSet>
      <dgm:spPr/>
      <dgm:t>
        <a:bodyPr/>
        <a:lstStyle/>
        <a:p>
          <a:endParaRPr lang="en-IN"/>
        </a:p>
      </dgm:t>
    </dgm:pt>
    <dgm:pt modelId="{45CF5F73-1A6F-4819-B167-474A74D65FD8}" type="pres">
      <dgm:prSet presAssocID="{F1405C9D-4AEA-480F-84EB-7AC8F11AABA2}" presName="radial" presStyleCnt="0">
        <dgm:presLayoutVars>
          <dgm:animLvl val="ctr"/>
        </dgm:presLayoutVars>
      </dgm:prSet>
      <dgm:spPr/>
    </dgm:pt>
    <dgm:pt modelId="{DD950713-4E6C-4693-881D-3AFF54CCD0DE}" type="pres">
      <dgm:prSet presAssocID="{0C874081-C91E-464D-B4FF-3ABBE72324E1}" presName="centerShape" presStyleLbl="vennNode1" presStyleIdx="0" presStyleCnt="7"/>
      <dgm:spPr/>
      <dgm:t>
        <a:bodyPr/>
        <a:lstStyle/>
        <a:p>
          <a:endParaRPr lang="en-IN"/>
        </a:p>
      </dgm:t>
    </dgm:pt>
    <dgm:pt modelId="{9EEAC581-28C9-4B57-92F3-ED532D21BAD1}" type="pres">
      <dgm:prSet presAssocID="{1460F6B5-27F0-471E-AFA9-A42DBCD26EBE}" presName="node" presStyleLbl="vennNode1" presStyleIdx="1" presStyleCnt="7">
        <dgm:presLayoutVars>
          <dgm:bulletEnabled val="1"/>
        </dgm:presLayoutVars>
      </dgm:prSet>
      <dgm:spPr/>
      <dgm:t>
        <a:bodyPr/>
        <a:lstStyle/>
        <a:p>
          <a:endParaRPr lang="en-IN"/>
        </a:p>
      </dgm:t>
    </dgm:pt>
    <dgm:pt modelId="{41C79603-55F8-4C57-B34D-A08C0C1AA118}" type="pres">
      <dgm:prSet presAssocID="{DB079DBB-1D3C-41CE-8ADC-3682D2B4C958}" presName="node" presStyleLbl="vennNode1" presStyleIdx="2" presStyleCnt="7" custScaleX="113732" custScaleY="101886">
        <dgm:presLayoutVars>
          <dgm:bulletEnabled val="1"/>
        </dgm:presLayoutVars>
      </dgm:prSet>
      <dgm:spPr/>
      <dgm:t>
        <a:bodyPr/>
        <a:lstStyle/>
        <a:p>
          <a:endParaRPr lang="en-IN"/>
        </a:p>
      </dgm:t>
    </dgm:pt>
    <dgm:pt modelId="{7A6E5A16-BDC8-4C68-B60A-631D1C9686FC}" type="pres">
      <dgm:prSet presAssocID="{D3CE0B3F-397A-47F2-8080-E8DDBAF5259D}" presName="node" presStyleLbl="vennNode1" presStyleIdx="3" presStyleCnt="7" custScaleX="107575" custScaleY="102645">
        <dgm:presLayoutVars>
          <dgm:bulletEnabled val="1"/>
        </dgm:presLayoutVars>
      </dgm:prSet>
      <dgm:spPr/>
      <dgm:t>
        <a:bodyPr/>
        <a:lstStyle/>
        <a:p>
          <a:endParaRPr lang="en-IN"/>
        </a:p>
      </dgm:t>
    </dgm:pt>
    <dgm:pt modelId="{B5CFDDE4-063D-491D-8914-1B829BC74919}" type="pres">
      <dgm:prSet presAssocID="{0AF49565-A75F-47DD-9912-1CB1004D0A09}" presName="node" presStyleLbl="vennNode1" presStyleIdx="4" presStyleCnt="7">
        <dgm:presLayoutVars>
          <dgm:bulletEnabled val="1"/>
        </dgm:presLayoutVars>
      </dgm:prSet>
      <dgm:spPr/>
      <dgm:t>
        <a:bodyPr/>
        <a:lstStyle/>
        <a:p>
          <a:endParaRPr lang="en-IN"/>
        </a:p>
      </dgm:t>
    </dgm:pt>
    <dgm:pt modelId="{68D353CE-3271-4BC5-AE0C-622543ABD7CE}" type="pres">
      <dgm:prSet presAssocID="{F8BBE807-C087-4036-86B8-FA402BE4BE06}" presName="node" presStyleLbl="vennNode1" presStyleIdx="5" presStyleCnt="7">
        <dgm:presLayoutVars>
          <dgm:bulletEnabled val="1"/>
        </dgm:presLayoutVars>
      </dgm:prSet>
      <dgm:spPr/>
      <dgm:t>
        <a:bodyPr/>
        <a:lstStyle/>
        <a:p>
          <a:endParaRPr lang="en-IN"/>
        </a:p>
      </dgm:t>
    </dgm:pt>
    <dgm:pt modelId="{2E867A8A-9C25-4B63-BD2A-060D54C039DA}" type="pres">
      <dgm:prSet presAssocID="{3641178E-0B2D-4B34-B358-33CD14F981A5}" presName="node" presStyleLbl="vennNode1" presStyleIdx="6" presStyleCnt="7" custScaleX="101225" custScaleY="94357">
        <dgm:presLayoutVars>
          <dgm:bulletEnabled val="1"/>
        </dgm:presLayoutVars>
      </dgm:prSet>
      <dgm:spPr/>
      <dgm:t>
        <a:bodyPr/>
        <a:lstStyle/>
        <a:p>
          <a:endParaRPr lang="en-IN"/>
        </a:p>
      </dgm:t>
    </dgm:pt>
  </dgm:ptLst>
  <dgm:cxnLst>
    <dgm:cxn modelId="{3C7ED361-750E-4279-AA0F-8FC7C4CA3539}" srcId="{F1405C9D-4AEA-480F-84EB-7AC8F11AABA2}" destId="{0C874081-C91E-464D-B4FF-3ABBE72324E1}" srcOrd="0" destOrd="0" parTransId="{313EE144-2D1F-4794-8688-99359F5C9405}" sibTransId="{511D668F-3AFD-46F8-8B84-9EDEA93DC087}"/>
    <dgm:cxn modelId="{532F463C-54C9-4954-9673-34DB23A6F010}" type="presOf" srcId="{DB079DBB-1D3C-41CE-8ADC-3682D2B4C958}" destId="{41C79603-55F8-4C57-B34D-A08C0C1AA118}" srcOrd="0" destOrd="0" presId="urn:microsoft.com/office/officeart/2005/8/layout/radial3"/>
    <dgm:cxn modelId="{2F5F96AF-883C-46E5-94D5-363E83F270BA}" srcId="{0C874081-C91E-464D-B4FF-3ABBE72324E1}" destId="{3641178E-0B2D-4B34-B358-33CD14F981A5}" srcOrd="5" destOrd="0" parTransId="{C1E9EE27-DB61-4098-B66B-3E654893921B}" sibTransId="{CFAC3256-70DB-4EAD-8F8B-1558A5990A77}"/>
    <dgm:cxn modelId="{F452AFB2-BBB9-4CE5-8B86-1F22F6969DEE}" type="presOf" srcId="{3641178E-0B2D-4B34-B358-33CD14F981A5}" destId="{2E867A8A-9C25-4B63-BD2A-060D54C039DA}" srcOrd="0" destOrd="0" presId="urn:microsoft.com/office/officeart/2005/8/layout/radial3"/>
    <dgm:cxn modelId="{1DB8F631-173E-4ED2-8CA4-7F0BAA7F9CD7}" type="presOf" srcId="{F8BBE807-C087-4036-86B8-FA402BE4BE06}" destId="{68D353CE-3271-4BC5-AE0C-622543ABD7CE}" srcOrd="0" destOrd="0" presId="urn:microsoft.com/office/officeart/2005/8/layout/radial3"/>
    <dgm:cxn modelId="{8FD8CF1B-E5DD-436F-8DD6-047D4888757C}" srcId="{0C874081-C91E-464D-B4FF-3ABBE72324E1}" destId="{DB079DBB-1D3C-41CE-8ADC-3682D2B4C958}" srcOrd="1" destOrd="0" parTransId="{B8E97ADD-BC3C-409A-9374-57BDFDF7E1EF}" sibTransId="{E566A494-0DDA-44EA-9CB4-8E6B1B31F1D3}"/>
    <dgm:cxn modelId="{7155D71D-C6B0-42BE-BB5B-C74B9D590AC1}" type="presOf" srcId="{0AF49565-A75F-47DD-9912-1CB1004D0A09}" destId="{B5CFDDE4-063D-491D-8914-1B829BC74919}" srcOrd="0" destOrd="0" presId="urn:microsoft.com/office/officeart/2005/8/layout/radial3"/>
    <dgm:cxn modelId="{2CE5EF47-8874-4036-8611-E91B724C6437}" type="presOf" srcId="{1460F6B5-27F0-471E-AFA9-A42DBCD26EBE}" destId="{9EEAC581-28C9-4B57-92F3-ED532D21BAD1}" srcOrd="0" destOrd="0" presId="urn:microsoft.com/office/officeart/2005/8/layout/radial3"/>
    <dgm:cxn modelId="{8BE9BB70-89EE-4B2C-B633-639BFA6DE06B}" srcId="{0C874081-C91E-464D-B4FF-3ABBE72324E1}" destId="{1460F6B5-27F0-471E-AFA9-A42DBCD26EBE}" srcOrd="0" destOrd="0" parTransId="{252A553E-E2FD-407C-B613-EA8C237A8608}" sibTransId="{EB59DE98-94D3-48AD-A37C-2B2DF1A2C4E0}"/>
    <dgm:cxn modelId="{028D1683-604D-400A-89CB-00D259EA8018}" srcId="{0C874081-C91E-464D-B4FF-3ABBE72324E1}" destId="{F8BBE807-C087-4036-86B8-FA402BE4BE06}" srcOrd="4" destOrd="0" parTransId="{23139E70-2F09-4174-886C-A9BE322899B1}" sibTransId="{F5C17F17-24D5-4F8B-A217-CE60F698A986}"/>
    <dgm:cxn modelId="{D924671C-D028-41B1-88CA-DCB6CA3EA9A4}" type="presOf" srcId="{F1405C9D-4AEA-480F-84EB-7AC8F11AABA2}" destId="{F2336B2C-99D1-427A-AF97-326CB327A42C}" srcOrd="0" destOrd="0" presId="urn:microsoft.com/office/officeart/2005/8/layout/radial3"/>
    <dgm:cxn modelId="{C3281943-D897-4BB8-9142-A53F3C90D2BB}" type="presOf" srcId="{0C874081-C91E-464D-B4FF-3ABBE72324E1}" destId="{DD950713-4E6C-4693-881D-3AFF54CCD0DE}" srcOrd="0" destOrd="0" presId="urn:microsoft.com/office/officeart/2005/8/layout/radial3"/>
    <dgm:cxn modelId="{4DBF497A-A426-457C-8A31-C847BD50A849}" type="presOf" srcId="{D3CE0B3F-397A-47F2-8080-E8DDBAF5259D}" destId="{7A6E5A16-BDC8-4C68-B60A-631D1C9686FC}" srcOrd="0" destOrd="0" presId="urn:microsoft.com/office/officeart/2005/8/layout/radial3"/>
    <dgm:cxn modelId="{E1916F68-4571-4D2F-A9D2-AEC4732EE108}" srcId="{0C874081-C91E-464D-B4FF-3ABBE72324E1}" destId="{0AF49565-A75F-47DD-9912-1CB1004D0A09}" srcOrd="3" destOrd="0" parTransId="{CA529B0F-092A-4857-8162-D636AC8CA61D}" sibTransId="{F08C26AD-5501-4683-B994-9E4A0720520C}"/>
    <dgm:cxn modelId="{6FA14754-BAAC-4D27-9F4B-9198E117D44D}" srcId="{0C874081-C91E-464D-B4FF-3ABBE72324E1}" destId="{D3CE0B3F-397A-47F2-8080-E8DDBAF5259D}" srcOrd="2" destOrd="0" parTransId="{DD529D5E-D3FE-494C-9D27-3DAE0AC08955}" sibTransId="{EFCE6F3F-0071-4F90-BEF5-73E53192C90A}"/>
    <dgm:cxn modelId="{6E88D734-AD57-4B82-B65A-8E9080ED3138}" type="presParOf" srcId="{F2336B2C-99D1-427A-AF97-326CB327A42C}" destId="{45CF5F73-1A6F-4819-B167-474A74D65FD8}" srcOrd="0" destOrd="0" presId="urn:microsoft.com/office/officeart/2005/8/layout/radial3"/>
    <dgm:cxn modelId="{DA2560E2-3EE3-4E02-9E2A-54407CFA56D7}" type="presParOf" srcId="{45CF5F73-1A6F-4819-B167-474A74D65FD8}" destId="{DD950713-4E6C-4693-881D-3AFF54CCD0DE}" srcOrd="0" destOrd="0" presId="urn:microsoft.com/office/officeart/2005/8/layout/radial3"/>
    <dgm:cxn modelId="{45EEBE7D-748A-4F24-BF58-8FD173F41FE2}" type="presParOf" srcId="{45CF5F73-1A6F-4819-B167-474A74D65FD8}" destId="{9EEAC581-28C9-4B57-92F3-ED532D21BAD1}" srcOrd="1" destOrd="0" presId="urn:microsoft.com/office/officeart/2005/8/layout/radial3"/>
    <dgm:cxn modelId="{D21F294B-AE1D-455E-B3F0-55C8D188B0E1}" type="presParOf" srcId="{45CF5F73-1A6F-4819-B167-474A74D65FD8}" destId="{41C79603-55F8-4C57-B34D-A08C0C1AA118}" srcOrd="2" destOrd="0" presId="urn:microsoft.com/office/officeart/2005/8/layout/radial3"/>
    <dgm:cxn modelId="{47E4F360-7BB4-4A94-9842-599F70BDA209}" type="presParOf" srcId="{45CF5F73-1A6F-4819-B167-474A74D65FD8}" destId="{7A6E5A16-BDC8-4C68-B60A-631D1C9686FC}" srcOrd="3" destOrd="0" presId="urn:microsoft.com/office/officeart/2005/8/layout/radial3"/>
    <dgm:cxn modelId="{F3D67089-26D5-485E-80C0-13C520E32BAE}" type="presParOf" srcId="{45CF5F73-1A6F-4819-B167-474A74D65FD8}" destId="{B5CFDDE4-063D-491D-8914-1B829BC74919}" srcOrd="4" destOrd="0" presId="urn:microsoft.com/office/officeart/2005/8/layout/radial3"/>
    <dgm:cxn modelId="{B94C9745-1DF5-4E28-A060-16A8AE5FA7DA}" type="presParOf" srcId="{45CF5F73-1A6F-4819-B167-474A74D65FD8}" destId="{68D353CE-3271-4BC5-AE0C-622543ABD7CE}" srcOrd="5" destOrd="0" presId="urn:microsoft.com/office/officeart/2005/8/layout/radial3"/>
    <dgm:cxn modelId="{8027E9F7-C8F0-41B0-B34E-3342C5564CC4}" type="presParOf" srcId="{45CF5F73-1A6F-4819-B167-474A74D65FD8}" destId="{2E867A8A-9C25-4B63-BD2A-060D54C039DA}"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CCB3C-292E-4EB7-983B-DBD4E42D16BB}">
      <dsp:nvSpPr>
        <dsp:cNvPr id="0" name=""/>
        <dsp:cNvSpPr/>
      </dsp:nvSpPr>
      <dsp:spPr>
        <a:xfrm>
          <a:off x="2322" y="297774"/>
          <a:ext cx="879528" cy="1265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JV Company formation </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b="1" kern="1200" dirty="0">
            <a:solidFill>
              <a:schemeClr val="tx1"/>
            </a:solidFill>
          </a:endParaRPr>
        </a:p>
        <a:p>
          <a:pPr lvl="0" algn="ctr" defTabSz="355600">
            <a:lnSpc>
              <a:spcPct val="90000"/>
            </a:lnSpc>
            <a:spcBef>
              <a:spcPct val="0"/>
            </a:spcBef>
            <a:spcAft>
              <a:spcPct val="35000"/>
            </a:spcAft>
          </a:pPr>
          <a:endParaRPr lang="en-US" sz="800" b="1" kern="1200" dirty="0">
            <a:solidFill>
              <a:schemeClr val="tx1"/>
            </a:solidFill>
          </a:endParaRPr>
        </a:p>
        <a:p>
          <a:pPr lvl="0" algn="ctr" defTabSz="355600">
            <a:lnSpc>
              <a:spcPct val="90000"/>
            </a:lnSpc>
            <a:spcBef>
              <a:spcPct val="0"/>
            </a:spcBef>
            <a:spcAft>
              <a:spcPct val="35000"/>
            </a:spcAft>
          </a:pPr>
          <a:r>
            <a:rPr lang="en-US" sz="800" b="1" kern="1200" dirty="0">
              <a:solidFill>
                <a:schemeClr val="tx1"/>
              </a:solidFill>
            </a:rPr>
            <a:t>Jan ‘12</a:t>
          </a:r>
        </a:p>
      </dsp:txBody>
      <dsp:txXfrm>
        <a:off x="28082" y="323534"/>
        <a:ext cx="828008" cy="1213480"/>
      </dsp:txXfrm>
    </dsp:sp>
    <dsp:sp modelId="{A84B1EB9-2B24-455F-963C-969938CE4781}">
      <dsp:nvSpPr>
        <dsp:cNvPr id="0" name=""/>
        <dsp:cNvSpPr/>
      </dsp:nvSpPr>
      <dsp:spPr>
        <a:xfrm>
          <a:off x="969804" y="821212"/>
          <a:ext cx="186460" cy="218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969804" y="864837"/>
        <a:ext cx="130522" cy="130873"/>
      </dsp:txXfrm>
    </dsp:sp>
    <dsp:sp modelId="{9B52BAB8-3F4E-493B-8A87-1E77ED7D8797}">
      <dsp:nvSpPr>
        <dsp:cNvPr id="0" name=""/>
        <dsp:cNvSpPr/>
      </dsp:nvSpPr>
      <dsp:spPr>
        <a:xfrm>
          <a:off x="1233662" y="297774"/>
          <a:ext cx="879528" cy="1265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Start of Operations</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b="1" kern="1200" dirty="0">
            <a:solidFill>
              <a:schemeClr val="tx1"/>
            </a:solidFill>
          </a:endParaRPr>
        </a:p>
        <a:p>
          <a:pPr lvl="0" algn="ctr" defTabSz="355600">
            <a:lnSpc>
              <a:spcPct val="90000"/>
            </a:lnSpc>
            <a:spcBef>
              <a:spcPct val="0"/>
            </a:spcBef>
            <a:spcAft>
              <a:spcPct val="35000"/>
            </a:spcAft>
          </a:pPr>
          <a:endParaRPr lang="en-US" sz="800" b="1" kern="1200" dirty="0">
            <a:solidFill>
              <a:schemeClr val="tx1"/>
            </a:solidFill>
          </a:endParaRPr>
        </a:p>
        <a:p>
          <a:pPr lvl="0" algn="ctr" defTabSz="355600">
            <a:lnSpc>
              <a:spcPct val="90000"/>
            </a:lnSpc>
            <a:spcBef>
              <a:spcPct val="0"/>
            </a:spcBef>
            <a:spcAft>
              <a:spcPct val="35000"/>
            </a:spcAft>
          </a:pPr>
          <a:r>
            <a:rPr lang="en-US" sz="800" b="1" kern="1200" dirty="0">
              <a:solidFill>
                <a:schemeClr val="tx1"/>
              </a:solidFill>
            </a:rPr>
            <a:t>Feb ‘12</a:t>
          </a:r>
        </a:p>
      </dsp:txBody>
      <dsp:txXfrm>
        <a:off x="1259422" y="323534"/>
        <a:ext cx="828008" cy="1213480"/>
      </dsp:txXfrm>
    </dsp:sp>
    <dsp:sp modelId="{88DA5233-CC63-447A-81FC-8E70BBD2ABC8}">
      <dsp:nvSpPr>
        <dsp:cNvPr id="0" name=""/>
        <dsp:cNvSpPr/>
      </dsp:nvSpPr>
      <dsp:spPr>
        <a:xfrm>
          <a:off x="2201144" y="821212"/>
          <a:ext cx="186460" cy="218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201144" y="864837"/>
        <a:ext cx="130522" cy="130873"/>
      </dsp:txXfrm>
    </dsp:sp>
    <dsp:sp modelId="{7851D133-C24F-449B-991C-FAFEC15A32D8}">
      <dsp:nvSpPr>
        <dsp:cNvPr id="0" name=""/>
        <dsp:cNvSpPr/>
      </dsp:nvSpPr>
      <dsp:spPr>
        <a:xfrm>
          <a:off x="2465003" y="297774"/>
          <a:ext cx="879528" cy="1265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Additional Area of UP &amp; Uttarakhand added to JV Territory</a:t>
          </a:r>
        </a:p>
        <a:p>
          <a:pPr lvl="0" algn="ctr" defTabSz="355600">
            <a:lnSpc>
              <a:spcPct val="90000"/>
            </a:lnSpc>
            <a:spcBef>
              <a:spcPct val="0"/>
            </a:spcBef>
            <a:spcAft>
              <a:spcPct val="35000"/>
            </a:spcAft>
          </a:pPr>
          <a:endParaRPr lang="en-US" sz="800" b="1" kern="1200" dirty="0">
            <a:solidFill>
              <a:schemeClr val="tx1"/>
            </a:solidFill>
          </a:endParaRPr>
        </a:p>
        <a:p>
          <a:pPr lvl="0" algn="ctr" defTabSz="355600">
            <a:lnSpc>
              <a:spcPct val="90000"/>
            </a:lnSpc>
            <a:spcBef>
              <a:spcPct val="0"/>
            </a:spcBef>
            <a:spcAft>
              <a:spcPct val="35000"/>
            </a:spcAft>
          </a:pPr>
          <a:r>
            <a:rPr lang="en-US" sz="800" b="1" kern="1200" dirty="0">
              <a:solidFill>
                <a:schemeClr val="tx1"/>
              </a:solidFill>
            </a:rPr>
            <a:t>Jul ‘12</a:t>
          </a:r>
        </a:p>
      </dsp:txBody>
      <dsp:txXfrm>
        <a:off x="2490763" y="323534"/>
        <a:ext cx="828008" cy="1213480"/>
      </dsp:txXfrm>
    </dsp:sp>
    <dsp:sp modelId="{1154E246-C008-4AA2-8575-4140E08BF0E0}">
      <dsp:nvSpPr>
        <dsp:cNvPr id="0" name=""/>
        <dsp:cNvSpPr/>
      </dsp:nvSpPr>
      <dsp:spPr>
        <a:xfrm>
          <a:off x="3432484" y="821212"/>
          <a:ext cx="186460" cy="218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432484" y="864837"/>
        <a:ext cx="130522" cy="130873"/>
      </dsp:txXfrm>
    </dsp:sp>
    <dsp:sp modelId="{198CB632-AE82-494B-A608-FE8AD7F61631}">
      <dsp:nvSpPr>
        <dsp:cNvPr id="0" name=""/>
        <dsp:cNvSpPr/>
      </dsp:nvSpPr>
      <dsp:spPr>
        <a:xfrm>
          <a:off x="3696343" y="297774"/>
          <a:ext cx="879528" cy="1265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CDOS-DRM implemented with JV as a pilot project</a:t>
          </a:r>
        </a:p>
        <a:p>
          <a:pPr lvl="0" algn="ctr" defTabSz="355600">
            <a:lnSpc>
              <a:spcPct val="90000"/>
            </a:lnSpc>
            <a:spcBef>
              <a:spcPct val="0"/>
            </a:spcBef>
            <a:spcAft>
              <a:spcPct val="35000"/>
            </a:spcAft>
          </a:pPr>
          <a:endParaRPr lang="en-US" sz="800" b="1" kern="1200" dirty="0">
            <a:solidFill>
              <a:schemeClr val="tx1"/>
            </a:solidFill>
          </a:endParaRPr>
        </a:p>
        <a:p>
          <a:pPr lvl="0" algn="ctr" defTabSz="355600">
            <a:lnSpc>
              <a:spcPct val="90000"/>
            </a:lnSpc>
            <a:spcBef>
              <a:spcPct val="0"/>
            </a:spcBef>
            <a:spcAft>
              <a:spcPct val="35000"/>
            </a:spcAft>
          </a:pPr>
          <a:endParaRPr lang="en-US" sz="800" b="1" kern="1200" dirty="0">
            <a:solidFill>
              <a:schemeClr val="tx1"/>
            </a:solidFill>
          </a:endParaRPr>
        </a:p>
        <a:p>
          <a:pPr lvl="0" algn="ctr" defTabSz="355600">
            <a:lnSpc>
              <a:spcPct val="90000"/>
            </a:lnSpc>
            <a:spcBef>
              <a:spcPct val="0"/>
            </a:spcBef>
            <a:spcAft>
              <a:spcPct val="35000"/>
            </a:spcAft>
          </a:pPr>
          <a:r>
            <a:rPr lang="en-US" sz="800" b="1" kern="1200" dirty="0">
              <a:solidFill>
                <a:schemeClr val="tx1"/>
              </a:solidFill>
            </a:rPr>
            <a:t>April ‘13</a:t>
          </a:r>
        </a:p>
      </dsp:txBody>
      <dsp:txXfrm>
        <a:off x="3722103" y="323534"/>
        <a:ext cx="828008" cy="1213480"/>
      </dsp:txXfrm>
    </dsp:sp>
    <dsp:sp modelId="{E3BC5FA3-4CF1-471A-BD1C-75ABD4B0382C}">
      <dsp:nvSpPr>
        <dsp:cNvPr id="0" name=""/>
        <dsp:cNvSpPr/>
      </dsp:nvSpPr>
      <dsp:spPr>
        <a:xfrm>
          <a:off x="4663825" y="821212"/>
          <a:ext cx="186460" cy="218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4663825" y="864837"/>
        <a:ext cx="130522" cy="130873"/>
      </dsp:txXfrm>
    </dsp:sp>
    <dsp:sp modelId="{A5F4B563-64D2-4861-8ED1-F7006217985D}">
      <dsp:nvSpPr>
        <dsp:cNvPr id="0" name=""/>
        <dsp:cNvSpPr/>
      </dsp:nvSpPr>
      <dsp:spPr>
        <a:xfrm>
          <a:off x="4927683" y="297774"/>
          <a:ext cx="879528" cy="1265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Full Time General Manager appointed</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b="1" kern="1200" dirty="0">
            <a:solidFill>
              <a:schemeClr val="tx1"/>
            </a:solidFill>
          </a:endParaRPr>
        </a:p>
        <a:p>
          <a:pPr lvl="0" algn="ctr" defTabSz="355600">
            <a:lnSpc>
              <a:spcPct val="90000"/>
            </a:lnSpc>
            <a:spcBef>
              <a:spcPct val="0"/>
            </a:spcBef>
            <a:spcAft>
              <a:spcPct val="35000"/>
            </a:spcAft>
          </a:pPr>
          <a:r>
            <a:rPr lang="en-US" sz="800" b="1" kern="1200" dirty="0">
              <a:solidFill>
                <a:schemeClr val="tx1"/>
              </a:solidFill>
            </a:rPr>
            <a:t>Jan ‘14</a:t>
          </a:r>
        </a:p>
      </dsp:txBody>
      <dsp:txXfrm>
        <a:off x="4953443" y="323534"/>
        <a:ext cx="828008" cy="1213480"/>
      </dsp:txXfrm>
    </dsp:sp>
    <dsp:sp modelId="{A5528B70-9086-4A09-AE6D-C2A44BEA85DB}">
      <dsp:nvSpPr>
        <dsp:cNvPr id="0" name=""/>
        <dsp:cNvSpPr/>
      </dsp:nvSpPr>
      <dsp:spPr>
        <a:xfrm>
          <a:off x="5895165" y="821212"/>
          <a:ext cx="186460" cy="218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5895165" y="864837"/>
        <a:ext cx="130522" cy="130873"/>
      </dsp:txXfrm>
    </dsp:sp>
    <dsp:sp modelId="{21D49F6C-8B12-415D-BB57-C97798067B10}">
      <dsp:nvSpPr>
        <dsp:cNvPr id="0" name=""/>
        <dsp:cNvSpPr/>
      </dsp:nvSpPr>
      <dsp:spPr>
        <a:xfrm>
          <a:off x="6159024" y="297774"/>
          <a:ext cx="879528" cy="1265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r>
            <a:rPr lang="en-US" sz="800" kern="1200" dirty="0"/>
            <a:t>100% acquisition by Cummins India Ltd.</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b="1" kern="1200" dirty="0">
            <a:solidFill>
              <a:schemeClr val="tx1"/>
            </a:solidFill>
          </a:endParaRPr>
        </a:p>
        <a:p>
          <a:pPr lvl="0" algn="ctr" defTabSz="355600">
            <a:lnSpc>
              <a:spcPct val="90000"/>
            </a:lnSpc>
            <a:spcBef>
              <a:spcPct val="0"/>
            </a:spcBef>
            <a:spcAft>
              <a:spcPct val="35000"/>
            </a:spcAft>
          </a:pPr>
          <a:r>
            <a:rPr lang="en-US" sz="800" b="1" kern="1200" dirty="0">
              <a:solidFill>
                <a:schemeClr val="tx1"/>
              </a:solidFill>
            </a:rPr>
            <a:t>Oct ‘15 </a:t>
          </a:r>
        </a:p>
        <a:p>
          <a:pPr lvl="0" algn="ctr" defTabSz="355600">
            <a:lnSpc>
              <a:spcPct val="90000"/>
            </a:lnSpc>
            <a:spcBef>
              <a:spcPct val="0"/>
            </a:spcBef>
            <a:spcAft>
              <a:spcPct val="35000"/>
            </a:spcAft>
          </a:pPr>
          <a:endParaRPr lang="en-US" sz="800" kern="1200" dirty="0"/>
        </a:p>
      </dsp:txBody>
      <dsp:txXfrm>
        <a:off x="6184784" y="323534"/>
        <a:ext cx="828008" cy="1213480"/>
      </dsp:txXfrm>
    </dsp:sp>
    <dsp:sp modelId="{5E1228B1-484C-490A-AFD5-06D2202267CD}">
      <dsp:nvSpPr>
        <dsp:cNvPr id="0" name=""/>
        <dsp:cNvSpPr/>
      </dsp:nvSpPr>
      <dsp:spPr>
        <a:xfrm rot="31830">
          <a:off x="7127082" y="826973"/>
          <a:ext cx="187699" cy="2181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7127083" y="870337"/>
        <a:ext cx="131389" cy="130873"/>
      </dsp:txXfrm>
    </dsp:sp>
    <dsp:sp modelId="{2057AF07-7FCE-4293-84A2-C1595FD6115E}">
      <dsp:nvSpPr>
        <dsp:cNvPr id="0" name=""/>
        <dsp:cNvSpPr/>
      </dsp:nvSpPr>
      <dsp:spPr>
        <a:xfrm>
          <a:off x="7392687" y="309197"/>
          <a:ext cx="879528" cy="1265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t>Lucknow &amp; Gorakhpur added to territory</a:t>
          </a:r>
        </a:p>
        <a:p>
          <a:pPr lvl="0" algn="ctr" defTabSz="355600">
            <a:lnSpc>
              <a:spcPct val="90000"/>
            </a:lnSpc>
            <a:spcBef>
              <a:spcPct val="0"/>
            </a:spcBef>
            <a:spcAft>
              <a:spcPct val="35000"/>
            </a:spcAft>
          </a:pPr>
          <a:endParaRPr lang="en-US" sz="800" kern="1200" dirty="0"/>
        </a:p>
        <a:p>
          <a:pPr lvl="0" algn="ctr" defTabSz="355600">
            <a:lnSpc>
              <a:spcPct val="90000"/>
            </a:lnSpc>
            <a:spcBef>
              <a:spcPct val="0"/>
            </a:spcBef>
            <a:spcAft>
              <a:spcPct val="35000"/>
            </a:spcAft>
          </a:pPr>
          <a:endParaRPr lang="en-US" sz="800" b="1" kern="1200" dirty="0">
            <a:solidFill>
              <a:schemeClr val="tx1"/>
            </a:solidFill>
          </a:endParaRPr>
        </a:p>
        <a:p>
          <a:pPr lvl="0" algn="ctr" defTabSz="355600">
            <a:lnSpc>
              <a:spcPct val="90000"/>
            </a:lnSpc>
            <a:spcBef>
              <a:spcPct val="0"/>
            </a:spcBef>
            <a:spcAft>
              <a:spcPct val="35000"/>
            </a:spcAft>
          </a:pPr>
          <a:r>
            <a:rPr lang="en-US" sz="800" b="1" kern="1200" dirty="0">
              <a:solidFill>
                <a:schemeClr val="tx1"/>
              </a:solidFill>
            </a:rPr>
            <a:t>Jan ‘18</a:t>
          </a:r>
        </a:p>
      </dsp:txBody>
      <dsp:txXfrm>
        <a:off x="7418447" y="334957"/>
        <a:ext cx="828008" cy="1213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50713-4E6C-4693-881D-3AFF54CCD0DE}">
      <dsp:nvSpPr>
        <dsp:cNvPr id="0" name=""/>
        <dsp:cNvSpPr/>
      </dsp:nvSpPr>
      <dsp:spPr>
        <a:xfrm>
          <a:off x="2040716" y="904875"/>
          <a:ext cx="2254249" cy="2254249"/>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Employee Engagement</a:t>
          </a:r>
          <a:endParaRPr lang="en-IN" sz="1800" b="1" kern="1200" dirty="0"/>
        </a:p>
      </dsp:txBody>
      <dsp:txXfrm>
        <a:off x="2370843" y="1235002"/>
        <a:ext cx="1593995" cy="1593995"/>
      </dsp:txXfrm>
    </dsp:sp>
    <dsp:sp modelId="{9EEAC581-28C9-4B57-92F3-ED532D21BAD1}">
      <dsp:nvSpPr>
        <dsp:cNvPr id="0" name=""/>
        <dsp:cNvSpPr/>
      </dsp:nvSpPr>
      <dsp:spPr>
        <a:xfrm>
          <a:off x="2604278" y="402"/>
          <a:ext cx="1127124" cy="1127124"/>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Corporate Responsibility (CR)</a:t>
          </a:r>
          <a:endParaRPr lang="en-IN" sz="800" b="1" kern="1200" dirty="0"/>
        </a:p>
      </dsp:txBody>
      <dsp:txXfrm>
        <a:off x="2769341" y="165465"/>
        <a:ext cx="796998" cy="796998"/>
      </dsp:txXfrm>
    </dsp:sp>
    <dsp:sp modelId="{41C79603-55F8-4C57-B34D-A08C0C1AA118}">
      <dsp:nvSpPr>
        <dsp:cNvPr id="0" name=""/>
        <dsp:cNvSpPr/>
      </dsp:nvSpPr>
      <dsp:spPr>
        <a:xfrm>
          <a:off x="3798245" y="723791"/>
          <a:ext cx="1281901" cy="1148382"/>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Quarterly Communication </a:t>
          </a:r>
        </a:p>
      </dsp:txBody>
      <dsp:txXfrm>
        <a:off x="3985975" y="891968"/>
        <a:ext cx="906441" cy="812028"/>
      </dsp:txXfrm>
    </dsp:sp>
    <dsp:sp modelId="{7A6E5A16-BDC8-4C68-B60A-631D1C9686FC}">
      <dsp:nvSpPr>
        <dsp:cNvPr id="0" name=""/>
        <dsp:cNvSpPr/>
      </dsp:nvSpPr>
      <dsp:spPr>
        <a:xfrm>
          <a:off x="3832944" y="2187548"/>
          <a:ext cx="1212504" cy="1156937"/>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Reward &amp; Recognition</a:t>
          </a:r>
        </a:p>
      </dsp:txBody>
      <dsp:txXfrm>
        <a:off x="4010511" y="2356978"/>
        <a:ext cx="857370" cy="818077"/>
      </dsp:txXfrm>
    </dsp:sp>
    <dsp:sp modelId="{B5CFDDE4-063D-491D-8914-1B829BC74919}">
      <dsp:nvSpPr>
        <dsp:cNvPr id="0" name=""/>
        <dsp:cNvSpPr/>
      </dsp:nvSpPr>
      <dsp:spPr>
        <a:xfrm>
          <a:off x="2604278" y="2936472"/>
          <a:ext cx="1127124" cy="1127124"/>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Women Affinity Events (WAG)</a:t>
          </a:r>
        </a:p>
      </dsp:txBody>
      <dsp:txXfrm>
        <a:off x="2769341" y="3101535"/>
        <a:ext cx="796998" cy="796998"/>
      </dsp:txXfrm>
    </dsp:sp>
    <dsp:sp modelId="{68D353CE-3271-4BC5-AE0C-622543ABD7CE}">
      <dsp:nvSpPr>
        <dsp:cNvPr id="0" name=""/>
        <dsp:cNvSpPr/>
      </dsp:nvSpPr>
      <dsp:spPr>
        <a:xfrm>
          <a:off x="1332922" y="2202455"/>
          <a:ext cx="1127124" cy="1127124"/>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Trainings</a:t>
          </a:r>
        </a:p>
      </dsp:txBody>
      <dsp:txXfrm>
        <a:off x="1497985" y="2367518"/>
        <a:ext cx="796998" cy="796998"/>
      </dsp:txXfrm>
    </dsp:sp>
    <dsp:sp modelId="{2E867A8A-9C25-4B63-BD2A-060D54C039DA}">
      <dsp:nvSpPr>
        <dsp:cNvPr id="0" name=""/>
        <dsp:cNvSpPr/>
      </dsp:nvSpPr>
      <dsp:spPr>
        <a:xfrm>
          <a:off x="1326019" y="766221"/>
          <a:ext cx="1140932" cy="1063521"/>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Birthday &amp; Festival Celebrations</a:t>
          </a:r>
          <a:endParaRPr lang="en-IN" sz="800" b="1" kern="1200" dirty="0"/>
        </a:p>
      </dsp:txBody>
      <dsp:txXfrm>
        <a:off x="1493105" y="921970"/>
        <a:ext cx="806760" cy="7520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2" y="0"/>
            <a:ext cx="3169558" cy="480762"/>
          </a:xfrm>
          <a:prstGeom prst="rect">
            <a:avLst/>
          </a:prstGeom>
          <a:noFill/>
          <a:ln w="9525">
            <a:noFill/>
            <a:miter lim="800000"/>
            <a:headEnd/>
            <a:tailEnd/>
          </a:ln>
          <a:effectLst/>
        </p:spPr>
        <p:txBody>
          <a:bodyPr vert="horz" wrap="square" lIns="98812" tIns="49406" rIns="98812" bIns="49406" numCol="1" anchor="t" anchorCtr="0" compatLnSpc="1">
            <a:prstTxWarp prst="textNoShape">
              <a:avLst/>
            </a:prstTxWarp>
          </a:bodyPr>
          <a:lstStyle>
            <a:lvl1pPr algn="l" eaLnBrk="0" hangingPunct="0">
              <a:spcBef>
                <a:spcPct val="0"/>
              </a:spcBef>
              <a:buClrTx/>
              <a:buFontTx/>
              <a:buNone/>
              <a:defRPr sz="1300"/>
            </a:lvl1pPr>
          </a:lstStyle>
          <a:p>
            <a:endParaRPr lang="en-US" dirty="0"/>
          </a:p>
        </p:txBody>
      </p:sp>
      <p:sp>
        <p:nvSpPr>
          <p:cNvPr id="48131" name="Rectangle 3"/>
          <p:cNvSpPr>
            <a:spLocks noGrp="1" noChangeArrowheads="1"/>
          </p:cNvSpPr>
          <p:nvPr>
            <p:ph type="dt" sz="quarter" idx="1"/>
          </p:nvPr>
        </p:nvSpPr>
        <p:spPr bwMode="auto">
          <a:xfrm>
            <a:off x="4143830" y="0"/>
            <a:ext cx="3169558" cy="480762"/>
          </a:xfrm>
          <a:prstGeom prst="rect">
            <a:avLst/>
          </a:prstGeom>
          <a:noFill/>
          <a:ln w="9525">
            <a:noFill/>
            <a:miter lim="800000"/>
            <a:headEnd/>
            <a:tailEnd/>
          </a:ln>
          <a:effectLst/>
        </p:spPr>
        <p:txBody>
          <a:bodyPr vert="horz" wrap="square" lIns="98812" tIns="49406" rIns="98812" bIns="49406" numCol="1" anchor="t" anchorCtr="0" compatLnSpc="1">
            <a:prstTxWarp prst="textNoShape">
              <a:avLst/>
            </a:prstTxWarp>
          </a:bodyPr>
          <a:lstStyle>
            <a:lvl1pPr eaLnBrk="0" hangingPunct="0">
              <a:spcBef>
                <a:spcPct val="0"/>
              </a:spcBef>
              <a:buClrTx/>
              <a:buFontTx/>
              <a:buNone/>
              <a:defRPr sz="1300"/>
            </a:lvl1pPr>
          </a:lstStyle>
          <a:p>
            <a:endParaRPr lang="en-US" dirty="0"/>
          </a:p>
        </p:txBody>
      </p:sp>
      <p:sp>
        <p:nvSpPr>
          <p:cNvPr id="48132" name="Rectangle 4"/>
          <p:cNvSpPr>
            <a:spLocks noGrp="1" noChangeArrowheads="1"/>
          </p:cNvSpPr>
          <p:nvPr>
            <p:ph type="ftr" sz="quarter" idx="2"/>
          </p:nvPr>
        </p:nvSpPr>
        <p:spPr bwMode="auto">
          <a:xfrm>
            <a:off x="2" y="9118684"/>
            <a:ext cx="3169558" cy="480762"/>
          </a:xfrm>
          <a:prstGeom prst="rect">
            <a:avLst/>
          </a:prstGeom>
          <a:noFill/>
          <a:ln w="9525">
            <a:noFill/>
            <a:miter lim="800000"/>
            <a:headEnd/>
            <a:tailEnd/>
          </a:ln>
          <a:effectLst/>
        </p:spPr>
        <p:txBody>
          <a:bodyPr vert="horz" wrap="square" lIns="98812" tIns="49406" rIns="98812" bIns="49406" numCol="1" anchor="b" anchorCtr="0" compatLnSpc="1">
            <a:prstTxWarp prst="textNoShape">
              <a:avLst/>
            </a:prstTxWarp>
          </a:bodyPr>
          <a:lstStyle>
            <a:lvl1pPr algn="l" eaLnBrk="0" hangingPunct="0">
              <a:spcBef>
                <a:spcPct val="0"/>
              </a:spcBef>
              <a:buClrTx/>
              <a:buFontTx/>
              <a:buNone/>
              <a:defRPr sz="1300"/>
            </a:lvl1pPr>
          </a:lstStyle>
          <a:p>
            <a:endParaRPr lang="en-US" dirty="0"/>
          </a:p>
        </p:txBody>
      </p:sp>
      <p:sp>
        <p:nvSpPr>
          <p:cNvPr id="48133" name="Rectangle 5"/>
          <p:cNvSpPr>
            <a:spLocks noGrp="1" noChangeArrowheads="1"/>
          </p:cNvSpPr>
          <p:nvPr>
            <p:ph type="sldNum" sz="quarter" idx="3"/>
          </p:nvPr>
        </p:nvSpPr>
        <p:spPr bwMode="auto">
          <a:xfrm>
            <a:off x="4143830" y="9118684"/>
            <a:ext cx="3169558" cy="480762"/>
          </a:xfrm>
          <a:prstGeom prst="rect">
            <a:avLst/>
          </a:prstGeom>
          <a:noFill/>
          <a:ln w="9525">
            <a:noFill/>
            <a:miter lim="800000"/>
            <a:headEnd/>
            <a:tailEnd/>
          </a:ln>
          <a:effectLst/>
        </p:spPr>
        <p:txBody>
          <a:bodyPr vert="horz" wrap="square" lIns="98812" tIns="49406" rIns="98812" bIns="49406" numCol="1" anchor="b" anchorCtr="0" compatLnSpc="1">
            <a:prstTxWarp prst="textNoShape">
              <a:avLst/>
            </a:prstTxWarp>
          </a:bodyPr>
          <a:lstStyle>
            <a:lvl1pPr eaLnBrk="0" hangingPunct="0">
              <a:spcBef>
                <a:spcPct val="0"/>
              </a:spcBef>
              <a:buClrTx/>
              <a:buFontTx/>
              <a:buNone/>
              <a:defRPr sz="1300"/>
            </a:lvl1pPr>
          </a:lstStyle>
          <a:p>
            <a:fld id="{62544911-7972-461D-9CFB-67E6417998AB}" type="slidenum">
              <a:rPr lang="en-US"/>
              <a:pPr/>
              <a:t>‹#›</a:t>
            </a:fld>
            <a:endParaRPr lang="en-US" dirty="0"/>
          </a:p>
        </p:txBody>
      </p:sp>
    </p:spTree>
    <p:extLst>
      <p:ext uri="{BB962C8B-B14F-4D97-AF65-F5344CB8AC3E}">
        <p14:creationId xmlns:p14="http://schemas.microsoft.com/office/powerpoint/2010/main" val="3861401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2" y="0"/>
            <a:ext cx="3169558" cy="480762"/>
          </a:xfrm>
          <a:prstGeom prst="rect">
            <a:avLst/>
          </a:prstGeom>
          <a:noFill/>
          <a:ln w="9525">
            <a:noFill/>
            <a:miter lim="800000"/>
            <a:headEnd/>
            <a:tailEnd/>
          </a:ln>
          <a:effectLst/>
        </p:spPr>
        <p:txBody>
          <a:bodyPr vert="horz" wrap="square" lIns="98812" tIns="49406" rIns="98812" bIns="49406" numCol="1" anchor="t" anchorCtr="0" compatLnSpc="1">
            <a:prstTxWarp prst="textNoShape">
              <a:avLst/>
            </a:prstTxWarp>
          </a:bodyPr>
          <a:lstStyle>
            <a:lvl1pPr algn="l" eaLnBrk="0" hangingPunct="0">
              <a:spcBef>
                <a:spcPct val="0"/>
              </a:spcBef>
              <a:buClrTx/>
              <a:buFontTx/>
              <a:buNone/>
              <a:defRPr sz="1300"/>
            </a:lvl1pPr>
          </a:lstStyle>
          <a:p>
            <a:endParaRPr lang="en-US" dirty="0"/>
          </a:p>
        </p:txBody>
      </p:sp>
      <p:sp>
        <p:nvSpPr>
          <p:cNvPr id="50179" name="Rectangle 3"/>
          <p:cNvSpPr>
            <a:spLocks noGrp="1" noChangeArrowheads="1"/>
          </p:cNvSpPr>
          <p:nvPr>
            <p:ph type="dt" idx="1"/>
          </p:nvPr>
        </p:nvSpPr>
        <p:spPr bwMode="auto">
          <a:xfrm>
            <a:off x="4143830" y="0"/>
            <a:ext cx="3169558" cy="480762"/>
          </a:xfrm>
          <a:prstGeom prst="rect">
            <a:avLst/>
          </a:prstGeom>
          <a:noFill/>
          <a:ln w="9525">
            <a:noFill/>
            <a:miter lim="800000"/>
            <a:headEnd/>
            <a:tailEnd/>
          </a:ln>
          <a:effectLst/>
        </p:spPr>
        <p:txBody>
          <a:bodyPr vert="horz" wrap="square" lIns="98812" tIns="49406" rIns="98812" bIns="49406" numCol="1" anchor="t" anchorCtr="0" compatLnSpc="1">
            <a:prstTxWarp prst="textNoShape">
              <a:avLst/>
            </a:prstTxWarp>
          </a:bodyPr>
          <a:lstStyle>
            <a:lvl1pPr eaLnBrk="0" hangingPunct="0">
              <a:spcBef>
                <a:spcPct val="0"/>
              </a:spcBef>
              <a:buClrTx/>
              <a:buFontTx/>
              <a:buNone/>
              <a:defRPr sz="1300"/>
            </a:lvl1pPr>
          </a:lstStyle>
          <a:p>
            <a:endParaRPr lang="en-US" dirty="0"/>
          </a:p>
        </p:txBody>
      </p:sp>
      <p:sp>
        <p:nvSpPr>
          <p:cNvPr id="50180" name="Rectangle 4"/>
          <p:cNvSpPr>
            <a:spLocks noGrp="1" noRot="1" noChangeAspect="1" noChangeArrowheads="1" noTextEdit="1"/>
          </p:cNvSpPr>
          <p:nvPr>
            <p:ph type="sldImg" idx="2"/>
          </p:nvPr>
        </p:nvSpPr>
        <p:spPr bwMode="auto">
          <a:xfrm>
            <a:off x="455613" y="719138"/>
            <a:ext cx="6403975" cy="3602037"/>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731158" y="4560224"/>
            <a:ext cx="5852887" cy="4321592"/>
          </a:xfrm>
          <a:prstGeom prst="rect">
            <a:avLst/>
          </a:prstGeom>
          <a:noFill/>
          <a:ln w="9525">
            <a:noFill/>
            <a:miter lim="800000"/>
            <a:headEnd/>
            <a:tailEnd/>
          </a:ln>
          <a:effectLst/>
        </p:spPr>
        <p:txBody>
          <a:bodyPr vert="horz" wrap="square" lIns="98812" tIns="49406" rIns="98812" bIns="494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2" name="Rectangle 6"/>
          <p:cNvSpPr>
            <a:spLocks noGrp="1" noChangeArrowheads="1"/>
          </p:cNvSpPr>
          <p:nvPr>
            <p:ph type="ftr" sz="quarter" idx="4"/>
          </p:nvPr>
        </p:nvSpPr>
        <p:spPr bwMode="auto">
          <a:xfrm>
            <a:off x="2" y="9118684"/>
            <a:ext cx="3169558" cy="480762"/>
          </a:xfrm>
          <a:prstGeom prst="rect">
            <a:avLst/>
          </a:prstGeom>
          <a:noFill/>
          <a:ln w="9525">
            <a:noFill/>
            <a:miter lim="800000"/>
            <a:headEnd/>
            <a:tailEnd/>
          </a:ln>
          <a:effectLst/>
        </p:spPr>
        <p:txBody>
          <a:bodyPr vert="horz" wrap="square" lIns="98812" tIns="49406" rIns="98812" bIns="49406" numCol="1" anchor="b" anchorCtr="0" compatLnSpc="1">
            <a:prstTxWarp prst="textNoShape">
              <a:avLst/>
            </a:prstTxWarp>
          </a:bodyPr>
          <a:lstStyle>
            <a:lvl1pPr algn="l" eaLnBrk="0" hangingPunct="0">
              <a:spcBef>
                <a:spcPct val="0"/>
              </a:spcBef>
              <a:buClrTx/>
              <a:buFontTx/>
              <a:buNone/>
              <a:defRPr sz="1300"/>
            </a:lvl1pPr>
          </a:lstStyle>
          <a:p>
            <a:endParaRPr lang="en-US" dirty="0"/>
          </a:p>
        </p:txBody>
      </p:sp>
      <p:sp>
        <p:nvSpPr>
          <p:cNvPr id="50183" name="Rectangle 7"/>
          <p:cNvSpPr>
            <a:spLocks noGrp="1" noChangeArrowheads="1"/>
          </p:cNvSpPr>
          <p:nvPr>
            <p:ph type="sldNum" sz="quarter" idx="5"/>
          </p:nvPr>
        </p:nvSpPr>
        <p:spPr bwMode="auto">
          <a:xfrm>
            <a:off x="4143830" y="9118684"/>
            <a:ext cx="3169558" cy="480762"/>
          </a:xfrm>
          <a:prstGeom prst="rect">
            <a:avLst/>
          </a:prstGeom>
          <a:noFill/>
          <a:ln w="9525">
            <a:noFill/>
            <a:miter lim="800000"/>
            <a:headEnd/>
            <a:tailEnd/>
          </a:ln>
          <a:effectLst/>
        </p:spPr>
        <p:txBody>
          <a:bodyPr vert="horz" wrap="square" lIns="98812" tIns="49406" rIns="98812" bIns="49406" numCol="1" anchor="b" anchorCtr="0" compatLnSpc="1">
            <a:prstTxWarp prst="textNoShape">
              <a:avLst/>
            </a:prstTxWarp>
          </a:bodyPr>
          <a:lstStyle>
            <a:lvl1pPr eaLnBrk="0" hangingPunct="0">
              <a:spcBef>
                <a:spcPct val="0"/>
              </a:spcBef>
              <a:buClrTx/>
              <a:buFontTx/>
              <a:buNone/>
              <a:defRPr sz="1300"/>
            </a:lvl1pPr>
          </a:lstStyle>
          <a:p>
            <a:fld id="{5F175A69-64E8-4A05-8A2C-3D4486AC7B6C}" type="slidenum">
              <a:rPr lang="en-US"/>
              <a:pPr/>
              <a:t>‹#›</a:t>
            </a:fld>
            <a:endParaRPr lang="en-US" dirty="0"/>
          </a:p>
        </p:txBody>
      </p:sp>
    </p:spTree>
    <p:extLst>
      <p:ext uri="{BB962C8B-B14F-4D97-AF65-F5344CB8AC3E}">
        <p14:creationId xmlns:p14="http://schemas.microsoft.com/office/powerpoint/2010/main" val="1983096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046" algn="l" rtl="0" fontAlgn="base">
      <a:spcBef>
        <a:spcPct val="30000"/>
      </a:spcBef>
      <a:spcAft>
        <a:spcPct val="0"/>
      </a:spcAft>
      <a:defRPr sz="1200" kern="1200">
        <a:solidFill>
          <a:schemeClr val="tx1"/>
        </a:solidFill>
        <a:latin typeface="Arial" charset="0"/>
        <a:ea typeface="+mn-ea"/>
        <a:cs typeface="Arial" charset="0"/>
      </a:defRPr>
    </a:lvl2pPr>
    <a:lvl3pPr marL="914108" algn="l" rtl="0" fontAlgn="base">
      <a:spcBef>
        <a:spcPct val="30000"/>
      </a:spcBef>
      <a:spcAft>
        <a:spcPct val="0"/>
      </a:spcAft>
      <a:defRPr sz="1200" kern="1200">
        <a:solidFill>
          <a:schemeClr val="tx1"/>
        </a:solidFill>
        <a:latin typeface="Arial" charset="0"/>
        <a:ea typeface="+mn-ea"/>
        <a:cs typeface="Arial" charset="0"/>
      </a:defRPr>
    </a:lvl3pPr>
    <a:lvl4pPr marL="1371158" algn="l" rtl="0" fontAlgn="base">
      <a:spcBef>
        <a:spcPct val="30000"/>
      </a:spcBef>
      <a:spcAft>
        <a:spcPct val="0"/>
      </a:spcAft>
      <a:defRPr sz="1200" kern="1200">
        <a:solidFill>
          <a:schemeClr val="tx1"/>
        </a:solidFill>
        <a:latin typeface="Arial" charset="0"/>
        <a:ea typeface="+mn-ea"/>
        <a:cs typeface="Arial" charset="0"/>
      </a:defRPr>
    </a:lvl4pPr>
    <a:lvl5pPr marL="1828214" algn="l" rtl="0" fontAlgn="base">
      <a:spcBef>
        <a:spcPct val="30000"/>
      </a:spcBef>
      <a:spcAft>
        <a:spcPct val="0"/>
      </a:spcAft>
      <a:defRPr sz="1200" kern="1200">
        <a:solidFill>
          <a:schemeClr val="tx1"/>
        </a:solidFill>
        <a:latin typeface="Arial" charset="0"/>
        <a:ea typeface="+mn-ea"/>
        <a:cs typeface="Arial" charset="0"/>
      </a:defRPr>
    </a:lvl5pPr>
    <a:lvl6pPr marL="2285259" algn="l" defTabSz="914108" rtl="0" eaLnBrk="1" latinLnBrk="0" hangingPunct="1">
      <a:defRPr sz="1200" kern="1200">
        <a:solidFill>
          <a:schemeClr val="tx1"/>
        </a:solidFill>
        <a:latin typeface="+mn-lt"/>
        <a:ea typeface="+mn-ea"/>
        <a:cs typeface="+mn-cs"/>
      </a:defRPr>
    </a:lvl6pPr>
    <a:lvl7pPr marL="2742305" algn="l" defTabSz="914108" rtl="0" eaLnBrk="1" latinLnBrk="0" hangingPunct="1">
      <a:defRPr sz="1200" kern="1200">
        <a:solidFill>
          <a:schemeClr val="tx1"/>
        </a:solidFill>
        <a:latin typeface="+mn-lt"/>
        <a:ea typeface="+mn-ea"/>
        <a:cs typeface="+mn-cs"/>
      </a:defRPr>
    </a:lvl7pPr>
    <a:lvl8pPr marL="3199360" algn="l" defTabSz="914108" rtl="0" eaLnBrk="1" latinLnBrk="0" hangingPunct="1">
      <a:defRPr sz="1200" kern="1200">
        <a:solidFill>
          <a:schemeClr val="tx1"/>
        </a:solidFill>
        <a:latin typeface="+mn-lt"/>
        <a:ea typeface="+mn-ea"/>
        <a:cs typeface="+mn-cs"/>
      </a:defRPr>
    </a:lvl8pPr>
    <a:lvl9pPr marL="3656411" algn="l" defTabSz="9141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revisiting</a:t>
            </a:r>
            <a:r>
              <a:rPr lang="en-US" baseline="0" dirty="0"/>
              <a:t> our Mission, Vision and Values, we w</a:t>
            </a:r>
            <a:r>
              <a:rPr lang="en-US" dirty="0"/>
              <a:t>anted</a:t>
            </a:r>
            <a:r>
              <a:rPr lang="en-US" baseline="0" dirty="0"/>
              <a:t> a comprehensive framework.  Over the past 16 years much content had been developed and it was confusing and overwhelming.  </a:t>
            </a:r>
          </a:p>
          <a:p>
            <a:pPr marL="0" indent="0">
              <a:buFont typeface="Arial" panose="020B0604020202020204" pitchFamily="34" charset="0"/>
              <a:buNone/>
            </a:pPr>
            <a:r>
              <a:rPr lang="en-US" baseline="0" dirty="0"/>
              <a:t>For example, we had 1 vision, 5 component mission, 6 core values, 5 personality traits 6 strategic principles, 5 growth accelerators, 10 leadership behaviors, an engineering slogan around innovation, and customer brand around dependability. </a:t>
            </a:r>
          </a:p>
          <a:p>
            <a:pPr marL="232943" indent="-232943">
              <a:buFont typeface="Arial" panose="020B0604020202020204" pitchFamily="34" charset="0"/>
              <a:buChar char="•"/>
            </a:pPr>
            <a:r>
              <a:rPr lang="en-US" baseline="0" dirty="0"/>
              <a:t>We sought to identify those areas critical to our future but also honor the past</a:t>
            </a:r>
          </a:p>
          <a:p>
            <a:pPr marL="232943" indent="-232943">
              <a:buFont typeface="Arial" panose="020B0604020202020204" pitchFamily="34" charset="0"/>
              <a:buChar char="•"/>
            </a:pPr>
            <a:r>
              <a:rPr lang="en-US" baseline="0" dirty="0"/>
              <a:t>We aimed to use words that inspire today and tomorrow</a:t>
            </a:r>
          </a:p>
          <a:p>
            <a:pPr marL="232943" indent="-232943">
              <a:buFont typeface="Arial" panose="020B0604020202020204" pitchFamily="34" charset="0"/>
              <a:buChar char="•"/>
            </a:pPr>
            <a:r>
              <a:rPr lang="en-US" baseline="0" dirty="0"/>
              <a:t>We wanted this to resonate globally</a:t>
            </a:r>
          </a:p>
          <a:p>
            <a:pPr marL="232943" indent="-232943">
              <a:buFont typeface="Arial" panose="020B0604020202020204" pitchFamily="34" charset="0"/>
              <a:buChar char="•"/>
            </a:pPr>
            <a:r>
              <a:rPr lang="en-US" baseline="0" dirty="0"/>
              <a:t>We thought about the long and short term</a:t>
            </a:r>
          </a:p>
          <a:p>
            <a:pPr marL="232943" indent="-232943">
              <a:buFont typeface="Arial" panose="020B0604020202020204" pitchFamily="34" charset="0"/>
              <a:buChar char="•"/>
            </a:pPr>
            <a:r>
              <a:rPr lang="en-US" baseline="0" dirty="0"/>
              <a:t>We included goal trees and metrics as we want to hold ourselves accountable</a:t>
            </a:r>
          </a:p>
          <a:p>
            <a:pPr marL="232943" indent="-232943">
              <a:buFont typeface="Arial" panose="020B0604020202020204" pitchFamily="34" charset="0"/>
              <a:buChar char="•"/>
            </a:pPr>
            <a:endParaRPr lang="en-US" baseline="0" dirty="0"/>
          </a:p>
          <a:p>
            <a:pPr marL="232943" indent="-232943">
              <a:buFont typeface="Arial" panose="020B0604020202020204" pitchFamily="34" charset="0"/>
              <a:buChar char="•"/>
            </a:pPr>
            <a:r>
              <a:rPr lang="en-US" baseline="0" dirty="0"/>
              <a:t>Mission </a:t>
            </a:r>
            <a:r>
              <a:rPr lang="en-US" dirty="0"/>
              <a:t>“</a:t>
            </a:r>
            <a:r>
              <a:rPr lang="en-US" u="sng" dirty="0"/>
              <a:t>why we exist</a:t>
            </a:r>
            <a:r>
              <a:rPr lang="en-US" dirty="0"/>
              <a:t>”</a:t>
            </a:r>
          </a:p>
          <a:p>
            <a:pPr marL="232943" indent="-232943">
              <a:buFont typeface="Arial" panose="020B0604020202020204" pitchFamily="34" charset="0"/>
              <a:buChar char="•"/>
            </a:pPr>
            <a:r>
              <a:rPr lang="en-US" u="sng" dirty="0"/>
              <a:t>Vision</a:t>
            </a:r>
            <a:r>
              <a:rPr lang="en-US" dirty="0"/>
              <a:t> or “</a:t>
            </a:r>
            <a:r>
              <a:rPr lang="en-US" u="sng" dirty="0"/>
              <a:t>what we want to accomplish</a:t>
            </a:r>
            <a:r>
              <a:rPr lang="en-US" dirty="0"/>
              <a:t>.” </a:t>
            </a:r>
          </a:p>
          <a:p>
            <a:pPr marL="232943" indent="-232943">
              <a:buFont typeface="Arial" panose="020B0604020202020204" pitchFamily="34" charset="0"/>
              <a:buChar char="•"/>
            </a:pPr>
            <a:r>
              <a:rPr lang="en-US" dirty="0"/>
              <a:t>We</a:t>
            </a:r>
            <a:r>
              <a:rPr lang="en-US" baseline="0" dirty="0"/>
              <a:t> will e</a:t>
            </a:r>
            <a:r>
              <a:rPr lang="en-US" dirty="0"/>
              <a:t>xecute</a:t>
            </a:r>
            <a:r>
              <a:rPr lang="en-US" baseline="0" dirty="0"/>
              <a:t> our Mission and Vision through our </a:t>
            </a:r>
            <a:r>
              <a:rPr lang="en-US" dirty="0"/>
              <a:t>Values, Leadership Culture, Brand Promise and Strategy</a:t>
            </a:r>
          </a:p>
          <a:p>
            <a:pPr marL="232943" indent="-232943">
              <a:buFont typeface="Arial" panose="020B0604020202020204" pitchFamily="34" charset="0"/>
              <a:buChar char="•"/>
            </a:pPr>
            <a:r>
              <a:rPr lang="en-US" dirty="0"/>
              <a:t>Specifically</a:t>
            </a:r>
            <a:r>
              <a:rPr lang="en-US" baseline="0" dirty="0"/>
              <a:t> call out customers</a:t>
            </a:r>
          </a:p>
          <a:p>
            <a:pPr marL="232943" indent="-232943">
              <a:buFont typeface="Arial" panose="020B0604020202020204" pitchFamily="34" charset="0"/>
              <a:buChar char="•"/>
            </a:pPr>
            <a:r>
              <a:rPr lang="en-US" baseline="0" dirty="0"/>
              <a:t>Personality traits are now imbedded in our values</a:t>
            </a:r>
          </a:p>
          <a:p>
            <a:pPr marL="232943" indent="-232943">
              <a:buFont typeface="Arial" panose="020B0604020202020204" pitchFamily="34" charset="0"/>
              <a:buChar char="•"/>
            </a:pPr>
            <a:r>
              <a:rPr lang="en-US" baseline="0" dirty="0"/>
              <a:t>Strategy in place of strategic principles and growth accelerators</a:t>
            </a:r>
          </a:p>
          <a:p>
            <a:pPr marL="232943" indent="-232943">
              <a:buFont typeface="Arial" panose="020B0604020202020204" pitchFamily="34" charset="0"/>
              <a:buChar char="•"/>
            </a:pPr>
            <a:r>
              <a:rPr lang="en-US" dirty="0"/>
              <a:t>Longer</a:t>
            </a:r>
            <a:r>
              <a:rPr lang="en-US" baseline="0" dirty="0"/>
              <a:t> term at the top, shorter term at the  bottom – strategies might change but our mission endures. </a:t>
            </a:r>
          </a:p>
          <a:p>
            <a:pPr marL="232943" indent="-232943">
              <a:buFont typeface="Arial" panose="020B0604020202020204" pitchFamily="34" charset="0"/>
              <a:buChar char="•"/>
            </a:pPr>
            <a:r>
              <a:rPr lang="en-US" baseline="0" dirty="0"/>
              <a:t>The stakeholder model applies here </a:t>
            </a:r>
          </a:p>
          <a:p>
            <a:pPr marL="232943" indent="-232943">
              <a:buFont typeface="Arial" panose="020B0604020202020204" pitchFamily="34" charset="0"/>
              <a:buChar char="•"/>
            </a:pPr>
            <a:r>
              <a:rPr lang="en-US" baseline="0" dirty="0"/>
              <a:t>We operate for the benefit of all of our stakeholders </a:t>
            </a:r>
            <a:r>
              <a:rPr lang="en-US" dirty="0"/>
              <a:t>- shareholders, customers, employees, communities, partners and suppliers.  </a:t>
            </a:r>
          </a:p>
          <a:p>
            <a:endParaRPr lang="en-IN" dirty="0"/>
          </a:p>
        </p:txBody>
      </p:sp>
      <p:sp>
        <p:nvSpPr>
          <p:cNvPr id="4" name="Slide Number Placeholder 3"/>
          <p:cNvSpPr>
            <a:spLocks noGrp="1"/>
          </p:cNvSpPr>
          <p:nvPr>
            <p:ph type="sldNum" sz="quarter" idx="10"/>
          </p:nvPr>
        </p:nvSpPr>
        <p:spPr/>
        <p:txBody>
          <a:bodyPr/>
          <a:lstStyle/>
          <a:p>
            <a:fld id="{5F175A69-64E8-4A05-8A2C-3D4486AC7B6C}" type="slidenum">
              <a:rPr lang="en-US" smtClean="0"/>
              <a:pPr/>
              <a:t>5</a:t>
            </a:fld>
            <a:endParaRPr lang="en-US" dirty="0"/>
          </a:p>
        </p:txBody>
      </p:sp>
    </p:spTree>
    <p:extLst>
      <p:ext uri="{BB962C8B-B14F-4D97-AF65-F5344CB8AC3E}">
        <p14:creationId xmlns:p14="http://schemas.microsoft.com/office/powerpoint/2010/main" val="242776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F175A69-64E8-4A05-8A2C-3D4486AC7B6C}" type="slidenum">
              <a:rPr lang="en-US" smtClean="0"/>
              <a:pPr/>
              <a:t>32</a:t>
            </a:fld>
            <a:endParaRPr lang="en-US" dirty="0"/>
          </a:p>
        </p:txBody>
      </p:sp>
    </p:spTree>
    <p:extLst>
      <p:ext uri="{BB962C8B-B14F-4D97-AF65-F5344CB8AC3E}">
        <p14:creationId xmlns:p14="http://schemas.microsoft.com/office/powerpoint/2010/main" val="319082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 Our Mission is defined as “why we exist.”  It is the broadest statement of our purpose as a company.</a:t>
            </a:r>
          </a:p>
          <a:p>
            <a:pPr marL="174708" indent="-174708">
              <a:buFont typeface="Arial" panose="020B0604020202020204" pitchFamily="34" charset="0"/>
              <a:buChar char="•"/>
            </a:pPr>
            <a:r>
              <a:rPr lang="en-US" dirty="0"/>
              <a:t>“Making people’s lives better by powering a more prosperous world.”  </a:t>
            </a:r>
          </a:p>
          <a:p>
            <a:pPr marL="174708" indent="-174708">
              <a:buFont typeface="Arial" panose="020B0604020202020204" pitchFamily="34" charset="0"/>
              <a:buChar char="•"/>
            </a:pPr>
            <a:r>
              <a:rPr lang="en-US" dirty="0"/>
              <a:t>“</a:t>
            </a:r>
            <a:r>
              <a:rPr lang="en-US" u="sng" dirty="0"/>
              <a:t>Making</a:t>
            </a:r>
            <a:r>
              <a:rPr lang="en-US" dirty="0"/>
              <a:t>” is a nod to our role as one of the world’s leading manufacturers.  Our products may look quite different in the years to come, but we will always be a maker – a “creator.”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u="sng" dirty="0"/>
              <a:t>People’s lives</a:t>
            </a:r>
            <a:r>
              <a:rPr lang="en-US" dirty="0"/>
              <a:t>” is applicable to all stakeholders.  Our employees should be better for working here.  We want our</a:t>
            </a:r>
            <a:r>
              <a:rPr lang="en-US" baseline="0" dirty="0"/>
              <a:t> l</a:t>
            </a:r>
            <a:r>
              <a:rPr lang="en-US" dirty="0"/>
              <a:t>eaders to be able to reach your full potential from your development and experiences.  We care deeply about our the people in our communities and are committed to improving their lives - short and long term.  Our customers and the people they serve are who we are seeking success for.</a:t>
            </a:r>
          </a:p>
          <a:p>
            <a:pPr marL="174708" indent="-174708">
              <a:buFont typeface="Arial" panose="020B0604020202020204" pitchFamily="34" charset="0"/>
              <a:buChar char="•"/>
            </a:pPr>
            <a:r>
              <a:rPr lang="en-US" dirty="0"/>
              <a:t>“</a:t>
            </a:r>
            <a:r>
              <a:rPr lang="en-US" u="sng" dirty="0"/>
              <a:t>Powering</a:t>
            </a:r>
            <a:r>
              <a:rPr lang="en-US" dirty="0"/>
              <a:t>” is a nod to our products and the industries in which we participate.  It allows us the flexibility to grow and expand beyond our original products and technologies but still focus on where we have unique capability to serve. </a:t>
            </a:r>
          </a:p>
          <a:p>
            <a:pPr marL="174708" indent="-174708">
              <a:buFont typeface="Arial" panose="020B0604020202020204" pitchFamily="34" charset="0"/>
              <a:buChar char="•"/>
            </a:pPr>
            <a:r>
              <a:rPr lang="en-US" dirty="0"/>
              <a:t>“</a:t>
            </a:r>
            <a:r>
              <a:rPr lang="en-US" u="sng" dirty="0"/>
              <a:t>A more prosperous world</a:t>
            </a:r>
            <a:r>
              <a:rPr lang="en-US" dirty="0"/>
              <a:t>” – Ultimately, our goal is to make people and places better because we are here.</a:t>
            </a:r>
          </a:p>
          <a:p>
            <a:pPr marL="174708" indent="-174708">
              <a:buFont typeface="Arial" panose="020B0604020202020204" pitchFamily="34" charset="0"/>
              <a:buChar char="•"/>
            </a:pPr>
            <a:r>
              <a:rPr lang="en-US" dirty="0"/>
              <a:t>A prosperous world is one where we create wealth for all of our stakeholders and we do so in a sustainable way.  </a:t>
            </a:r>
          </a:p>
          <a:p>
            <a:pPr marL="174708" indent="-174708">
              <a:buFont typeface="Arial" panose="020B0604020202020204" pitchFamily="34" charset="0"/>
              <a:buChar char="•"/>
            </a:pPr>
            <a:r>
              <a:rPr lang="en-US" dirty="0"/>
              <a:t>To fulfill our Mission, we must create more wealth with less impact on the planet.  </a:t>
            </a:r>
          </a:p>
          <a:p>
            <a:endParaRPr lang="en-US" dirty="0"/>
          </a:p>
        </p:txBody>
      </p:sp>
      <p:sp>
        <p:nvSpPr>
          <p:cNvPr id="4" name="Slide Number Placeholder 3"/>
          <p:cNvSpPr>
            <a:spLocks noGrp="1"/>
          </p:cNvSpPr>
          <p:nvPr>
            <p:ph type="sldNum" sz="quarter" idx="10"/>
          </p:nvPr>
        </p:nvSpPr>
        <p:spPr/>
        <p:txBody>
          <a:bodyPr/>
          <a:lstStyle/>
          <a:p>
            <a:fld id="{05A1B47E-A205-4774-A3FB-8D4C74ED055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0796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Vision - “what we want to accomplish” and follows our Mission.  </a:t>
            </a:r>
          </a:p>
          <a:p>
            <a:pPr marL="174708" indent="-174708">
              <a:buFont typeface="Arial" panose="020B0604020202020204" pitchFamily="34" charset="0"/>
              <a:buChar char="•"/>
            </a:pPr>
            <a:r>
              <a:rPr lang="en-US" dirty="0"/>
              <a:t>Think about our Vision as the “north star” for our strategy, which we will share a little later.  </a:t>
            </a:r>
          </a:p>
          <a:p>
            <a:pPr marL="174708" indent="-174708">
              <a:buFont typeface="Arial" panose="020B0604020202020204" pitchFamily="34" charset="0"/>
              <a:buChar char="•"/>
            </a:pPr>
            <a:r>
              <a:rPr lang="en-US" dirty="0"/>
              <a:t>“Innovating for our customers to power their success.”</a:t>
            </a:r>
          </a:p>
          <a:p>
            <a:pPr marL="174708" indent="-174708">
              <a:buFont typeface="Arial" panose="020B0604020202020204" pitchFamily="34" charset="0"/>
              <a:buChar char="•"/>
            </a:pPr>
            <a:r>
              <a:rPr lang="en-US" dirty="0"/>
              <a:t>We started with “innovating” because doing so is critical to our future.  I will talk more about this more in the Brand Promise.  </a:t>
            </a:r>
          </a:p>
          <a:p>
            <a:pPr marL="174708" indent="-174708">
              <a:buFont typeface="Arial" panose="020B0604020202020204" pitchFamily="34" charset="0"/>
              <a:buChar char="•"/>
            </a:pPr>
            <a:r>
              <a:rPr lang="en-US" dirty="0"/>
              <a:t>We saw our Vision as an opportunity to put our customers front and center as we talk about what we want to accomplish.  </a:t>
            </a:r>
          </a:p>
          <a:p>
            <a:pPr marL="174708" indent="-174708">
              <a:buFont typeface="Arial" panose="020B0604020202020204" pitchFamily="34" charset="0"/>
              <a:buChar char="•"/>
            </a:pPr>
            <a:r>
              <a:rPr lang="en-US" dirty="0"/>
              <a:t>We know that if our customers don’t succeed, we cannot succeed.</a:t>
            </a:r>
          </a:p>
          <a:p>
            <a:endParaRPr lang="en-US" dirty="0"/>
          </a:p>
        </p:txBody>
      </p:sp>
    </p:spTree>
    <p:extLst>
      <p:ext uri="{BB962C8B-B14F-4D97-AF65-F5344CB8AC3E}">
        <p14:creationId xmlns:p14="http://schemas.microsoft.com/office/powerpoint/2010/main" val="39203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Values</a:t>
            </a:r>
            <a:r>
              <a:rPr lang="en-US" baseline="0" dirty="0"/>
              <a:t> are beliefs and behaviors </a:t>
            </a:r>
          </a:p>
          <a:p>
            <a:pPr marL="174708" indent="-174708">
              <a:buFont typeface="Arial" panose="020B0604020202020204" pitchFamily="34" charset="0"/>
              <a:buChar char="•"/>
            </a:pPr>
            <a:r>
              <a:rPr lang="en-US" baseline="0" dirty="0"/>
              <a:t>They are critical to who we are AND how we behave and work with each other and external stakeholders</a:t>
            </a:r>
          </a:p>
          <a:p>
            <a:pPr marL="174708" indent="-174708">
              <a:buFont typeface="Arial" panose="020B0604020202020204" pitchFamily="34" charset="0"/>
              <a:buChar char="•"/>
            </a:pPr>
            <a:endParaRPr lang="en-US" dirty="0"/>
          </a:p>
          <a:p>
            <a:pPr marL="0" indent="0">
              <a:buFont typeface="Arial" panose="020B0604020202020204" pitchFamily="34" charset="0"/>
              <a:buNone/>
            </a:pPr>
            <a:r>
              <a:rPr lang="en-US" b="1" dirty="0"/>
              <a:t>Integrity   </a:t>
            </a:r>
            <a:r>
              <a:rPr lang="en-US" dirty="0"/>
              <a:t> </a:t>
            </a:r>
          </a:p>
          <a:p>
            <a:pPr marL="174708" indent="-174708" defTabSz="931774">
              <a:buFont typeface="Arial" panose="020B0604020202020204" pitchFamily="34" charset="0"/>
              <a:buChar char="•"/>
              <a:defRPr/>
            </a:pPr>
            <a:r>
              <a:rPr lang="en-US" dirty="0"/>
              <a:t>Integrity has always</a:t>
            </a:r>
            <a:r>
              <a:rPr lang="en-US" baseline="0" dirty="0"/>
              <a:t> been our value</a:t>
            </a:r>
            <a:endParaRPr lang="en-US" dirty="0"/>
          </a:p>
          <a:p>
            <a:pPr marL="174708" indent="-174708" defTabSz="931774">
              <a:buFont typeface="Arial" panose="020B0604020202020204" pitchFamily="34" charset="0"/>
              <a:buChar char="•"/>
              <a:defRPr/>
            </a:pPr>
            <a:r>
              <a:rPr lang="en-US" dirty="0"/>
              <a:t>Integrity</a:t>
            </a:r>
            <a:r>
              <a:rPr lang="en-US" baseline="0" dirty="0"/>
              <a:t> means</a:t>
            </a:r>
          </a:p>
          <a:p>
            <a:pPr marL="631908" lvl="1" indent="-174708" defTabSz="931774">
              <a:buFont typeface="Arial" panose="020B0604020202020204" pitchFamily="34" charset="0"/>
              <a:buChar char="•"/>
              <a:defRPr/>
            </a:pPr>
            <a:r>
              <a:rPr lang="en-US" baseline="0" dirty="0"/>
              <a:t>D</a:t>
            </a:r>
            <a:r>
              <a:rPr lang="en-US" dirty="0"/>
              <a:t>oing what you say you will do and doing what is right</a:t>
            </a:r>
          </a:p>
          <a:p>
            <a:pPr marL="631908" lvl="1" indent="-174708" defTabSz="931774">
              <a:buFont typeface="Arial" panose="020B0604020202020204" pitchFamily="34" charset="0"/>
              <a:buChar char="•"/>
              <a:defRPr/>
            </a:pPr>
            <a:r>
              <a:rPr lang="en-US" dirty="0"/>
              <a:t>Being</a:t>
            </a:r>
            <a:r>
              <a:rPr lang="en-US" baseline="0" dirty="0"/>
              <a:t> t</a:t>
            </a:r>
            <a:r>
              <a:rPr lang="en-US" dirty="0"/>
              <a:t>ransparent -- admitting you don't know or made a mistake</a:t>
            </a:r>
          </a:p>
          <a:p>
            <a:pPr marL="631908" lvl="1" indent="-174708" defTabSz="931774">
              <a:buFont typeface="Arial" panose="020B0604020202020204" pitchFamily="34" charset="0"/>
              <a:buChar char="•"/>
              <a:defRPr/>
            </a:pPr>
            <a:r>
              <a:rPr lang="en-US" dirty="0"/>
              <a:t>Seeking help when you don't know</a:t>
            </a:r>
          </a:p>
          <a:p>
            <a:pPr marL="631908" lvl="1" indent="-174708" defTabSz="931774">
              <a:buFont typeface="Arial" panose="020B0604020202020204" pitchFamily="34" charset="0"/>
              <a:buChar char="•"/>
              <a:defRPr/>
            </a:pPr>
            <a:r>
              <a:rPr lang="en-US" dirty="0"/>
              <a:t>Acting within get the law -- and the spirit of the law</a:t>
            </a:r>
          </a:p>
          <a:p>
            <a:pPr marL="174708" indent="-174708" defTabSz="931774">
              <a:buFont typeface="Arial" panose="020B0604020202020204" pitchFamily="34" charset="0"/>
              <a:buChar char="•"/>
              <a:defRPr/>
            </a:pPr>
            <a:r>
              <a:rPr lang="en-US" dirty="0"/>
              <a:t>Without integrity, nothing</a:t>
            </a:r>
            <a:r>
              <a:rPr lang="en-US" baseline="0" dirty="0"/>
              <a:t> else we do matters</a:t>
            </a:r>
            <a:endParaRPr lang="en-US" dirty="0"/>
          </a:p>
          <a:p>
            <a:pPr marL="174708" indent="-174708" defTabSz="931774">
              <a:buFont typeface="Arial" panose="020B0604020202020204" pitchFamily="34" charset="0"/>
              <a:buChar char="•"/>
              <a:defRPr/>
            </a:pPr>
            <a:r>
              <a:rPr lang="en-US" dirty="0"/>
              <a:t>We</a:t>
            </a:r>
            <a:r>
              <a:rPr lang="en-US" baseline="0" dirty="0"/>
              <a:t> must l</a:t>
            </a:r>
            <a:r>
              <a:rPr lang="en-US" dirty="0"/>
              <a:t>ive this value every day</a:t>
            </a:r>
          </a:p>
          <a:p>
            <a:pPr marL="0" indent="0" defTabSz="931774">
              <a:buFont typeface="Arial" panose="020B0604020202020204" pitchFamily="34" charset="0"/>
              <a:buNone/>
              <a:defRPr/>
            </a:pPr>
            <a:endParaRPr lang="en-US" dirty="0"/>
          </a:p>
          <a:p>
            <a:pPr marL="0" indent="0" defTabSz="931774">
              <a:buFont typeface="Arial" panose="020B0604020202020204" pitchFamily="34" charset="0"/>
              <a:buNone/>
              <a:defRPr/>
            </a:pPr>
            <a:r>
              <a:rPr lang="en-US" b="1" dirty="0"/>
              <a:t>Diversity and Inclusion</a:t>
            </a:r>
          </a:p>
          <a:p>
            <a:pPr marL="174708" indent="-174708" defTabSz="931774">
              <a:buFont typeface="Arial" panose="020B0604020202020204" pitchFamily="34" charset="0"/>
              <a:buChar char="•"/>
              <a:defRPr/>
            </a:pPr>
            <a:r>
              <a:rPr lang="en-US" dirty="0"/>
              <a:t>We expanded this value</a:t>
            </a:r>
          </a:p>
          <a:p>
            <a:pPr marL="174708" indent="-174708" defTabSz="931774">
              <a:buFont typeface="Arial" panose="020B0604020202020204" pitchFamily="34" charset="0"/>
              <a:buChar char="•"/>
              <a:defRPr/>
            </a:pPr>
            <a:r>
              <a:rPr lang="en-US" dirty="0"/>
              <a:t>The</a:t>
            </a:r>
            <a:r>
              <a:rPr lang="en-US" baseline="0" dirty="0"/>
              <a:t> f</a:t>
            </a:r>
            <a:r>
              <a:rPr lang="en-US" dirty="0"/>
              <a:t>act of diversity is given but inclusion is about recognizing and valuing our differences and using those differences to deliver results</a:t>
            </a:r>
          </a:p>
          <a:p>
            <a:pPr marL="174708" indent="-174708" defTabSz="931774">
              <a:buFont typeface="Arial" panose="020B0604020202020204" pitchFamily="34" charset="0"/>
              <a:buChar char="•"/>
              <a:defRPr/>
            </a:pPr>
            <a:r>
              <a:rPr lang="en-US" dirty="0"/>
              <a:t>This</a:t>
            </a:r>
            <a:r>
              <a:rPr lang="en-US" baseline="0" dirty="0"/>
              <a:t> is about g</a:t>
            </a:r>
            <a:r>
              <a:rPr lang="en-US" dirty="0"/>
              <a:t>enuinely valuing all perspectives</a:t>
            </a:r>
          </a:p>
          <a:p>
            <a:pPr marL="174708" indent="-174708" defTabSz="931774">
              <a:buFont typeface="Arial" panose="020B0604020202020204" pitchFamily="34" charset="0"/>
              <a:buChar char="•"/>
              <a:defRPr/>
            </a:pPr>
            <a:r>
              <a:rPr lang="en-US" dirty="0"/>
              <a:t>Diversity</a:t>
            </a:r>
            <a:r>
              <a:rPr lang="en-US" baseline="0" dirty="0"/>
              <a:t> and inclusion is our c</a:t>
            </a:r>
            <a:r>
              <a:rPr lang="en-US" dirty="0"/>
              <a:t>ompetitive advantage</a:t>
            </a:r>
          </a:p>
          <a:p>
            <a:pPr marL="174708" indent="-174708" defTabSz="931774">
              <a:buFont typeface="Arial" panose="020B0604020202020204" pitchFamily="34" charset="0"/>
              <a:buChar char="•"/>
              <a:defRPr/>
            </a:pPr>
            <a:r>
              <a:rPr lang="en-US" dirty="0"/>
              <a:t>When do this well, we attract and retain talent</a:t>
            </a:r>
          </a:p>
          <a:p>
            <a:pPr marL="174708" indent="-174708">
              <a:buFont typeface="Arial" panose="020B0604020202020204" pitchFamily="34" charset="0"/>
              <a:buChar char="•"/>
              <a:defRPr/>
            </a:pPr>
            <a:endParaRPr lang="en-US" dirty="0"/>
          </a:p>
          <a:p>
            <a:pPr marL="0" indent="0" defTabSz="931774">
              <a:buFont typeface="Arial" panose="020B0604020202020204" pitchFamily="34" charset="0"/>
              <a:buNone/>
              <a:defRPr/>
            </a:pPr>
            <a:r>
              <a:rPr lang="en-US" b="1" dirty="0"/>
              <a:t>Excellence</a:t>
            </a:r>
          </a:p>
          <a:p>
            <a:pPr marL="174708" indent="-174708" defTabSz="931774">
              <a:buFont typeface="Arial" panose="020B0604020202020204" pitchFamily="34" charset="0"/>
              <a:buChar char="•"/>
              <a:defRPr/>
            </a:pPr>
            <a:r>
              <a:rPr lang="en-US" dirty="0"/>
              <a:t>Set high standards; meet them</a:t>
            </a:r>
          </a:p>
          <a:p>
            <a:pPr marL="174708" indent="-174708" defTabSz="931774">
              <a:buFont typeface="Arial" panose="020B0604020202020204" pitchFamily="34" charset="0"/>
              <a:buChar char="•"/>
              <a:defRPr/>
            </a:pPr>
            <a:r>
              <a:rPr lang="en-US" dirty="0"/>
              <a:t>Commit ourselves to winning</a:t>
            </a:r>
          </a:p>
          <a:p>
            <a:pPr marL="174708" indent="-174708" defTabSz="931774">
              <a:buFont typeface="Arial" panose="020B0604020202020204" pitchFamily="34" charset="0"/>
              <a:buChar char="•"/>
              <a:defRPr/>
            </a:pPr>
            <a:r>
              <a:rPr lang="en-US" dirty="0"/>
              <a:t>Effort is important</a:t>
            </a:r>
            <a:r>
              <a:rPr lang="en-US" baseline="0" dirty="0"/>
              <a:t> but </a:t>
            </a:r>
            <a:r>
              <a:rPr lang="en-US" dirty="0"/>
              <a:t>results and quality matter</a:t>
            </a:r>
          </a:p>
          <a:p>
            <a:pPr marL="174708" indent="-174708" defTabSz="931774">
              <a:buFont typeface="Arial" panose="020B0604020202020204" pitchFamily="34" charset="0"/>
              <a:buChar char="•"/>
              <a:defRPr/>
            </a:pPr>
            <a:r>
              <a:rPr lang="en-US" dirty="0"/>
              <a:t>Be excellent at meeting needs of all stakeholders</a:t>
            </a:r>
          </a:p>
          <a:p>
            <a:pPr marL="174708" indent="-174708" defTabSz="931774">
              <a:buFont typeface="Arial" panose="020B0604020202020204" pitchFamily="34" charset="0"/>
              <a:buChar char="•"/>
              <a:defRPr/>
            </a:pPr>
            <a:r>
              <a:rPr lang="en-US" dirty="0"/>
              <a:t>It</a:t>
            </a:r>
            <a:r>
              <a:rPr lang="en-US" baseline="0" dirty="0"/>
              <a:t> also m</a:t>
            </a:r>
            <a:r>
              <a:rPr lang="en-US" dirty="0"/>
              <a:t>eans:</a:t>
            </a:r>
          </a:p>
          <a:p>
            <a:pPr marL="174708" indent="-174708" defTabSz="931774">
              <a:buFont typeface="Arial" panose="020B0604020202020204" pitchFamily="34" charset="0"/>
              <a:buChar char="•"/>
              <a:defRPr/>
            </a:pPr>
            <a:r>
              <a:rPr lang="en-US" dirty="0"/>
              <a:t>Financial results for shareholders</a:t>
            </a:r>
          </a:p>
          <a:p>
            <a:pPr marL="174708" indent="-174708" defTabSz="931774">
              <a:buFont typeface="Arial" panose="020B0604020202020204" pitchFamily="34" charset="0"/>
              <a:buChar char="•"/>
              <a:defRPr/>
            </a:pPr>
            <a:r>
              <a:rPr lang="en-US" dirty="0"/>
              <a:t>Products for customers</a:t>
            </a:r>
          </a:p>
          <a:p>
            <a:pPr marL="174708" indent="-174708" defTabSz="931774">
              <a:buFont typeface="Arial" panose="020B0604020202020204" pitchFamily="34" charset="0"/>
              <a:buChar char="•"/>
              <a:defRPr/>
            </a:pPr>
            <a:r>
              <a:rPr lang="en-US" dirty="0"/>
              <a:t>Jobs for employees</a:t>
            </a:r>
          </a:p>
          <a:p>
            <a:pPr marL="174708" indent="-174708" defTabSz="931774">
              <a:buFont typeface="Arial" panose="020B0604020202020204" pitchFamily="34" charset="0"/>
              <a:buChar char="•"/>
              <a:defRPr/>
            </a:pPr>
            <a:r>
              <a:rPr lang="en-US" dirty="0"/>
              <a:t>Solutions for communities</a:t>
            </a:r>
          </a:p>
          <a:p>
            <a:pPr marL="174708" indent="-174708" defTabSz="931774">
              <a:buFont typeface="Arial" panose="020B0604020202020204" pitchFamily="34" charset="0"/>
              <a:buChar char="•"/>
              <a:defRPr/>
            </a:pPr>
            <a:r>
              <a:rPr lang="en-US" dirty="0"/>
              <a:t>We</a:t>
            </a:r>
            <a:r>
              <a:rPr lang="en-US" baseline="0" dirty="0"/>
              <a:t> e</a:t>
            </a:r>
            <a:r>
              <a:rPr lang="en-US" dirty="0"/>
              <a:t>xpect employees reach for excellence every day</a:t>
            </a:r>
          </a:p>
          <a:p>
            <a:pPr marL="0" indent="0" defTabSz="931774">
              <a:buFont typeface="Arial" panose="020B0604020202020204" pitchFamily="34" charset="0"/>
              <a:buNone/>
              <a:defRPr/>
            </a:pPr>
            <a:endParaRPr lang="en-US" b="1" dirty="0"/>
          </a:p>
          <a:p>
            <a:pPr marL="0" indent="0" defTabSz="931774">
              <a:buFont typeface="Arial" panose="020B0604020202020204" pitchFamily="34" charset="0"/>
              <a:buNone/>
              <a:defRPr/>
            </a:pPr>
            <a:r>
              <a:rPr lang="en-US" b="1" dirty="0"/>
              <a:t>Caring</a:t>
            </a:r>
          </a:p>
          <a:p>
            <a:pPr marL="174708" indent="-174708" defTabSz="931774">
              <a:buFont typeface="Arial" panose="020B0604020202020204" pitchFamily="34" charset="0"/>
              <a:buChar char="•"/>
              <a:defRPr/>
            </a:pPr>
            <a:r>
              <a:rPr lang="en-US" dirty="0"/>
              <a:t>This</a:t>
            </a:r>
            <a:r>
              <a:rPr lang="en-US" baseline="0" dirty="0"/>
              <a:t> was p</a:t>
            </a:r>
            <a:r>
              <a:rPr lang="en-US" dirty="0"/>
              <a:t>art of Cummins personality and we now state it as a value</a:t>
            </a:r>
          </a:p>
          <a:p>
            <a:pPr marL="174708" indent="-174708" defTabSz="931774">
              <a:buFont typeface="Arial" panose="020B0604020202020204" pitchFamily="34" charset="0"/>
              <a:buChar char="•"/>
              <a:defRPr/>
            </a:pPr>
            <a:r>
              <a:rPr lang="en-US" dirty="0"/>
              <a:t>Demonstrate awareness and consideration for well people of others – all people</a:t>
            </a:r>
          </a:p>
          <a:p>
            <a:pPr marL="174708" indent="-174708" defTabSz="931774">
              <a:buFont typeface="Arial" panose="020B0604020202020204" pitchFamily="34" charset="0"/>
              <a:buChar char="•"/>
              <a:defRPr/>
            </a:pPr>
            <a:r>
              <a:rPr lang="en-US" dirty="0"/>
              <a:t>About Dignity and respect</a:t>
            </a:r>
          </a:p>
          <a:p>
            <a:pPr marL="174708" indent="-174708" defTabSz="931774">
              <a:buFont typeface="Arial" panose="020B0604020202020204" pitchFamily="34" charset="0"/>
              <a:buChar char="•"/>
              <a:defRPr/>
            </a:pPr>
            <a:r>
              <a:rPr lang="en-US" dirty="0"/>
              <a:t>Reach full potential</a:t>
            </a:r>
          </a:p>
          <a:p>
            <a:pPr marL="174708" indent="-174708" defTabSz="931774">
              <a:buFont typeface="Arial" panose="020B0604020202020204" pitchFamily="34" charset="0"/>
              <a:buChar char="•"/>
              <a:defRPr/>
            </a:pPr>
            <a:r>
              <a:rPr lang="en-US" dirty="0"/>
              <a:t>Safe workplace; good jobs</a:t>
            </a:r>
          </a:p>
          <a:p>
            <a:pPr marL="174708" indent="-174708" defTabSz="931774">
              <a:buFont typeface="Arial" panose="020B0604020202020204" pitchFamily="34" charset="0"/>
              <a:buChar char="•"/>
              <a:defRPr/>
            </a:pPr>
            <a:r>
              <a:rPr lang="en-US" dirty="0"/>
              <a:t>Caring for communities</a:t>
            </a:r>
          </a:p>
          <a:p>
            <a:pPr marL="174708" indent="-174708" defTabSz="931774">
              <a:buFont typeface="Arial" panose="020B0604020202020204" pitchFamily="34" charset="0"/>
              <a:buChar char="•"/>
              <a:defRPr/>
            </a:pPr>
            <a:r>
              <a:rPr lang="en-US" dirty="0"/>
              <a:t>Drives Corporate Responsibility work and</a:t>
            </a:r>
            <a:r>
              <a:rPr lang="en-US" baseline="0" dirty="0"/>
              <a:t> the</a:t>
            </a:r>
            <a:r>
              <a:rPr lang="en-US" dirty="0"/>
              <a:t> long term impacts we want to have</a:t>
            </a:r>
          </a:p>
          <a:p>
            <a:pPr marL="174708" indent="-174708" defTabSz="931774">
              <a:buFont typeface="Arial" panose="020B0604020202020204" pitchFamily="34" charset="0"/>
              <a:buChar char="•"/>
              <a:defRPr/>
            </a:pPr>
            <a:r>
              <a:rPr lang="en-US" dirty="0"/>
              <a:t>Caring means that we seek to understand the needs of communities </a:t>
            </a:r>
          </a:p>
          <a:p>
            <a:pPr marL="174708" indent="-174708" defTabSz="931774">
              <a:buFont typeface="Arial" panose="020B0604020202020204" pitchFamily="34" charset="0"/>
              <a:buChar char="•"/>
              <a:defRPr/>
            </a:pPr>
            <a:r>
              <a:rPr lang="en-US" dirty="0"/>
              <a:t>Work with them to solve problems</a:t>
            </a:r>
          </a:p>
          <a:p>
            <a:pPr marL="174708" indent="-174708" defTabSz="931774">
              <a:buFont typeface="Arial" panose="020B0604020202020204" pitchFamily="34" charset="0"/>
              <a:buChar char="•"/>
              <a:defRPr/>
            </a:pPr>
            <a:r>
              <a:rPr lang="en-US" dirty="0"/>
              <a:t>Want communities</a:t>
            </a:r>
            <a:r>
              <a:rPr lang="en-US" baseline="0" dirty="0"/>
              <a:t> to </a:t>
            </a:r>
            <a:r>
              <a:rPr lang="en-US" dirty="0"/>
              <a:t>be stronger because we are there and we care</a:t>
            </a:r>
          </a:p>
          <a:p>
            <a:pPr marL="0" indent="0" defTabSz="931774">
              <a:buFont typeface="Arial" panose="020B0604020202020204" pitchFamily="34" charset="0"/>
              <a:buNone/>
              <a:defRPr/>
            </a:pPr>
            <a:endParaRPr lang="en-US" dirty="0"/>
          </a:p>
          <a:p>
            <a:pPr marL="0" indent="0" defTabSz="931774">
              <a:buFont typeface="Arial" panose="020B0604020202020204" pitchFamily="34" charset="0"/>
              <a:buNone/>
              <a:defRPr/>
            </a:pPr>
            <a:r>
              <a:rPr lang="en-US" b="1" dirty="0"/>
              <a:t>Teamwork</a:t>
            </a:r>
          </a:p>
          <a:p>
            <a:pPr marL="174708" indent="-174708" defTabSz="931774">
              <a:buFont typeface="Arial" panose="020B0604020202020204" pitchFamily="34" charset="0"/>
              <a:buChar char="•"/>
              <a:defRPr/>
            </a:pPr>
            <a:r>
              <a:rPr lang="en-US" dirty="0"/>
              <a:t>Our</a:t>
            </a:r>
            <a:r>
              <a:rPr lang="en-US" baseline="0" dirty="0"/>
              <a:t> e</a:t>
            </a:r>
            <a:r>
              <a:rPr lang="en-US" dirty="0"/>
              <a:t>nvironment requires collaboration and teamwork</a:t>
            </a:r>
          </a:p>
          <a:p>
            <a:pPr marL="174708" indent="-174708" defTabSz="931774">
              <a:buFont typeface="Arial" panose="020B0604020202020204" pitchFamily="34" charset="0"/>
              <a:buChar char="•"/>
              <a:defRPr/>
            </a:pPr>
            <a:r>
              <a:rPr lang="en-US" dirty="0"/>
              <a:t>Work across functions, businesses and borders</a:t>
            </a:r>
          </a:p>
          <a:p>
            <a:pPr marL="174708" indent="-174708" defTabSz="931774">
              <a:buFont typeface="Arial" panose="020B0604020202020204" pitchFamily="34" charset="0"/>
              <a:buChar char="•"/>
              <a:defRPr/>
            </a:pPr>
            <a:r>
              <a:rPr lang="en-US" dirty="0"/>
              <a:t>Suppliers, communities, partners to deliver best work</a:t>
            </a:r>
          </a:p>
          <a:p>
            <a:pPr marL="174708" indent="-174708" defTabSz="931774">
              <a:buFont typeface="Arial" panose="020B0604020202020204" pitchFamily="34" charset="0"/>
              <a:buChar char="•"/>
              <a:defRPr/>
            </a:pPr>
            <a:r>
              <a:rPr lang="en-US" dirty="0"/>
              <a:t>We</a:t>
            </a:r>
            <a:r>
              <a:rPr lang="en-US" baseline="0" dirty="0"/>
              <a:t> are r</a:t>
            </a:r>
            <a:r>
              <a:rPr lang="en-US" dirty="0"/>
              <a:t>equired to be able to create new teams quickly to meet urgent challenges</a:t>
            </a:r>
          </a:p>
          <a:p>
            <a:pPr marL="174708" indent="-174708" defTabSz="931774">
              <a:buFont typeface="Arial" panose="020B0604020202020204" pitchFamily="34" charset="0"/>
              <a:buChar char="•"/>
              <a:defRPr/>
            </a:pPr>
            <a:r>
              <a:rPr lang="en-US" dirty="0"/>
              <a:t>Recognize where decisions can best be make and resources deployed</a:t>
            </a:r>
          </a:p>
          <a:p>
            <a:pPr marL="174708" indent="-174708" defTabSz="931774">
              <a:buFont typeface="Arial" panose="020B0604020202020204" pitchFamily="34" charset="0"/>
              <a:buChar char="•"/>
              <a:defRPr/>
            </a:pPr>
            <a:r>
              <a:rPr lang="en-US" dirty="0"/>
              <a:t>Break down barriers to work seamlessly as one Cummins</a:t>
            </a:r>
          </a:p>
          <a:p>
            <a:pPr marL="174708" indent="-174708" defTabSz="931774">
              <a:buFont typeface="Arial" panose="020B0604020202020204" pitchFamily="34" charset="0"/>
              <a:buChar char="•"/>
              <a:defRPr/>
            </a:pPr>
            <a:r>
              <a:rPr lang="en-US" dirty="0"/>
              <a:t>Commitments to every customer, every time, every part of the world</a:t>
            </a:r>
          </a:p>
          <a:p>
            <a:pPr marL="0" indent="0" defTabSz="931774">
              <a:buFont typeface="Arial" panose="020B0604020202020204" pitchFamily="34" charset="0"/>
              <a:buNone/>
              <a:defRPr/>
            </a:pPr>
            <a:endParaRPr lang="en-US" b="1" dirty="0"/>
          </a:p>
          <a:p>
            <a:pPr marL="174708" indent="-174708" defTabSz="931774">
              <a:buFont typeface="Arial" panose="020B0604020202020204" pitchFamily="34" charset="0"/>
              <a:buChar char="•"/>
              <a:defRPr/>
            </a:pPr>
            <a:r>
              <a:rPr lang="en-US" b="1" dirty="0"/>
              <a:t>INTEGRITY</a:t>
            </a:r>
          </a:p>
          <a:p>
            <a:pPr marL="174708" indent="-174708" defTabSz="931774">
              <a:buFont typeface="Arial" panose="020B0604020202020204" pitchFamily="34" charset="0"/>
              <a:buChar char="•"/>
              <a:defRPr/>
            </a:pPr>
            <a:r>
              <a:rPr lang="en-US" b="1" dirty="0"/>
              <a:t>DIVERSITY AND INCLUSION</a:t>
            </a:r>
          </a:p>
          <a:p>
            <a:pPr marL="174708" indent="-174708" defTabSz="931774">
              <a:buFont typeface="Arial" panose="020B0604020202020204" pitchFamily="34" charset="0"/>
              <a:buChar char="•"/>
              <a:defRPr/>
            </a:pPr>
            <a:r>
              <a:rPr lang="en-US" b="1" dirty="0"/>
              <a:t>EXCELLENCE</a:t>
            </a:r>
          </a:p>
          <a:p>
            <a:pPr marL="174708" indent="-174708" defTabSz="931774">
              <a:buFont typeface="Arial" panose="020B0604020202020204" pitchFamily="34" charset="0"/>
              <a:buChar char="•"/>
              <a:defRPr/>
            </a:pPr>
            <a:r>
              <a:rPr lang="en-US" b="1" dirty="0"/>
              <a:t>CARING </a:t>
            </a:r>
          </a:p>
          <a:p>
            <a:pPr marL="174708" indent="-174708" defTabSz="931774">
              <a:buFont typeface="Arial" panose="020B0604020202020204" pitchFamily="34" charset="0"/>
              <a:buChar char="•"/>
              <a:defRPr/>
            </a:pPr>
            <a:r>
              <a:rPr lang="en-US" b="1" dirty="0"/>
              <a:t>TEAMWORK</a:t>
            </a:r>
          </a:p>
          <a:p>
            <a:pPr marL="174708" indent="-174708" defTabSz="931774">
              <a:buFont typeface="Arial" panose="020B0604020202020204" pitchFamily="34" charset="0"/>
              <a:buChar char="•"/>
              <a:defRPr/>
            </a:pPr>
            <a:endParaRPr lang="en-US" dirty="0"/>
          </a:p>
          <a:p>
            <a:pPr marL="174708" indent="-174708">
              <a:buFont typeface="Arial" panose="020B0604020202020204" pitchFamily="34" charset="0"/>
              <a:buChar char="•"/>
            </a:pPr>
            <a:r>
              <a:rPr lang="en-US" dirty="0"/>
              <a:t>We feel really good about these values and hope that they </a:t>
            </a:r>
            <a:r>
              <a:rPr lang="en-US" baseline="0" dirty="0"/>
              <a:t>resonate with you</a:t>
            </a:r>
          </a:p>
          <a:p>
            <a:endParaRPr lang="en-US" dirty="0"/>
          </a:p>
        </p:txBody>
      </p:sp>
    </p:spTree>
    <p:extLst>
      <p:ext uri="{BB962C8B-B14F-4D97-AF65-F5344CB8AC3E}">
        <p14:creationId xmlns:p14="http://schemas.microsoft.com/office/powerpoint/2010/main" val="248639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“Powering our customers through innovation and dependability”  </a:t>
            </a:r>
          </a:p>
          <a:p>
            <a:pPr marL="174708" indent="-174708">
              <a:buFont typeface="Arial" panose="020B0604020202020204" pitchFamily="34" charset="0"/>
              <a:buChar char="•"/>
            </a:pPr>
            <a:r>
              <a:rPr lang="en-US" dirty="0"/>
              <a:t>It’s important we are clear about our commitment to customers and what they can expect from all of us, every day.</a:t>
            </a:r>
          </a:p>
          <a:p>
            <a:pPr marL="174708" indent="-174708">
              <a:buFont typeface="Arial" panose="020B0604020202020204" pitchFamily="34" charset="0"/>
              <a:buChar char="•"/>
            </a:pPr>
            <a:r>
              <a:rPr lang="en-US" dirty="0"/>
              <a:t>We provide definitions of both Innovation and Dependability.</a:t>
            </a:r>
          </a:p>
          <a:p>
            <a:pPr marL="174708" indent="-174708">
              <a:buFont typeface="Arial" panose="020B0604020202020204" pitchFamily="34" charset="0"/>
              <a:buChar char="•"/>
            </a:pPr>
            <a:r>
              <a:rPr lang="en-US" dirty="0"/>
              <a:t>We talk about the power and combination of Innovation and Dependability and the tension that sometimes exists between them.  </a:t>
            </a:r>
          </a:p>
          <a:p>
            <a:pPr marL="174708" indent="-174708">
              <a:buFont typeface="Arial" panose="020B0604020202020204" pitchFamily="34" charset="0"/>
              <a:buChar char="•"/>
            </a:pPr>
            <a:r>
              <a:rPr lang="en-US" dirty="0"/>
              <a:t>Need to address both if we want to win in the marketplace.</a:t>
            </a: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am excited about the addition of our Brand Promise to our story.  It can provide inspiration for how we communicate to customers and how we talk to each other about how to serve them.  </a:t>
            </a:r>
            <a:endParaRPr lang="en-US" i="1" dirty="0"/>
          </a:p>
          <a:p>
            <a:endParaRPr lang="en-US" dirty="0"/>
          </a:p>
        </p:txBody>
      </p:sp>
    </p:spTree>
    <p:extLst>
      <p:ext uri="{BB962C8B-B14F-4D97-AF65-F5344CB8AC3E}">
        <p14:creationId xmlns:p14="http://schemas.microsoft.com/office/powerpoint/2010/main" val="190081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050" dirty="0"/>
          </a:p>
        </p:txBody>
      </p:sp>
      <p:sp>
        <p:nvSpPr>
          <p:cNvPr id="4" name="Slide Number Placeholder 3"/>
          <p:cNvSpPr>
            <a:spLocks noGrp="1"/>
          </p:cNvSpPr>
          <p:nvPr>
            <p:ph type="sldNum" sz="quarter" idx="10"/>
          </p:nvPr>
        </p:nvSpPr>
        <p:spPr/>
        <p:txBody>
          <a:bodyPr/>
          <a:lstStyle/>
          <a:p>
            <a:fld id="{5F175A69-64E8-4A05-8A2C-3D4486AC7B6C}" type="slidenum">
              <a:rPr lang="en-US" smtClean="0"/>
              <a:pPr/>
              <a:t>13</a:t>
            </a:fld>
            <a:endParaRPr lang="en-US" dirty="0"/>
          </a:p>
        </p:txBody>
      </p:sp>
    </p:spTree>
    <p:extLst>
      <p:ext uri="{BB962C8B-B14F-4D97-AF65-F5344CB8AC3E}">
        <p14:creationId xmlns:p14="http://schemas.microsoft.com/office/powerpoint/2010/main" val="80175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F175A69-64E8-4A05-8A2C-3D4486AC7B6C}" type="slidenum">
              <a:rPr lang="en-US" smtClean="0"/>
              <a:pPr/>
              <a:t>17</a:t>
            </a:fld>
            <a:endParaRPr lang="en-US" dirty="0"/>
          </a:p>
        </p:txBody>
      </p:sp>
    </p:spTree>
    <p:extLst>
      <p:ext uri="{BB962C8B-B14F-4D97-AF65-F5344CB8AC3E}">
        <p14:creationId xmlns:p14="http://schemas.microsoft.com/office/powerpoint/2010/main" val="119924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F175A69-64E8-4A05-8A2C-3D4486AC7B6C}" type="slidenum">
              <a:rPr lang="en-US" smtClean="0"/>
              <a:pPr/>
              <a:t>26</a:t>
            </a:fld>
            <a:endParaRPr lang="en-US" dirty="0"/>
          </a:p>
        </p:txBody>
      </p:sp>
    </p:spTree>
    <p:extLst>
      <p:ext uri="{BB962C8B-B14F-4D97-AF65-F5344CB8AC3E}">
        <p14:creationId xmlns:p14="http://schemas.microsoft.com/office/powerpoint/2010/main" val="378124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F175A69-64E8-4A05-8A2C-3D4486AC7B6C}" type="slidenum">
              <a:rPr lang="en-US" smtClean="0"/>
              <a:pPr/>
              <a:t>27</a:t>
            </a:fld>
            <a:endParaRPr lang="en-US" dirty="0"/>
          </a:p>
        </p:txBody>
      </p:sp>
    </p:spTree>
    <p:extLst>
      <p:ext uri="{BB962C8B-B14F-4D97-AF65-F5344CB8AC3E}">
        <p14:creationId xmlns:p14="http://schemas.microsoft.com/office/powerpoint/2010/main" val="2052442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iStock_000017360118_XXXLarge_ppt 100 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 y="2390651"/>
            <a:ext cx="9144000" cy="2761488"/>
          </a:xfrm>
          <a:prstGeom prst="rect">
            <a:avLst/>
          </a:prstGeom>
        </p:spPr>
      </p:pic>
      <p:sp>
        <p:nvSpPr>
          <p:cNvPr id="7170" name="Rectangle 2"/>
          <p:cNvSpPr>
            <a:spLocks noGrp="1" noChangeArrowheads="1"/>
          </p:cNvSpPr>
          <p:nvPr>
            <p:ph type="ctrTitle" hasCustomPrompt="1"/>
          </p:nvPr>
        </p:nvSpPr>
        <p:spPr>
          <a:xfrm>
            <a:off x="932997" y="311008"/>
            <a:ext cx="7868104" cy="1546368"/>
          </a:xfrm>
        </p:spPr>
        <p:txBody>
          <a:bodyPr anchor="ctr" anchorCtr="0">
            <a:normAutofit/>
          </a:bodyPr>
          <a:lstStyle>
            <a:lvl1pPr>
              <a:defRPr sz="3600" b="1"/>
            </a:lvl1pPr>
          </a:lstStyle>
          <a:p>
            <a:r>
              <a:rPr lang="en-US" dirty="0"/>
              <a:t>Title of Presentation</a:t>
            </a:r>
          </a:p>
        </p:txBody>
      </p:sp>
      <p:sp>
        <p:nvSpPr>
          <p:cNvPr id="7171" name="Rectangle 3"/>
          <p:cNvSpPr>
            <a:spLocks noGrp="1" noChangeArrowheads="1"/>
          </p:cNvSpPr>
          <p:nvPr>
            <p:ph type="subTitle" idx="1" hasCustomPrompt="1"/>
          </p:nvPr>
        </p:nvSpPr>
        <p:spPr>
          <a:xfrm>
            <a:off x="929514" y="2625452"/>
            <a:ext cx="4634428" cy="390867"/>
          </a:xfrm>
        </p:spPr>
        <p:txBody>
          <a:bodyPr anchor="ctr" anchorCtr="0"/>
          <a:lstStyle>
            <a:lvl1pPr marL="0" indent="0">
              <a:buFont typeface="Wingdings" pitchFamily="-65" charset="2"/>
              <a:buNone/>
              <a:defRPr sz="2400" b="1"/>
            </a:lvl1pPr>
          </a:lstStyle>
          <a:p>
            <a:r>
              <a:rPr lang="en-US" dirty="0"/>
              <a:t>Presenter Name</a:t>
            </a:r>
          </a:p>
        </p:txBody>
      </p:sp>
      <p:sp>
        <p:nvSpPr>
          <p:cNvPr id="6" name="Rectangle 7"/>
          <p:cNvSpPr>
            <a:spLocks noChangeArrowheads="1"/>
          </p:cNvSpPr>
          <p:nvPr userDrawn="1"/>
        </p:nvSpPr>
        <p:spPr bwMode="ltGray">
          <a:xfrm>
            <a:off x="0" y="3"/>
            <a:ext cx="644526" cy="5166178"/>
          </a:xfrm>
          <a:prstGeom prst="rect">
            <a:avLst/>
          </a:prstGeom>
          <a:solidFill>
            <a:srgbClr val="EE2E24"/>
          </a:solidFill>
          <a:ln w="9525">
            <a:noFill/>
            <a:miter lim="800000"/>
            <a:headEnd/>
            <a:tailEnd/>
          </a:ln>
          <a:effectLst/>
        </p:spPr>
        <p:txBody>
          <a:bodyPr wrap="none" lIns="91414" tIns="45707" rIns="91414" bIns="45707" anchor="ctr"/>
          <a:lstStyle/>
          <a:p>
            <a:endParaRPr lang="en-US" dirty="0"/>
          </a:p>
        </p:txBody>
      </p:sp>
      <p:sp>
        <p:nvSpPr>
          <p:cNvPr id="4" name="Text Placeholder 3"/>
          <p:cNvSpPr>
            <a:spLocks noGrp="1"/>
          </p:cNvSpPr>
          <p:nvPr>
            <p:ph type="body" sz="quarter" idx="10" hasCustomPrompt="1"/>
          </p:nvPr>
        </p:nvSpPr>
        <p:spPr>
          <a:xfrm>
            <a:off x="929516" y="3077345"/>
            <a:ext cx="4634427" cy="428625"/>
          </a:xfrm>
        </p:spPr>
        <p:txBody>
          <a:bodyPr anchor="ctr" anchorCtr="0"/>
          <a:lstStyle>
            <a:lvl1pPr marL="0" indent="0">
              <a:buNone/>
              <a:defRPr sz="2000"/>
            </a:lvl1pPr>
          </a:lstStyle>
          <a:p>
            <a:pPr lvl="0"/>
            <a:r>
              <a:rPr lang="en-US" dirty="0"/>
              <a:t>Date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8930" y="1766036"/>
            <a:ext cx="3212870" cy="33774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3" name="Content Placeholder 2"/>
          <p:cNvSpPr>
            <a:spLocks noGrp="1"/>
          </p:cNvSpPr>
          <p:nvPr>
            <p:ph idx="1"/>
          </p:nvPr>
        </p:nvSpPr>
        <p:spPr>
          <a:xfrm>
            <a:off x="925527" y="1343024"/>
            <a:ext cx="7965823" cy="3332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72921" y="4877417"/>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38730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5" name="Content Placeholder 2"/>
          <p:cNvSpPr>
            <a:spLocks noGrp="1"/>
          </p:cNvSpPr>
          <p:nvPr>
            <p:ph idx="1"/>
          </p:nvPr>
        </p:nvSpPr>
        <p:spPr>
          <a:xfrm>
            <a:off x="925527" y="1343391"/>
            <a:ext cx="3751261" cy="324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4895852" y="1343025"/>
            <a:ext cx="3995739" cy="3241006"/>
          </a:xfrm>
        </p:spPr>
        <p:txBody>
          <a:bodyPr/>
          <a:lstStyle/>
          <a:p>
            <a:r>
              <a:rPr lang="en-US" dirty="0"/>
              <a:t>Click icon to add picture</a:t>
            </a:r>
          </a:p>
        </p:txBody>
      </p:sp>
      <p:sp>
        <p:nvSpPr>
          <p:cNvPr id="9" name="Slide Number Placeholder 5"/>
          <p:cNvSpPr>
            <a:spLocks noGrp="1"/>
          </p:cNvSpPr>
          <p:nvPr>
            <p:ph type="sldNum" sz="quarter" idx="13"/>
          </p:nvPr>
        </p:nvSpPr>
        <p:spPr>
          <a:xfrm>
            <a:off x="8540553" y="4845050"/>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76630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259" y="1198626"/>
            <a:ext cx="7944516" cy="2206752"/>
          </a:xfrm>
        </p:spPr>
        <p:txBody>
          <a:bodyPr anchor="t" anchorCtr="0">
            <a:normAutofit/>
          </a:bodyPr>
          <a:lstStyle>
            <a:lvl1pPr>
              <a:defRPr sz="4000" b="0"/>
            </a:lvl1pPr>
          </a:lstStyle>
          <a:p>
            <a:r>
              <a:rPr lang="en-US" dirty="0"/>
              <a:t>Section Header</a:t>
            </a:r>
          </a:p>
        </p:txBody>
      </p:sp>
      <p:sp>
        <p:nvSpPr>
          <p:cNvPr id="3" name="Slide Number Placeholder 2"/>
          <p:cNvSpPr>
            <a:spLocks noGrp="1"/>
          </p:cNvSpPr>
          <p:nvPr>
            <p:ph type="sldNum" sz="quarter" idx="10"/>
          </p:nvPr>
        </p:nvSpPr>
        <p:spPr/>
        <p:txBody>
          <a:body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25618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466014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iStock_000017360118_XXXLarge_ppt 100 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 y="2390651"/>
            <a:ext cx="9144000" cy="2761488"/>
          </a:xfrm>
          <a:prstGeom prst="rect">
            <a:avLst/>
          </a:prstGeom>
        </p:spPr>
      </p:pic>
      <p:sp>
        <p:nvSpPr>
          <p:cNvPr id="7170" name="Rectangle 2"/>
          <p:cNvSpPr>
            <a:spLocks noGrp="1" noChangeArrowheads="1"/>
          </p:cNvSpPr>
          <p:nvPr>
            <p:ph type="ctrTitle" hasCustomPrompt="1"/>
          </p:nvPr>
        </p:nvSpPr>
        <p:spPr>
          <a:xfrm>
            <a:off x="932997" y="311008"/>
            <a:ext cx="7868104" cy="1546368"/>
          </a:xfrm>
        </p:spPr>
        <p:txBody>
          <a:bodyPr anchor="ctr" anchorCtr="0">
            <a:normAutofit/>
          </a:bodyPr>
          <a:lstStyle>
            <a:lvl1pPr>
              <a:defRPr sz="3600" b="1"/>
            </a:lvl1pPr>
          </a:lstStyle>
          <a:p>
            <a:r>
              <a:rPr lang="en-US" dirty="0"/>
              <a:t>Title of Presentation</a:t>
            </a:r>
          </a:p>
        </p:txBody>
      </p:sp>
      <p:sp>
        <p:nvSpPr>
          <p:cNvPr id="7171" name="Rectangle 3"/>
          <p:cNvSpPr>
            <a:spLocks noGrp="1" noChangeArrowheads="1"/>
          </p:cNvSpPr>
          <p:nvPr>
            <p:ph type="subTitle" idx="1" hasCustomPrompt="1"/>
          </p:nvPr>
        </p:nvSpPr>
        <p:spPr>
          <a:xfrm>
            <a:off x="929514" y="2625452"/>
            <a:ext cx="4634428" cy="390867"/>
          </a:xfrm>
        </p:spPr>
        <p:txBody>
          <a:bodyPr anchor="ctr" anchorCtr="0"/>
          <a:lstStyle>
            <a:lvl1pPr marL="0" indent="0">
              <a:buFont typeface="Wingdings" pitchFamily="-65" charset="2"/>
              <a:buNone/>
              <a:defRPr sz="2400" b="1"/>
            </a:lvl1pPr>
          </a:lstStyle>
          <a:p>
            <a:r>
              <a:rPr lang="en-US" dirty="0"/>
              <a:t>Presenter Name</a:t>
            </a:r>
          </a:p>
        </p:txBody>
      </p:sp>
      <p:sp>
        <p:nvSpPr>
          <p:cNvPr id="6" name="Rectangle 7"/>
          <p:cNvSpPr>
            <a:spLocks noChangeArrowheads="1"/>
          </p:cNvSpPr>
          <p:nvPr userDrawn="1"/>
        </p:nvSpPr>
        <p:spPr bwMode="ltGray">
          <a:xfrm>
            <a:off x="0" y="3"/>
            <a:ext cx="644526" cy="5166178"/>
          </a:xfrm>
          <a:prstGeom prst="rect">
            <a:avLst/>
          </a:prstGeom>
          <a:solidFill>
            <a:srgbClr val="EE2E24"/>
          </a:solidFill>
          <a:ln w="9525">
            <a:noFill/>
            <a:miter lim="800000"/>
            <a:headEnd/>
            <a:tailEnd/>
          </a:ln>
          <a:effectLst/>
        </p:spPr>
        <p:txBody>
          <a:bodyPr wrap="none" lIns="68565" tIns="34289" rIns="68565" bIns="34289" anchor="ctr"/>
          <a:lstStyle/>
          <a:p>
            <a:pPr defTabSz="685630"/>
            <a:endParaRPr lang="en-US" dirty="0">
              <a:solidFill>
                <a:srgbClr val="000000"/>
              </a:solidFill>
              <a:latin typeface="Arial"/>
              <a:cs typeface="Arial"/>
            </a:endParaRPr>
          </a:p>
        </p:txBody>
      </p:sp>
      <p:sp>
        <p:nvSpPr>
          <p:cNvPr id="4" name="Text Placeholder 3"/>
          <p:cNvSpPr>
            <a:spLocks noGrp="1"/>
          </p:cNvSpPr>
          <p:nvPr>
            <p:ph type="body" sz="quarter" idx="10" hasCustomPrompt="1"/>
          </p:nvPr>
        </p:nvSpPr>
        <p:spPr>
          <a:xfrm>
            <a:off x="929516" y="3077345"/>
            <a:ext cx="4634427" cy="428625"/>
          </a:xfrm>
        </p:spPr>
        <p:txBody>
          <a:bodyPr anchor="ctr" anchorCtr="0"/>
          <a:lstStyle>
            <a:lvl1pPr marL="0" indent="0">
              <a:buNone/>
              <a:defRPr sz="2000"/>
            </a:lvl1pPr>
          </a:lstStyle>
          <a:p>
            <a:pPr lvl="0"/>
            <a:r>
              <a:rPr lang="en-US" dirty="0"/>
              <a:t>Date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8930" y="1766034"/>
            <a:ext cx="3212870" cy="3377477"/>
          </a:xfrm>
          <a:prstGeom prst="rect">
            <a:avLst/>
          </a:prstGeom>
        </p:spPr>
      </p:pic>
    </p:spTree>
    <p:extLst>
      <p:ext uri="{BB962C8B-B14F-4D97-AF65-F5344CB8AC3E}">
        <p14:creationId xmlns:p14="http://schemas.microsoft.com/office/powerpoint/2010/main" val="181849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3" name="Content Placeholder 2"/>
          <p:cNvSpPr>
            <a:spLocks noGrp="1"/>
          </p:cNvSpPr>
          <p:nvPr>
            <p:ph idx="1"/>
          </p:nvPr>
        </p:nvSpPr>
        <p:spPr>
          <a:xfrm>
            <a:off x="925525" y="1343024"/>
            <a:ext cx="7965823" cy="3332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72921" y="4877417"/>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367278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5" name="Content Placeholder 2"/>
          <p:cNvSpPr>
            <a:spLocks noGrp="1"/>
          </p:cNvSpPr>
          <p:nvPr>
            <p:ph idx="1"/>
          </p:nvPr>
        </p:nvSpPr>
        <p:spPr>
          <a:xfrm>
            <a:off x="925525" y="1343391"/>
            <a:ext cx="3751261" cy="324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4895852" y="1343025"/>
            <a:ext cx="3995739" cy="3241006"/>
          </a:xfrm>
        </p:spPr>
        <p:txBody>
          <a:bodyPr/>
          <a:lstStyle/>
          <a:p>
            <a:r>
              <a:rPr lang="en-US" dirty="0"/>
              <a:t>Click icon to add picture</a:t>
            </a:r>
          </a:p>
        </p:txBody>
      </p:sp>
      <p:sp>
        <p:nvSpPr>
          <p:cNvPr id="9" name="Slide Number Placeholder 5"/>
          <p:cNvSpPr>
            <a:spLocks noGrp="1"/>
          </p:cNvSpPr>
          <p:nvPr>
            <p:ph type="sldNum" sz="quarter" idx="13"/>
          </p:nvPr>
        </p:nvSpPr>
        <p:spPr>
          <a:xfrm>
            <a:off x="8540553" y="4845050"/>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738782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259" y="1198626"/>
            <a:ext cx="7944516" cy="2206752"/>
          </a:xfrm>
        </p:spPr>
        <p:txBody>
          <a:bodyPr anchor="t" anchorCtr="0">
            <a:normAutofit/>
          </a:bodyPr>
          <a:lstStyle>
            <a:lvl1pPr>
              <a:defRPr sz="4000" b="0"/>
            </a:lvl1pPr>
          </a:lstStyle>
          <a:p>
            <a:r>
              <a:rPr lang="en-US" dirty="0"/>
              <a:t>Section Header</a:t>
            </a:r>
          </a:p>
        </p:txBody>
      </p:sp>
      <p:sp>
        <p:nvSpPr>
          <p:cNvPr id="3" name="Slide Number Placeholder 2"/>
          <p:cNvSpPr>
            <a:spLocks noGrp="1"/>
          </p:cNvSpPr>
          <p:nvPr>
            <p:ph type="sldNum" sz="quarter" idx="10"/>
          </p:nvPr>
        </p:nvSpPr>
        <p:spPr/>
        <p:txBody>
          <a:body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731953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971428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iStock_000017360118_XXXLarge_ppt 100 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 y="2390651"/>
            <a:ext cx="9144000" cy="2761488"/>
          </a:xfrm>
          <a:prstGeom prst="rect">
            <a:avLst/>
          </a:prstGeom>
        </p:spPr>
      </p:pic>
      <p:sp>
        <p:nvSpPr>
          <p:cNvPr id="7170" name="Rectangle 2"/>
          <p:cNvSpPr>
            <a:spLocks noGrp="1" noChangeArrowheads="1"/>
          </p:cNvSpPr>
          <p:nvPr>
            <p:ph type="ctrTitle" hasCustomPrompt="1"/>
          </p:nvPr>
        </p:nvSpPr>
        <p:spPr>
          <a:xfrm>
            <a:off x="932997" y="311008"/>
            <a:ext cx="7868104" cy="1546368"/>
          </a:xfrm>
        </p:spPr>
        <p:txBody>
          <a:bodyPr anchor="ctr" anchorCtr="0">
            <a:normAutofit/>
          </a:bodyPr>
          <a:lstStyle>
            <a:lvl1pPr>
              <a:defRPr sz="3600" b="1"/>
            </a:lvl1pPr>
          </a:lstStyle>
          <a:p>
            <a:r>
              <a:rPr lang="en-US" dirty="0"/>
              <a:t>Title of Presentation</a:t>
            </a:r>
          </a:p>
        </p:txBody>
      </p:sp>
      <p:sp>
        <p:nvSpPr>
          <p:cNvPr id="7171" name="Rectangle 3"/>
          <p:cNvSpPr>
            <a:spLocks noGrp="1" noChangeArrowheads="1"/>
          </p:cNvSpPr>
          <p:nvPr>
            <p:ph type="subTitle" idx="1" hasCustomPrompt="1"/>
          </p:nvPr>
        </p:nvSpPr>
        <p:spPr>
          <a:xfrm>
            <a:off x="929514" y="2625452"/>
            <a:ext cx="4634428" cy="390867"/>
          </a:xfrm>
        </p:spPr>
        <p:txBody>
          <a:bodyPr anchor="ctr" anchorCtr="0"/>
          <a:lstStyle>
            <a:lvl1pPr marL="0" indent="0">
              <a:buFont typeface="Wingdings" pitchFamily="-65" charset="2"/>
              <a:buNone/>
              <a:defRPr sz="2400" b="1"/>
            </a:lvl1pPr>
          </a:lstStyle>
          <a:p>
            <a:r>
              <a:rPr lang="en-US" dirty="0"/>
              <a:t>Presenter Name</a:t>
            </a:r>
          </a:p>
        </p:txBody>
      </p:sp>
      <p:sp>
        <p:nvSpPr>
          <p:cNvPr id="6" name="Rectangle 7"/>
          <p:cNvSpPr>
            <a:spLocks noChangeArrowheads="1"/>
          </p:cNvSpPr>
          <p:nvPr userDrawn="1"/>
        </p:nvSpPr>
        <p:spPr bwMode="ltGray">
          <a:xfrm>
            <a:off x="0" y="3"/>
            <a:ext cx="644526" cy="5166178"/>
          </a:xfrm>
          <a:prstGeom prst="rect">
            <a:avLst/>
          </a:prstGeom>
          <a:solidFill>
            <a:srgbClr val="EE2E24"/>
          </a:solidFill>
          <a:ln w="9525">
            <a:noFill/>
            <a:miter lim="800000"/>
            <a:headEnd/>
            <a:tailEnd/>
          </a:ln>
          <a:effectLst/>
        </p:spPr>
        <p:txBody>
          <a:bodyPr wrap="none" lIns="68571" tIns="34289" rIns="68571" bIns="34289" anchor="ctr"/>
          <a:lstStyle/>
          <a:p>
            <a:pPr defTabSz="685698"/>
            <a:endParaRPr lang="en-US" dirty="0">
              <a:solidFill>
                <a:srgbClr val="000000"/>
              </a:solidFill>
              <a:latin typeface="Arial"/>
              <a:cs typeface="Arial"/>
            </a:endParaRPr>
          </a:p>
        </p:txBody>
      </p:sp>
      <p:sp>
        <p:nvSpPr>
          <p:cNvPr id="4" name="Text Placeholder 3"/>
          <p:cNvSpPr>
            <a:spLocks noGrp="1"/>
          </p:cNvSpPr>
          <p:nvPr>
            <p:ph type="body" sz="quarter" idx="10" hasCustomPrompt="1"/>
          </p:nvPr>
        </p:nvSpPr>
        <p:spPr>
          <a:xfrm>
            <a:off x="929516" y="3077345"/>
            <a:ext cx="4634427" cy="428625"/>
          </a:xfrm>
        </p:spPr>
        <p:txBody>
          <a:bodyPr anchor="ctr" anchorCtr="0"/>
          <a:lstStyle>
            <a:lvl1pPr marL="0" indent="0">
              <a:buNone/>
              <a:defRPr sz="2000"/>
            </a:lvl1pPr>
          </a:lstStyle>
          <a:p>
            <a:pPr lvl="0"/>
            <a:r>
              <a:rPr lang="en-US" dirty="0"/>
              <a:t>Date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8930" y="1766030"/>
            <a:ext cx="3212870" cy="3377477"/>
          </a:xfrm>
          <a:prstGeom prst="rect">
            <a:avLst/>
          </a:prstGeom>
        </p:spPr>
      </p:pic>
    </p:spTree>
    <p:extLst>
      <p:ext uri="{BB962C8B-B14F-4D97-AF65-F5344CB8AC3E}">
        <p14:creationId xmlns:p14="http://schemas.microsoft.com/office/powerpoint/2010/main" val="277219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3" name="Content Placeholder 2"/>
          <p:cNvSpPr>
            <a:spLocks noGrp="1"/>
          </p:cNvSpPr>
          <p:nvPr>
            <p:ph idx="1"/>
          </p:nvPr>
        </p:nvSpPr>
        <p:spPr>
          <a:xfrm>
            <a:off x="925527" y="1343024"/>
            <a:ext cx="7965823" cy="3332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467725" y="4675118"/>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3" name="Content Placeholder 2"/>
          <p:cNvSpPr>
            <a:spLocks noGrp="1"/>
          </p:cNvSpPr>
          <p:nvPr>
            <p:ph idx="1"/>
          </p:nvPr>
        </p:nvSpPr>
        <p:spPr>
          <a:xfrm>
            <a:off x="925521" y="1343024"/>
            <a:ext cx="7965823" cy="3332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72921" y="4877417"/>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03232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5" name="Content Placeholder 2"/>
          <p:cNvSpPr>
            <a:spLocks noGrp="1"/>
          </p:cNvSpPr>
          <p:nvPr>
            <p:ph idx="1"/>
          </p:nvPr>
        </p:nvSpPr>
        <p:spPr>
          <a:xfrm>
            <a:off x="925521" y="1343391"/>
            <a:ext cx="3751261" cy="324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4895852" y="1343025"/>
            <a:ext cx="3995739" cy="3241006"/>
          </a:xfrm>
        </p:spPr>
        <p:txBody>
          <a:bodyPr/>
          <a:lstStyle/>
          <a:p>
            <a:r>
              <a:rPr lang="en-US" dirty="0"/>
              <a:t>Click icon to add picture</a:t>
            </a:r>
          </a:p>
        </p:txBody>
      </p:sp>
      <p:sp>
        <p:nvSpPr>
          <p:cNvPr id="9" name="Slide Number Placeholder 5"/>
          <p:cNvSpPr>
            <a:spLocks noGrp="1"/>
          </p:cNvSpPr>
          <p:nvPr>
            <p:ph type="sldNum" sz="quarter" idx="13"/>
          </p:nvPr>
        </p:nvSpPr>
        <p:spPr>
          <a:xfrm>
            <a:off x="8540553" y="4845050"/>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12321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259" y="1198626"/>
            <a:ext cx="7944516" cy="2206752"/>
          </a:xfrm>
        </p:spPr>
        <p:txBody>
          <a:bodyPr anchor="t" anchorCtr="0">
            <a:normAutofit/>
          </a:bodyPr>
          <a:lstStyle>
            <a:lvl1pPr>
              <a:defRPr sz="4000" b="0"/>
            </a:lvl1pPr>
          </a:lstStyle>
          <a:p>
            <a:r>
              <a:rPr lang="en-US" dirty="0"/>
              <a:t>Section Header</a:t>
            </a:r>
          </a:p>
        </p:txBody>
      </p:sp>
      <p:sp>
        <p:nvSpPr>
          <p:cNvPr id="3" name="Slide Number Placeholder 2"/>
          <p:cNvSpPr>
            <a:spLocks noGrp="1"/>
          </p:cNvSpPr>
          <p:nvPr>
            <p:ph type="sldNum" sz="quarter" idx="10"/>
          </p:nvPr>
        </p:nvSpPr>
        <p:spPr/>
        <p:txBody>
          <a:body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4122786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202987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iStock_000017360118_XXXLarge_ppt 100 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 y="2390651"/>
            <a:ext cx="9144000" cy="2761488"/>
          </a:xfrm>
          <a:prstGeom prst="rect">
            <a:avLst/>
          </a:prstGeom>
        </p:spPr>
      </p:pic>
      <p:sp>
        <p:nvSpPr>
          <p:cNvPr id="7170" name="Rectangle 2"/>
          <p:cNvSpPr>
            <a:spLocks noGrp="1" noChangeArrowheads="1"/>
          </p:cNvSpPr>
          <p:nvPr>
            <p:ph type="ctrTitle" hasCustomPrompt="1"/>
          </p:nvPr>
        </p:nvSpPr>
        <p:spPr>
          <a:xfrm>
            <a:off x="932997" y="311008"/>
            <a:ext cx="7868104" cy="1546368"/>
          </a:xfrm>
        </p:spPr>
        <p:txBody>
          <a:bodyPr anchor="ctr" anchorCtr="0">
            <a:normAutofit/>
          </a:bodyPr>
          <a:lstStyle>
            <a:lvl1pPr>
              <a:defRPr sz="3600" b="1"/>
            </a:lvl1pPr>
          </a:lstStyle>
          <a:p>
            <a:r>
              <a:rPr lang="en-US" dirty="0"/>
              <a:t>Title of Presentation</a:t>
            </a:r>
          </a:p>
        </p:txBody>
      </p:sp>
      <p:sp>
        <p:nvSpPr>
          <p:cNvPr id="7171" name="Rectangle 3"/>
          <p:cNvSpPr>
            <a:spLocks noGrp="1" noChangeArrowheads="1"/>
          </p:cNvSpPr>
          <p:nvPr>
            <p:ph type="subTitle" idx="1" hasCustomPrompt="1"/>
          </p:nvPr>
        </p:nvSpPr>
        <p:spPr>
          <a:xfrm>
            <a:off x="929514" y="2625452"/>
            <a:ext cx="4634428" cy="390867"/>
          </a:xfrm>
        </p:spPr>
        <p:txBody>
          <a:bodyPr anchor="ctr" anchorCtr="0"/>
          <a:lstStyle>
            <a:lvl1pPr marL="0" indent="0">
              <a:buFont typeface="Wingdings" pitchFamily="-65" charset="2"/>
              <a:buNone/>
              <a:defRPr sz="2400" b="1"/>
            </a:lvl1pPr>
          </a:lstStyle>
          <a:p>
            <a:r>
              <a:rPr lang="en-US" dirty="0"/>
              <a:t>Presenter Name</a:t>
            </a:r>
          </a:p>
        </p:txBody>
      </p:sp>
      <p:sp>
        <p:nvSpPr>
          <p:cNvPr id="6" name="Rectangle 7"/>
          <p:cNvSpPr>
            <a:spLocks noChangeArrowheads="1"/>
          </p:cNvSpPr>
          <p:nvPr userDrawn="1"/>
        </p:nvSpPr>
        <p:spPr bwMode="ltGray">
          <a:xfrm>
            <a:off x="0" y="3"/>
            <a:ext cx="644526" cy="5166178"/>
          </a:xfrm>
          <a:prstGeom prst="rect">
            <a:avLst/>
          </a:prstGeom>
          <a:solidFill>
            <a:srgbClr val="EE2E24"/>
          </a:solidFill>
          <a:ln w="9525">
            <a:noFill/>
            <a:miter lim="800000"/>
            <a:headEnd/>
            <a:tailEnd/>
          </a:ln>
          <a:effectLst/>
        </p:spPr>
        <p:txBody>
          <a:bodyPr wrap="none" lIns="91428" tIns="45714" rIns="91428" bIns="45714" anchor="ctr"/>
          <a:lstStyle/>
          <a:p>
            <a:endParaRPr lang="en-US" dirty="0">
              <a:solidFill>
                <a:srgbClr val="000000"/>
              </a:solidFill>
            </a:endParaRPr>
          </a:p>
        </p:txBody>
      </p:sp>
      <p:sp>
        <p:nvSpPr>
          <p:cNvPr id="4" name="Text Placeholder 3"/>
          <p:cNvSpPr>
            <a:spLocks noGrp="1"/>
          </p:cNvSpPr>
          <p:nvPr>
            <p:ph type="body" sz="quarter" idx="10" hasCustomPrompt="1"/>
          </p:nvPr>
        </p:nvSpPr>
        <p:spPr>
          <a:xfrm>
            <a:off x="929516" y="3077345"/>
            <a:ext cx="4634427" cy="428625"/>
          </a:xfrm>
        </p:spPr>
        <p:txBody>
          <a:bodyPr anchor="ctr" anchorCtr="0"/>
          <a:lstStyle>
            <a:lvl1pPr marL="0" indent="0">
              <a:buNone/>
              <a:defRPr sz="2000"/>
            </a:lvl1pPr>
          </a:lstStyle>
          <a:p>
            <a:pPr lvl="0"/>
            <a:r>
              <a:rPr lang="en-US" dirty="0"/>
              <a:t>Date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8930" y="1766029"/>
            <a:ext cx="3212870" cy="3377477"/>
          </a:xfrm>
          <a:prstGeom prst="rect">
            <a:avLst/>
          </a:prstGeom>
        </p:spPr>
      </p:pic>
    </p:spTree>
    <p:extLst>
      <p:ext uri="{BB962C8B-B14F-4D97-AF65-F5344CB8AC3E}">
        <p14:creationId xmlns:p14="http://schemas.microsoft.com/office/powerpoint/2010/main" val="2829133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3" name="Content Placeholder 2"/>
          <p:cNvSpPr>
            <a:spLocks noGrp="1"/>
          </p:cNvSpPr>
          <p:nvPr>
            <p:ph idx="1"/>
          </p:nvPr>
        </p:nvSpPr>
        <p:spPr>
          <a:xfrm>
            <a:off x="925520" y="1343024"/>
            <a:ext cx="7965823" cy="3332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72921" y="4877417"/>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571538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5" name="Content Placeholder 2"/>
          <p:cNvSpPr>
            <a:spLocks noGrp="1"/>
          </p:cNvSpPr>
          <p:nvPr>
            <p:ph idx="1"/>
          </p:nvPr>
        </p:nvSpPr>
        <p:spPr>
          <a:xfrm>
            <a:off x="925520" y="1343391"/>
            <a:ext cx="3751261" cy="324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4895852" y="1343025"/>
            <a:ext cx="3995739" cy="3241006"/>
          </a:xfrm>
        </p:spPr>
        <p:txBody>
          <a:bodyPr/>
          <a:lstStyle/>
          <a:p>
            <a:r>
              <a:rPr lang="en-US" dirty="0"/>
              <a:t>Click icon to add picture</a:t>
            </a:r>
          </a:p>
        </p:txBody>
      </p:sp>
      <p:sp>
        <p:nvSpPr>
          <p:cNvPr id="9" name="Slide Number Placeholder 5"/>
          <p:cNvSpPr>
            <a:spLocks noGrp="1"/>
          </p:cNvSpPr>
          <p:nvPr>
            <p:ph type="sldNum" sz="quarter" idx="13"/>
          </p:nvPr>
        </p:nvSpPr>
        <p:spPr>
          <a:xfrm>
            <a:off x="8540553" y="4845050"/>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832038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259" y="1198626"/>
            <a:ext cx="7944516" cy="2206752"/>
          </a:xfrm>
        </p:spPr>
        <p:txBody>
          <a:bodyPr anchor="t" anchorCtr="0">
            <a:normAutofit/>
          </a:bodyPr>
          <a:lstStyle>
            <a:lvl1pPr>
              <a:defRPr sz="4000" b="0"/>
            </a:lvl1pPr>
          </a:lstStyle>
          <a:p>
            <a:r>
              <a:rPr lang="en-US" dirty="0"/>
              <a:t>Section Header</a:t>
            </a:r>
          </a:p>
        </p:txBody>
      </p:sp>
      <p:sp>
        <p:nvSpPr>
          <p:cNvPr id="3" name="Slide Number Placeholder 2"/>
          <p:cNvSpPr>
            <a:spLocks noGrp="1"/>
          </p:cNvSpPr>
          <p:nvPr>
            <p:ph type="sldNum" sz="quarter" idx="10"/>
          </p:nvPr>
        </p:nvSpPr>
        <p:spPr/>
        <p:txBody>
          <a:body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541904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512639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iStock_000017360118_XXXLarge_ppt 100 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 y="2390651"/>
            <a:ext cx="9144000" cy="2761488"/>
          </a:xfrm>
          <a:prstGeom prst="rect">
            <a:avLst/>
          </a:prstGeom>
        </p:spPr>
      </p:pic>
      <p:sp>
        <p:nvSpPr>
          <p:cNvPr id="7170" name="Rectangle 2"/>
          <p:cNvSpPr>
            <a:spLocks noGrp="1" noChangeArrowheads="1"/>
          </p:cNvSpPr>
          <p:nvPr>
            <p:ph type="ctrTitle" hasCustomPrompt="1"/>
          </p:nvPr>
        </p:nvSpPr>
        <p:spPr>
          <a:xfrm>
            <a:off x="932997" y="311008"/>
            <a:ext cx="7868104" cy="1546368"/>
          </a:xfrm>
        </p:spPr>
        <p:txBody>
          <a:bodyPr anchor="ctr" anchorCtr="0">
            <a:normAutofit/>
          </a:bodyPr>
          <a:lstStyle>
            <a:lvl1pPr>
              <a:defRPr sz="3600" b="1"/>
            </a:lvl1pPr>
          </a:lstStyle>
          <a:p>
            <a:r>
              <a:rPr lang="en-US" dirty="0"/>
              <a:t>Title of Presentation</a:t>
            </a:r>
          </a:p>
        </p:txBody>
      </p:sp>
      <p:sp>
        <p:nvSpPr>
          <p:cNvPr id="7171" name="Rectangle 3"/>
          <p:cNvSpPr>
            <a:spLocks noGrp="1" noChangeArrowheads="1"/>
          </p:cNvSpPr>
          <p:nvPr>
            <p:ph type="subTitle" idx="1" hasCustomPrompt="1"/>
          </p:nvPr>
        </p:nvSpPr>
        <p:spPr>
          <a:xfrm>
            <a:off x="929514" y="2625452"/>
            <a:ext cx="4634428" cy="390867"/>
          </a:xfrm>
        </p:spPr>
        <p:txBody>
          <a:bodyPr anchor="ctr" anchorCtr="0"/>
          <a:lstStyle>
            <a:lvl1pPr marL="0" indent="0">
              <a:buFont typeface="Wingdings" pitchFamily="-65" charset="2"/>
              <a:buNone/>
              <a:defRPr sz="2400" b="1"/>
            </a:lvl1pPr>
          </a:lstStyle>
          <a:p>
            <a:r>
              <a:rPr lang="en-US" dirty="0"/>
              <a:t>Presenter Name</a:t>
            </a:r>
          </a:p>
        </p:txBody>
      </p:sp>
      <p:sp>
        <p:nvSpPr>
          <p:cNvPr id="6" name="Rectangle 7"/>
          <p:cNvSpPr>
            <a:spLocks noChangeArrowheads="1"/>
          </p:cNvSpPr>
          <p:nvPr userDrawn="1"/>
        </p:nvSpPr>
        <p:spPr bwMode="ltGray">
          <a:xfrm>
            <a:off x="0" y="2"/>
            <a:ext cx="644526" cy="5166178"/>
          </a:xfrm>
          <a:prstGeom prst="rect">
            <a:avLst/>
          </a:prstGeom>
          <a:solidFill>
            <a:srgbClr val="EE2E24"/>
          </a:solidFill>
          <a:ln w="9525">
            <a:noFill/>
            <a:miter lim="800000"/>
            <a:headEnd/>
            <a:tailEnd/>
          </a:ln>
          <a:effectLst/>
        </p:spPr>
        <p:txBody>
          <a:bodyPr wrap="none" lIns="68580" tIns="34290" rIns="68580" bIns="34290" anchor="ctr"/>
          <a:lstStyle/>
          <a:p>
            <a:pPr defTabSz="685800"/>
            <a:endParaRPr lang="en-US" dirty="0">
              <a:solidFill>
                <a:srgbClr val="000000"/>
              </a:solidFill>
              <a:latin typeface="Arial"/>
              <a:cs typeface="Arial"/>
            </a:endParaRPr>
          </a:p>
        </p:txBody>
      </p:sp>
      <p:sp>
        <p:nvSpPr>
          <p:cNvPr id="4" name="Text Placeholder 3"/>
          <p:cNvSpPr>
            <a:spLocks noGrp="1"/>
          </p:cNvSpPr>
          <p:nvPr>
            <p:ph type="body" sz="quarter" idx="10" hasCustomPrompt="1"/>
          </p:nvPr>
        </p:nvSpPr>
        <p:spPr>
          <a:xfrm>
            <a:off x="929515" y="3077344"/>
            <a:ext cx="4634427" cy="428625"/>
          </a:xfrm>
        </p:spPr>
        <p:txBody>
          <a:bodyPr anchor="ctr" anchorCtr="0"/>
          <a:lstStyle>
            <a:lvl1pPr marL="0" indent="0">
              <a:buNone/>
              <a:defRPr sz="2000"/>
            </a:lvl1pPr>
          </a:lstStyle>
          <a:p>
            <a:pPr lvl="0"/>
            <a:r>
              <a:rPr lang="en-US" dirty="0"/>
              <a:t>Date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8930" y="1766024"/>
            <a:ext cx="3212870" cy="3377477"/>
          </a:xfrm>
          <a:prstGeom prst="rect">
            <a:avLst/>
          </a:prstGeom>
        </p:spPr>
      </p:pic>
    </p:spTree>
    <p:extLst>
      <p:ext uri="{BB962C8B-B14F-4D97-AF65-F5344CB8AC3E}">
        <p14:creationId xmlns:p14="http://schemas.microsoft.com/office/powerpoint/2010/main" val="29146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5" name="Content Placeholder 2"/>
          <p:cNvSpPr>
            <a:spLocks noGrp="1"/>
          </p:cNvSpPr>
          <p:nvPr>
            <p:ph idx="1"/>
          </p:nvPr>
        </p:nvSpPr>
        <p:spPr>
          <a:xfrm>
            <a:off x="925527" y="1343391"/>
            <a:ext cx="3751261" cy="324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4895852" y="1343025"/>
            <a:ext cx="3995739" cy="3241006"/>
          </a:xfrm>
        </p:spPr>
        <p:txBody>
          <a:bodyPr/>
          <a:lstStyle/>
          <a:p>
            <a:r>
              <a:rPr lang="en-US" dirty="0"/>
              <a:t>Click icon to add picture</a:t>
            </a:r>
          </a:p>
        </p:txBody>
      </p:sp>
      <p:sp>
        <p:nvSpPr>
          <p:cNvPr id="9" name="Slide Number Placeholder 5"/>
          <p:cNvSpPr>
            <a:spLocks noGrp="1"/>
          </p:cNvSpPr>
          <p:nvPr>
            <p:ph type="sldNum" sz="quarter" idx="13"/>
          </p:nvPr>
        </p:nvSpPr>
        <p:spPr>
          <a:xfrm>
            <a:off x="8467725" y="4675118"/>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pPr/>
              <a:t>‹#›</a:t>
            </a:fld>
            <a:endParaRPr lang="en-US" dirty="0"/>
          </a:p>
        </p:txBody>
      </p:sp>
    </p:spTree>
    <p:extLst>
      <p:ext uri="{BB962C8B-B14F-4D97-AF65-F5344CB8AC3E}">
        <p14:creationId xmlns:p14="http://schemas.microsoft.com/office/powerpoint/2010/main" val="3608878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3" name="Content Placeholder 2"/>
          <p:cNvSpPr>
            <a:spLocks noGrp="1"/>
          </p:cNvSpPr>
          <p:nvPr>
            <p:ph idx="1"/>
          </p:nvPr>
        </p:nvSpPr>
        <p:spPr>
          <a:xfrm>
            <a:off x="925515" y="1343024"/>
            <a:ext cx="7965823" cy="3332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72921" y="4877417"/>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167599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23258" y="282808"/>
            <a:ext cx="5553741" cy="667940"/>
          </a:xfrm>
        </p:spPr>
        <p:txBody>
          <a:bodyPr/>
          <a:lstStyle/>
          <a:p>
            <a:r>
              <a:rPr lang="en-US"/>
              <a:t>Click to edit Master title style</a:t>
            </a:r>
            <a:endParaRPr lang="en-US" dirty="0"/>
          </a:p>
        </p:txBody>
      </p:sp>
      <p:sp>
        <p:nvSpPr>
          <p:cNvPr id="5" name="Content Placeholder 2"/>
          <p:cNvSpPr>
            <a:spLocks noGrp="1"/>
          </p:cNvSpPr>
          <p:nvPr>
            <p:ph idx="1"/>
          </p:nvPr>
        </p:nvSpPr>
        <p:spPr>
          <a:xfrm>
            <a:off x="925515" y="1343391"/>
            <a:ext cx="3751261" cy="32406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4895851" y="1343025"/>
            <a:ext cx="3995739" cy="3241006"/>
          </a:xfrm>
        </p:spPr>
        <p:txBody>
          <a:bodyPr/>
          <a:lstStyle/>
          <a:p>
            <a:r>
              <a:rPr lang="en-US" dirty="0"/>
              <a:t>Click icon to add picture</a:t>
            </a:r>
          </a:p>
        </p:txBody>
      </p:sp>
      <p:sp>
        <p:nvSpPr>
          <p:cNvPr id="9" name="Slide Number Placeholder 5"/>
          <p:cNvSpPr>
            <a:spLocks noGrp="1"/>
          </p:cNvSpPr>
          <p:nvPr>
            <p:ph type="sldNum" sz="quarter" idx="13"/>
          </p:nvPr>
        </p:nvSpPr>
        <p:spPr>
          <a:xfrm>
            <a:off x="8540553" y="4845049"/>
            <a:ext cx="557214" cy="268359"/>
          </a:xfrm>
          <a:prstGeom prst="rect">
            <a:avLst/>
          </a:prstGeom>
        </p:spPr>
        <p:txBody>
          <a:bodyPr/>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728156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259" y="1198626"/>
            <a:ext cx="7944516" cy="2206752"/>
          </a:xfrm>
        </p:spPr>
        <p:txBody>
          <a:bodyPr anchor="t" anchorCtr="0">
            <a:normAutofit/>
          </a:bodyPr>
          <a:lstStyle>
            <a:lvl1pPr>
              <a:defRPr sz="4000" b="0"/>
            </a:lvl1pPr>
          </a:lstStyle>
          <a:p>
            <a:r>
              <a:rPr lang="en-US" dirty="0"/>
              <a:t>Section Header</a:t>
            </a:r>
          </a:p>
        </p:txBody>
      </p:sp>
      <p:sp>
        <p:nvSpPr>
          <p:cNvPr id="3" name="Slide Number Placeholder 2"/>
          <p:cNvSpPr>
            <a:spLocks noGrp="1"/>
          </p:cNvSpPr>
          <p:nvPr>
            <p:ph type="sldNum" sz="quarter" idx="10"/>
          </p:nvPr>
        </p:nvSpPr>
        <p:spPr/>
        <p:txBody>
          <a:body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96708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537011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266826" y="1275160"/>
            <a:ext cx="6681788" cy="591740"/>
          </a:xfrm>
        </p:spPr>
        <p:txBody>
          <a:bodyPr anchor="t"/>
          <a:lstStyle>
            <a:lvl1pPr>
              <a:defRPr sz="2700"/>
            </a:lvl1pPr>
          </a:lstStyle>
          <a:p>
            <a:r>
              <a:rPr lang="en-US"/>
              <a:t>Click to edit Master title style</a:t>
            </a:r>
          </a:p>
        </p:txBody>
      </p:sp>
      <p:sp>
        <p:nvSpPr>
          <p:cNvPr id="7171" name="Rectangle 3"/>
          <p:cNvSpPr>
            <a:spLocks noGrp="1" noChangeArrowheads="1"/>
          </p:cNvSpPr>
          <p:nvPr>
            <p:ph type="subTitle" idx="1"/>
          </p:nvPr>
        </p:nvSpPr>
        <p:spPr>
          <a:xfrm>
            <a:off x="1300164" y="1919288"/>
            <a:ext cx="6651625" cy="677466"/>
          </a:xfrm>
        </p:spPr>
        <p:txBody>
          <a:bodyPr/>
          <a:lstStyle>
            <a:lvl1pPr marL="0" indent="0">
              <a:buFont typeface="Wingdings" pitchFamily="-65" charset="2"/>
              <a:buNone/>
              <a:defRPr sz="1500"/>
            </a:lvl1pPr>
          </a:lstStyle>
          <a:p>
            <a:r>
              <a:rPr lang="en-US"/>
              <a:t>Click to edit Master subtitle style</a:t>
            </a:r>
          </a:p>
        </p:txBody>
      </p:sp>
      <p:sp>
        <p:nvSpPr>
          <p:cNvPr id="7175" name="Rectangle 7"/>
          <p:cNvSpPr>
            <a:spLocks noChangeArrowheads="1"/>
          </p:cNvSpPr>
          <p:nvPr/>
        </p:nvSpPr>
        <p:spPr bwMode="ltGray">
          <a:xfrm>
            <a:off x="0" y="0"/>
            <a:ext cx="914400" cy="5143500"/>
          </a:xfrm>
          <a:prstGeom prst="rect">
            <a:avLst/>
          </a:prstGeom>
          <a:solidFill>
            <a:srgbClr val="EE2C23"/>
          </a:solidFill>
          <a:ln w="9525">
            <a:noFill/>
            <a:miter lim="800000"/>
            <a:headEnd/>
            <a:tailEnd/>
          </a:ln>
          <a:effectLst/>
        </p:spPr>
        <p:txBody>
          <a:bodyPr wrap="none" anchor="ctr"/>
          <a:lstStyle/>
          <a:p>
            <a:endParaRPr lang="en-US" sz="1350"/>
          </a:p>
        </p:txBody>
      </p:sp>
      <p:pic>
        <p:nvPicPr>
          <p:cNvPr id="7183" name="Picture 15" descr="CumminslogoBLACK_1inchTall"/>
          <p:cNvPicPr>
            <a:picLocks noChangeAspect="1" noChangeArrowheads="1"/>
          </p:cNvPicPr>
          <p:nvPr/>
        </p:nvPicPr>
        <p:blipFill>
          <a:blip r:embed="rId2" cstate="print"/>
          <a:srcRect/>
          <a:stretch>
            <a:fillRect/>
          </a:stretch>
        </p:blipFill>
        <p:spPr bwMode="auto">
          <a:xfrm>
            <a:off x="7759701" y="342901"/>
            <a:ext cx="1079500" cy="703660"/>
          </a:xfrm>
          <a:prstGeom prst="rect">
            <a:avLst/>
          </a:prstGeom>
          <a:noFill/>
        </p:spPr>
      </p:pic>
      <p:pic>
        <p:nvPicPr>
          <p:cNvPr id="7195" name="Picture 27" descr="2003AR_GenSet_Installation_Wyoming MI_DSC_0518-WHITELOGO"/>
          <p:cNvPicPr>
            <a:picLocks noChangeAspect="1" noChangeArrowheads="1"/>
          </p:cNvPicPr>
          <p:nvPr/>
        </p:nvPicPr>
        <p:blipFill>
          <a:blip r:embed="rId3" cstate="print"/>
          <a:srcRect l="10892" t="410" r="8243"/>
          <a:stretch>
            <a:fillRect/>
          </a:stretch>
        </p:blipFill>
        <p:spPr bwMode="ltGray">
          <a:xfrm>
            <a:off x="3076576" y="3014662"/>
            <a:ext cx="1876425" cy="2025254"/>
          </a:xfrm>
          <a:prstGeom prst="rect">
            <a:avLst/>
          </a:prstGeom>
          <a:noFill/>
          <a:ln w="9525">
            <a:noFill/>
            <a:miter lim="800000"/>
            <a:headEnd/>
            <a:tailEnd/>
          </a:ln>
        </p:spPr>
      </p:pic>
      <p:pic>
        <p:nvPicPr>
          <p:cNvPr id="7196" name="Picture 28"/>
          <p:cNvPicPr>
            <a:picLocks noChangeAspect="1" noChangeArrowheads="1"/>
          </p:cNvPicPr>
          <p:nvPr/>
        </p:nvPicPr>
        <p:blipFill>
          <a:blip r:embed="rId4" cstate="print"/>
          <a:srcRect l="754" t="2742" r="1190" b="56"/>
          <a:stretch>
            <a:fillRect/>
          </a:stretch>
        </p:blipFill>
        <p:spPr bwMode="ltGray">
          <a:xfrm>
            <a:off x="5091113" y="3014662"/>
            <a:ext cx="1878012" cy="2025254"/>
          </a:xfrm>
          <a:prstGeom prst="rect">
            <a:avLst/>
          </a:prstGeom>
          <a:noFill/>
          <a:ln w="12700">
            <a:noFill/>
            <a:miter lim="800000"/>
            <a:headEnd/>
            <a:tailEnd/>
          </a:ln>
          <a:effectLst/>
        </p:spPr>
      </p:pic>
      <p:pic>
        <p:nvPicPr>
          <p:cNvPr id="7202" name="Picture 34" descr="QSB6_7_Tier4_Turbo-3Qtr-High_crop307a"/>
          <p:cNvPicPr>
            <a:picLocks noChangeAspect="1" noChangeArrowheads="1"/>
          </p:cNvPicPr>
          <p:nvPr/>
        </p:nvPicPr>
        <p:blipFill>
          <a:blip r:embed="rId5" cstate="print"/>
          <a:srcRect/>
          <a:stretch>
            <a:fillRect/>
          </a:stretch>
        </p:blipFill>
        <p:spPr bwMode="ltGray">
          <a:xfrm>
            <a:off x="1057276" y="3014662"/>
            <a:ext cx="1871663" cy="2025254"/>
          </a:xfrm>
          <a:prstGeom prst="rect">
            <a:avLst/>
          </a:prstGeom>
          <a:noFill/>
        </p:spPr>
      </p:pic>
      <p:pic>
        <p:nvPicPr>
          <p:cNvPr id="7203" name="Picture 35" descr="Dist_Generic_Directional2x3PPT"/>
          <p:cNvPicPr>
            <a:picLocks noChangeAspect="1" noChangeArrowheads="1"/>
          </p:cNvPicPr>
          <p:nvPr/>
        </p:nvPicPr>
        <p:blipFill>
          <a:blip r:embed="rId6" cstate="print"/>
          <a:srcRect/>
          <a:stretch>
            <a:fillRect/>
          </a:stretch>
        </p:blipFill>
        <p:spPr bwMode="ltGray">
          <a:xfrm>
            <a:off x="7113589" y="3013473"/>
            <a:ext cx="1873250" cy="2026444"/>
          </a:xfrm>
          <a:prstGeom prst="rect">
            <a:avLst/>
          </a:prstGeom>
          <a:noFill/>
        </p:spPr>
      </p:pic>
    </p:spTree>
    <p:extLst>
      <p:ext uri="{BB962C8B-B14F-4D97-AF65-F5344CB8AC3E}">
        <p14:creationId xmlns:p14="http://schemas.microsoft.com/office/powerpoint/2010/main" val="1004982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4F1248C-DF35-4CA9-B781-C88792A85B25}" type="datetime1">
              <a:rPr lang="en-IN" smtClean="0"/>
              <a:t>05-05-2023</a:t>
            </a:fld>
            <a:endParaRPr lang="en-IN"/>
          </a:p>
        </p:txBody>
      </p:sp>
      <p:sp>
        <p:nvSpPr>
          <p:cNvPr id="5" name="Footer Placeholder 4"/>
          <p:cNvSpPr>
            <a:spLocks noGrp="1"/>
          </p:cNvSpPr>
          <p:nvPr>
            <p:ph type="ftr" sz="quarter" idx="11"/>
          </p:nvPr>
        </p:nvSpPr>
        <p:spPr/>
        <p:txBody>
          <a:bodyPr/>
          <a:lstStyle>
            <a:lvl1pPr>
              <a:defRPr/>
            </a:lvl1pPr>
          </a:lstStyle>
          <a:p>
            <a:r>
              <a:rPr lang="en-IN"/>
              <a:t>Cummins Confidential</a:t>
            </a:r>
          </a:p>
        </p:txBody>
      </p:sp>
      <p:sp>
        <p:nvSpPr>
          <p:cNvPr id="6" name="Slide Number Placeholder 5"/>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2200773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CEF6F15-024E-4148-A948-3075FA5C1951}" type="datetime1">
              <a:rPr lang="en-IN" smtClean="0"/>
              <a:t>05-05-2023</a:t>
            </a:fld>
            <a:endParaRPr lang="en-IN"/>
          </a:p>
        </p:txBody>
      </p:sp>
      <p:sp>
        <p:nvSpPr>
          <p:cNvPr id="5" name="Footer Placeholder 4"/>
          <p:cNvSpPr>
            <a:spLocks noGrp="1"/>
          </p:cNvSpPr>
          <p:nvPr>
            <p:ph type="ftr" sz="quarter" idx="11"/>
          </p:nvPr>
        </p:nvSpPr>
        <p:spPr/>
        <p:txBody>
          <a:bodyPr/>
          <a:lstStyle>
            <a:lvl1pPr>
              <a:defRPr/>
            </a:lvl1pPr>
          </a:lstStyle>
          <a:p>
            <a:r>
              <a:rPr lang="en-IN"/>
              <a:t>Cummins Confidential</a:t>
            </a:r>
          </a:p>
        </p:txBody>
      </p:sp>
      <p:sp>
        <p:nvSpPr>
          <p:cNvPr id="6" name="Slide Number Placeholder 5"/>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409288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5513" y="1046560"/>
            <a:ext cx="3954462" cy="33004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2376" y="1046560"/>
            <a:ext cx="3954463" cy="33004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A0E43D7-DB7E-4BB1-8A49-A06A4AF69108}" type="datetime1">
              <a:rPr lang="en-IN" smtClean="0"/>
              <a:t>05-05-2023</a:t>
            </a:fld>
            <a:endParaRPr lang="en-IN"/>
          </a:p>
        </p:txBody>
      </p:sp>
      <p:sp>
        <p:nvSpPr>
          <p:cNvPr id="6" name="Footer Placeholder 5"/>
          <p:cNvSpPr>
            <a:spLocks noGrp="1"/>
          </p:cNvSpPr>
          <p:nvPr>
            <p:ph type="ftr" sz="quarter" idx="11"/>
          </p:nvPr>
        </p:nvSpPr>
        <p:spPr/>
        <p:txBody>
          <a:bodyPr/>
          <a:lstStyle>
            <a:lvl1pPr>
              <a:defRPr/>
            </a:lvl1pPr>
          </a:lstStyle>
          <a:p>
            <a:r>
              <a:rPr lang="en-IN"/>
              <a:t>Cummins Confidential</a:t>
            </a:r>
          </a:p>
        </p:txBody>
      </p:sp>
      <p:sp>
        <p:nvSpPr>
          <p:cNvPr id="7" name="Slide Number Placeholder 6"/>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3923581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2BF9C82-A782-420D-9A67-CDD6370F4733}" type="datetime1">
              <a:rPr lang="en-IN" smtClean="0"/>
              <a:t>05-05-2023</a:t>
            </a:fld>
            <a:endParaRPr lang="en-IN"/>
          </a:p>
        </p:txBody>
      </p:sp>
      <p:sp>
        <p:nvSpPr>
          <p:cNvPr id="8" name="Footer Placeholder 7"/>
          <p:cNvSpPr>
            <a:spLocks noGrp="1"/>
          </p:cNvSpPr>
          <p:nvPr>
            <p:ph type="ftr" sz="quarter" idx="11"/>
          </p:nvPr>
        </p:nvSpPr>
        <p:spPr/>
        <p:txBody>
          <a:bodyPr/>
          <a:lstStyle>
            <a:lvl1pPr>
              <a:defRPr/>
            </a:lvl1pPr>
          </a:lstStyle>
          <a:p>
            <a:r>
              <a:rPr lang="en-IN"/>
              <a:t>Cummins Confidential</a:t>
            </a:r>
          </a:p>
        </p:txBody>
      </p:sp>
      <p:sp>
        <p:nvSpPr>
          <p:cNvPr id="9" name="Slide Number Placeholder 8"/>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2085329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DFE69D7-639F-4F94-82DD-6112986AD15B}" type="datetime1">
              <a:rPr lang="en-IN" smtClean="0"/>
              <a:t>05-05-2023</a:t>
            </a:fld>
            <a:endParaRPr lang="en-IN"/>
          </a:p>
        </p:txBody>
      </p:sp>
      <p:sp>
        <p:nvSpPr>
          <p:cNvPr id="4" name="Footer Placeholder 3"/>
          <p:cNvSpPr>
            <a:spLocks noGrp="1"/>
          </p:cNvSpPr>
          <p:nvPr>
            <p:ph type="ftr" sz="quarter" idx="11"/>
          </p:nvPr>
        </p:nvSpPr>
        <p:spPr/>
        <p:txBody>
          <a:bodyPr/>
          <a:lstStyle>
            <a:lvl1pPr>
              <a:defRPr/>
            </a:lvl1pPr>
          </a:lstStyle>
          <a:p>
            <a:r>
              <a:rPr lang="en-IN"/>
              <a:t>Cummins Confidential</a:t>
            </a:r>
          </a:p>
        </p:txBody>
      </p:sp>
      <p:sp>
        <p:nvSpPr>
          <p:cNvPr id="5" name="Slide Number Placeholder 4"/>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177055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259" y="1198626"/>
            <a:ext cx="7944516" cy="2206752"/>
          </a:xfrm>
        </p:spPr>
        <p:txBody>
          <a:bodyPr anchor="t" anchorCtr="0">
            <a:normAutofit/>
          </a:bodyPr>
          <a:lstStyle>
            <a:lvl1pPr>
              <a:defRPr sz="4000" b="0"/>
            </a:lvl1pPr>
          </a:lstStyle>
          <a:p>
            <a:r>
              <a:rPr lang="en-US" dirty="0"/>
              <a:t>Section Header</a:t>
            </a:r>
          </a:p>
        </p:txBody>
      </p:sp>
      <p:sp>
        <p:nvSpPr>
          <p:cNvPr id="3" name="Slide Number Placeholder 2"/>
          <p:cNvSpPr>
            <a:spLocks noGrp="1"/>
          </p:cNvSpPr>
          <p:nvPr>
            <p:ph type="sldNum" sz="quarter" idx="10"/>
          </p:nvPr>
        </p:nvSpPr>
        <p:spPr/>
        <p:txBody>
          <a:bodyPr/>
          <a:lstStyle/>
          <a:p>
            <a:fld id="{8A661967-8D01-4D8A-8FD0-86F83ECE6BD1}" type="slidenum">
              <a:rPr lang="en-US" smtClean="0"/>
              <a:pPr/>
              <a:t>‹#›</a:t>
            </a:fld>
            <a:endParaRPr lang="en-US" dirty="0"/>
          </a:p>
        </p:txBody>
      </p:sp>
    </p:spTree>
    <p:extLst>
      <p:ext uri="{BB962C8B-B14F-4D97-AF65-F5344CB8AC3E}">
        <p14:creationId xmlns:p14="http://schemas.microsoft.com/office/powerpoint/2010/main" val="868327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91BECBD-00AF-44A0-B495-4D088B16D801}" type="datetime1">
              <a:rPr lang="en-IN" smtClean="0"/>
              <a:t>05-05-2023</a:t>
            </a:fld>
            <a:endParaRPr lang="en-IN"/>
          </a:p>
        </p:txBody>
      </p:sp>
      <p:sp>
        <p:nvSpPr>
          <p:cNvPr id="3" name="Footer Placeholder 2"/>
          <p:cNvSpPr>
            <a:spLocks noGrp="1"/>
          </p:cNvSpPr>
          <p:nvPr>
            <p:ph type="ftr" sz="quarter" idx="11"/>
          </p:nvPr>
        </p:nvSpPr>
        <p:spPr/>
        <p:txBody>
          <a:bodyPr/>
          <a:lstStyle>
            <a:lvl1pPr>
              <a:defRPr/>
            </a:lvl1pPr>
          </a:lstStyle>
          <a:p>
            <a:r>
              <a:rPr lang="en-IN"/>
              <a:t>Cummins Confidential</a:t>
            </a:r>
          </a:p>
        </p:txBody>
      </p:sp>
      <p:sp>
        <p:nvSpPr>
          <p:cNvPr id="4" name="Slide Number Placeholder 3"/>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1871287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E135EB9-9229-48ED-8039-504D741291E6}" type="datetime1">
              <a:rPr lang="en-IN" smtClean="0"/>
              <a:t>05-05-2023</a:t>
            </a:fld>
            <a:endParaRPr lang="en-IN"/>
          </a:p>
        </p:txBody>
      </p:sp>
      <p:sp>
        <p:nvSpPr>
          <p:cNvPr id="6" name="Footer Placeholder 5"/>
          <p:cNvSpPr>
            <a:spLocks noGrp="1"/>
          </p:cNvSpPr>
          <p:nvPr>
            <p:ph type="ftr" sz="quarter" idx="11"/>
          </p:nvPr>
        </p:nvSpPr>
        <p:spPr/>
        <p:txBody>
          <a:bodyPr/>
          <a:lstStyle>
            <a:lvl1pPr>
              <a:defRPr/>
            </a:lvl1pPr>
          </a:lstStyle>
          <a:p>
            <a:r>
              <a:rPr lang="en-IN"/>
              <a:t>Cummins Confidential</a:t>
            </a:r>
          </a:p>
        </p:txBody>
      </p:sp>
      <p:sp>
        <p:nvSpPr>
          <p:cNvPr id="7" name="Slide Number Placeholder 6"/>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19310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C4101F0-F31D-4080-ACC5-8A72CB69922B}" type="datetime1">
              <a:rPr lang="en-IN" smtClean="0"/>
              <a:t>05-05-2023</a:t>
            </a:fld>
            <a:endParaRPr lang="en-IN"/>
          </a:p>
        </p:txBody>
      </p:sp>
      <p:sp>
        <p:nvSpPr>
          <p:cNvPr id="6" name="Footer Placeholder 5"/>
          <p:cNvSpPr>
            <a:spLocks noGrp="1"/>
          </p:cNvSpPr>
          <p:nvPr>
            <p:ph type="ftr" sz="quarter" idx="11"/>
          </p:nvPr>
        </p:nvSpPr>
        <p:spPr/>
        <p:txBody>
          <a:bodyPr/>
          <a:lstStyle>
            <a:lvl1pPr>
              <a:defRPr/>
            </a:lvl1pPr>
          </a:lstStyle>
          <a:p>
            <a:r>
              <a:rPr lang="en-IN"/>
              <a:t>Cummins Confidential</a:t>
            </a:r>
          </a:p>
        </p:txBody>
      </p:sp>
      <p:sp>
        <p:nvSpPr>
          <p:cNvPr id="7" name="Slide Number Placeholder 6"/>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2849702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3F7F469-EB5B-4656-B948-FAB6711E26DD}" type="datetime1">
              <a:rPr lang="en-IN" smtClean="0"/>
              <a:t>05-05-2023</a:t>
            </a:fld>
            <a:endParaRPr lang="en-IN"/>
          </a:p>
        </p:txBody>
      </p:sp>
      <p:sp>
        <p:nvSpPr>
          <p:cNvPr id="5" name="Footer Placeholder 4"/>
          <p:cNvSpPr>
            <a:spLocks noGrp="1"/>
          </p:cNvSpPr>
          <p:nvPr>
            <p:ph type="ftr" sz="quarter" idx="11"/>
          </p:nvPr>
        </p:nvSpPr>
        <p:spPr/>
        <p:txBody>
          <a:bodyPr/>
          <a:lstStyle>
            <a:lvl1pPr>
              <a:defRPr/>
            </a:lvl1pPr>
          </a:lstStyle>
          <a:p>
            <a:r>
              <a:rPr lang="en-IN"/>
              <a:t>Cummins Confidential</a:t>
            </a:r>
          </a:p>
        </p:txBody>
      </p:sp>
      <p:sp>
        <p:nvSpPr>
          <p:cNvPr id="6" name="Slide Number Placeholder 5"/>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184013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9125" y="222647"/>
            <a:ext cx="2017713" cy="412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1225" y="222647"/>
            <a:ext cx="5905500" cy="412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B766C60-924B-49D5-AE8D-8A1DACD91E3A}" type="datetime1">
              <a:rPr lang="en-IN" smtClean="0"/>
              <a:t>05-05-2023</a:t>
            </a:fld>
            <a:endParaRPr lang="en-IN"/>
          </a:p>
        </p:txBody>
      </p:sp>
      <p:sp>
        <p:nvSpPr>
          <p:cNvPr id="5" name="Footer Placeholder 4"/>
          <p:cNvSpPr>
            <a:spLocks noGrp="1"/>
          </p:cNvSpPr>
          <p:nvPr>
            <p:ph type="ftr" sz="quarter" idx="11"/>
          </p:nvPr>
        </p:nvSpPr>
        <p:spPr/>
        <p:txBody>
          <a:bodyPr/>
          <a:lstStyle>
            <a:lvl1pPr>
              <a:defRPr/>
            </a:lvl1pPr>
          </a:lstStyle>
          <a:p>
            <a:r>
              <a:rPr lang="en-IN"/>
              <a:t>Cummins Confidential</a:t>
            </a:r>
          </a:p>
        </p:txBody>
      </p:sp>
      <p:sp>
        <p:nvSpPr>
          <p:cNvPr id="6" name="Slide Number Placeholder 5"/>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271472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A661967-8D01-4D8A-8FD0-86F83ECE6BD1}" type="slidenum">
              <a:rPr lang="en-US" smtClean="0"/>
              <a:pPr/>
              <a:t>‹#›</a:t>
            </a:fld>
            <a:endParaRPr lang="en-US" dirty="0"/>
          </a:p>
        </p:txBody>
      </p:sp>
    </p:spTree>
    <p:extLst>
      <p:ext uri="{BB962C8B-B14F-4D97-AF65-F5344CB8AC3E}">
        <p14:creationId xmlns:p14="http://schemas.microsoft.com/office/powerpoint/2010/main" val="239049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89052" y="4707732"/>
            <a:ext cx="1643063" cy="357188"/>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923259" y="4767263"/>
            <a:ext cx="3086100" cy="274637"/>
          </a:xfrm>
          <a:prstGeom prst="rect">
            <a:avLst/>
          </a:prstGeom>
        </p:spPr>
        <p:txBody>
          <a:bodyPr/>
          <a:lstStyle>
            <a:lvl1pPr>
              <a:defRPr/>
            </a:lvl1pPr>
          </a:lstStyle>
          <a:p>
            <a:r>
              <a:rPr lang="en-US"/>
              <a:t>Cummins Confidential </a:t>
            </a:r>
            <a:endParaRPr lang="en-US" dirty="0"/>
          </a:p>
        </p:txBody>
      </p:sp>
      <p:sp>
        <p:nvSpPr>
          <p:cNvPr id="6" name="Slide Number Placeholder 5"/>
          <p:cNvSpPr>
            <a:spLocks noGrp="1"/>
          </p:cNvSpPr>
          <p:nvPr>
            <p:ph type="sldNum" sz="quarter" idx="12"/>
          </p:nvPr>
        </p:nvSpPr>
        <p:spPr/>
        <p:txBody>
          <a:bodyPr/>
          <a:lstStyle>
            <a:lvl1pPr>
              <a:defRPr/>
            </a:lvl1pPr>
          </a:lstStyle>
          <a:p>
            <a:fld id="{F4BF02E9-8E55-4837-9653-E1294AC21DB9}" type="slidenum">
              <a:rPr lang="en-US" smtClean="0"/>
              <a:t>‹#›</a:t>
            </a:fld>
            <a:endParaRPr lang="en-US" dirty="0"/>
          </a:p>
        </p:txBody>
      </p:sp>
    </p:spTree>
    <p:extLst>
      <p:ext uri="{BB962C8B-B14F-4D97-AF65-F5344CB8AC3E}">
        <p14:creationId xmlns:p14="http://schemas.microsoft.com/office/powerpoint/2010/main" val="33620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91BECBD-00AF-44A0-B495-4D088B16D801}" type="datetime1">
              <a:rPr lang="en-IN" smtClean="0"/>
              <a:t>05-05-2023</a:t>
            </a:fld>
            <a:endParaRPr lang="en-IN"/>
          </a:p>
        </p:txBody>
      </p:sp>
      <p:sp>
        <p:nvSpPr>
          <p:cNvPr id="3" name="Footer Placeholder 2"/>
          <p:cNvSpPr>
            <a:spLocks noGrp="1"/>
          </p:cNvSpPr>
          <p:nvPr>
            <p:ph type="ftr" sz="quarter" idx="11"/>
          </p:nvPr>
        </p:nvSpPr>
        <p:spPr/>
        <p:txBody>
          <a:bodyPr/>
          <a:lstStyle>
            <a:lvl1pPr>
              <a:defRPr/>
            </a:lvl1pPr>
          </a:lstStyle>
          <a:p>
            <a:r>
              <a:rPr lang="en-IN"/>
              <a:t>Cummins Confidential</a:t>
            </a:r>
          </a:p>
        </p:txBody>
      </p:sp>
      <p:sp>
        <p:nvSpPr>
          <p:cNvPr id="4" name="Slide Number Placeholder 3"/>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328881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DFE69D7-639F-4F94-82DD-6112986AD15B}" type="datetime1">
              <a:rPr lang="en-IN" smtClean="0"/>
              <a:t>05-05-2023</a:t>
            </a:fld>
            <a:endParaRPr lang="en-IN"/>
          </a:p>
        </p:txBody>
      </p:sp>
      <p:sp>
        <p:nvSpPr>
          <p:cNvPr id="4" name="Footer Placeholder 3"/>
          <p:cNvSpPr>
            <a:spLocks noGrp="1"/>
          </p:cNvSpPr>
          <p:nvPr>
            <p:ph type="ftr" sz="quarter" idx="11"/>
          </p:nvPr>
        </p:nvSpPr>
        <p:spPr/>
        <p:txBody>
          <a:bodyPr/>
          <a:lstStyle>
            <a:lvl1pPr>
              <a:defRPr/>
            </a:lvl1pPr>
          </a:lstStyle>
          <a:p>
            <a:r>
              <a:rPr lang="en-IN"/>
              <a:t>Cummins Confidential</a:t>
            </a:r>
          </a:p>
        </p:txBody>
      </p:sp>
      <p:sp>
        <p:nvSpPr>
          <p:cNvPr id="5" name="Slide Number Placeholder 4"/>
          <p:cNvSpPr>
            <a:spLocks noGrp="1"/>
          </p:cNvSpPr>
          <p:nvPr>
            <p:ph type="sldNum" sz="quarter" idx="12"/>
          </p:nvPr>
        </p:nvSpPr>
        <p:spPr/>
        <p:txBody>
          <a:bodyPr/>
          <a:lstStyle>
            <a:lvl1pPr>
              <a:defRPr/>
            </a:lvl1pPr>
          </a:lstStyle>
          <a:p>
            <a:fld id="{A714C784-554E-4199-B30C-D4744E736996}" type="slidenum">
              <a:rPr lang="en-IN" smtClean="0"/>
              <a:t>‹#›</a:t>
            </a:fld>
            <a:endParaRPr lang="en-IN"/>
          </a:p>
        </p:txBody>
      </p:sp>
    </p:spTree>
    <p:extLst>
      <p:ext uri="{BB962C8B-B14F-4D97-AF65-F5344CB8AC3E}">
        <p14:creationId xmlns:p14="http://schemas.microsoft.com/office/powerpoint/2010/main" val="17744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iStock_000017360118_XXXLarge_ppt 100 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 y="2390651"/>
            <a:ext cx="9144000" cy="2761488"/>
          </a:xfrm>
          <a:prstGeom prst="rect">
            <a:avLst/>
          </a:prstGeom>
        </p:spPr>
      </p:pic>
      <p:sp>
        <p:nvSpPr>
          <p:cNvPr id="7170" name="Rectangle 2"/>
          <p:cNvSpPr>
            <a:spLocks noGrp="1" noChangeArrowheads="1"/>
          </p:cNvSpPr>
          <p:nvPr>
            <p:ph type="ctrTitle" hasCustomPrompt="1"/>
          </p:nvPr>
        </p:nvSpPr>
        <p:spPr>
          <a:xfrm>
            <a:off x="932997" y="311008"/>
            <a:ext cx="7868104" cy="1546368"/>
          </a:xfrm>
        </p:spPr>
        <p:txBody>
          <a:bodyPr anchor="ctr" anchorCtr="0">
            <a:normAutofit/>
          </a:bodyPr>
          <a:lstStyle>
            <a:lvl1pPr>
              <a:defRPr sz="3600" b="1"/>
            </a:lvl1pPr>
          </a:lstStyle>
          <a:p>
            <a:r>
              <a:rPr lang="en-US" dirty="0"/>
              <a:t>Title of Presentation</a:t>
            </a:r>
          </a:p>
        </p:txBody>
      </p:sp>
      <p:sp>
        <p:nvSpPr>
          <p:cNvPr id="7171" name="Rectangle 3"/>
          <p:cNvSpPr>
            <a:spLocks noGrp="1" noChangeArrowheads="1"/>
          </p:cNvSpPr>
          <p:nvPr>
            <p:ph type="subTitle" idx="1" hasCustomPrompt="1"/>
          </p:nvPr>
        </p:nvSpPr>
        <p:spPr>
          <a:xfrm>
            <a:off x="929514" y="2625452"/>
            <a:ext cx="4634428" cy="390867"/>
          </a:xfrm>
        </p:spPr>
        <p:txBody>
          <a:bodyPr anchor="ctr" anchorCtr="0"/>
          <a:lstStyle>
            <a:lvl1pPr marL="0" indent="0">
              <a:buFont typeface="Wingdings" pitchFamily="-65" charset="2"/>
              <a:buNone/>
              <a:defRPr sz="2400" b="1"/>
            </a:lvl1pPr>
          </a:lstStyle>
          <a:p>
            <a:r>
              <a:rPr lang="en-US" dirty="0"/>
              <a:t>Presenter Name</a:t>
            </a:r>
          </a:p>
        </p:txBody>
      </p:sp>
      <p:sp>
        <p:nvSpPr>
          <p:cNvPr id="6" name="Rectangle 7"/>
          <p:cNvSpPr>
            <a:spLocks noChangeArrowheads="1"/>
          </p:cNvSpPr>
          <p:nvPr userDrawn="1"/>
        </p:nvSpPr>
        <p:spPr bwMode="ltGray">
          <a:xfrm>
            <a:off x="0" y="3"/>
            <a:ext cx="644526" cy="5166178"/>
          </a:xfrm>
          <a:prstGeom prst="rect">
            <a:avLst/>
          </a:prstGeom>
          <a:solidFill>
            <a:srgbClr val="EE2E24"/>
          </a:solidFill>
          <a:ln w="9525">
            <a:noFill/>
            <a:miter lim="800000"/>
            <a:headEnd/>
            <a:tailEnd/>
          </a:ln>
          <a:effectLst/>
        </p:spPr>
        <p:txBody>
          <a:bodyPr wrap="none" lIns="91414" tIns="45707" rIns="91414" bIns="45707" anchor="ctr"/>
          <a:lstStyle/>
          <a:p>
            <a:endParaRPr lang="en-US" dirty="0">
              <a:solidFill>
                <a:srgbClr val="000000"/>
              </a:solidFill>
            </a:endParaRPr>
          </a:p>
        </p:txBody>
      </p:sp>
      <p:sp>
        <p:nvSpPr>
          <p:cNvPr id="4" name="Text Placeholder 3"/>
          <p:cNvSpPr>
            <a:spLocks noGrp="1"/>
          </p:cNvSpPr>
          <p:nvPr>
            <p:ph type="body" sz="quarter" idx="10" hasCustomPrompt="1"/>
          </p:nvPr>
        </p:nvSpPr>
        <p:spPr>
          <a:xfrm>
            <a:off x="929516" y="3077345"/>
            <a:ext cx="4634427" cy="428625"/>
          </a:xfrm>
        </p:spPr>
        <p:txBody>
          <a:bodyPr anchor="ctr" anchorCtr="0"/>
          <a:lstStyle>
            <a:lvl1pPr marL="0" indent="0">
              <a:buNone/>
              <a:defRPr sz="2000"/>
            </a:lvl1pPr>
          </a:lstStyle>
          <a:p>
            <a:pPr lvl="0"/>
            <a:r>
              <a:rPr lang="en-US" dirty="0"/>
              <a:t>Date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8930" y="1766036"/>
            <a:ext cx="3212870" cy="3377477"/>
          </a:xfrm>
          <a:prstGeom prst="rect">
            <a:avLst/>
          </a:prstGeom>
        </p:spPr>
      </p:pic>
    </p:spTree>
    <p:extLst>
      <p:ext uri="{BB962C8B-B14F-4D97-AF65-F5344CB8AC3E}">
        <p14:creationId xmlns:p14="http://schemas.microsoft.com/office/powerpoint/2010/main" val="37171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1"/>
            <a:ext cx="644526" cy="5143501"/>
          </a:xfrm>
          <a:prstGeom prst="rect">
            <a:avLst/>
          </a:prstGeom>
          <a:solidFill>
            <a:srgbClr val="EE2E24"/>
          </a:solidFill>
          <a:ln w="9525">
            <a:noFill/>
            <a:miter lim="800000"/>
            <a:headEnd/>
            <a:tailEnd/>
          </a:ln>
          <a:effectLst/>
        </p:spPr>
        <p:txBody>
          <a:bodyPr wrap="none" lIns="91414" tIns="45707" rIns="91414" bIns="45707" anchor="ctr"/>
          <a:lstStyle/>
          <a:p>
            <a:endParaRPr lang="en-US" dirty="0"/>
          </a:p>
        </p:txBody>
      </p:sp>
      <p:sp>
        <p:nvSpPr>
          <p:cNvPr id="6146" name="Rectangle 2"/>
          <p:cNvSpPr>
            <a:spLocks noGrp="1" noChangeArrowheads="1"/>
          </p:cNvSpPr>
          <p:nvPr>
            <p:ph type="title"/>
          </p:nvPr>
        </p:nvSpPr>
        <p:spPr bwMode="auto">
          <a:xfrm>
            <a:off x="923259" y="282808"/>
            <a:ext cx="5544216" cy="66794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6147" name="Rectangle 3"/>
          <p:cNvSpPr>
            <a:spLocks noGrp="1" noChangeArrowheads="1"/>
          </p:cNvSpPr>
          <p:nvPr>
            <p:ph type="body" idx="1"/>
          </p:nvPr>
        </p:nvSpPr>
        <p:spPr bwMode="auto">
          <a:xfrm>
            <a:off x="925527" y="1343024"/>
            <a:ext cx="7965823" cy="333209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8467725" y="4675118"/>
            <a:ext cx="557214" cy="268359"/>
          </a:xfrm>
          <a:prstGeom prst="rect">
            <a:avLst/>
          </a:prstGeom>
        </p:spPr>
        <p:txBody>
          <a:bodyPr lIns="91414" tIns="45707" rIns="91414" bIns="45707"/>
          <a:lstStyle>
            <a:lvl1pPr algn="r">
              <a:defRPr sz="1200">
                <a:solidFill>
                  <a:schemeClr val="bg1">
                    <a:lumMod val="50000"/>
                  </a:schemeClr>
                </a:solidFill>
              </a:defRPr>
            </a:lvl1pPr>
          </a:lstStyle>
          <a:p>
            <a:fld id="{8A661967-8D01-4D8A-8FD0-86F83ECE6BD1}" type="slidenum">
              <a:rPr lang="en-US" smtClean="0"/>
              <a:pPr/>
              <a:t>‹#›</a:t>
            </a:fld>
            <a:endParaRPr lang="en-US" dirty="0"/>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9267" y="282810"/>
            <a:ext cx="1782083" cy="549214"/>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87" r:id="rId6"/>
    <p:sldLayoutId id="2147483701" r:id="rId7"/>
    <p:sldLayoutId id="2147483702" r:id="rId8"/>
  </p:sldLayoutIdLst>
  <p:hf hdr="0" ftr="0" dt="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698" indent="-231698"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245" indent="-233285"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327" indent="-169811"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5804" indent="-168223" algn="l" rtl="0" eaLnBrk="1" fontAlgn="base" hangingPunct="1">
        <a:spcBef>
          <a:spcPct val="35000"/>
        </a:spcBef>
        <a:spcAft>
          <a:spcPct val="0"/>
        </a:spcAft>
        <a:buChar char="–"/>
        <a:defRPr>
          <a:solidFill>
            <a:schemeClr val="tx1"/>
          </a:solidFill>
          <a:latin typeface="+mn-lt"/>
          <a:cs typeface="+mn-cs"/>
        </a:defRPr>
      </a:lvl4pPr>
      <a:lvl5pPr marL="1440982" indent="-180917" algn="l" rtl="0" eaLnBrk="1" fontAlgn="base" hangingPunct="1">
        <a:spcBef>
          <a:spcPct val="35000"/>
        </a:spcBef>
        <a:spcAft>
          <a:spcPct val="0"/>
        </a:spcAft>
        <a:buChar char="»"/>
        <a:defRPr i="1">
          <a:solidFill>
            <a:schemeClr val="tx1"/>
          </a:solidFill>
          <a:latin typeface="+mn-lt"/>
          <a:cs typeface="+mn-cs"/>
        </a:defRPr>
      </a:lvl5pPr>
      <a:lvl6pPr marL="1898027" indent="-180917" algn="l" rtl="0" eaLnBrk="1" fontAlgn="base" hangingPunct="1">
        <a:spcBef>
          <a:spcPct val="35000"/>
        </a:spcBef>
        <a:spcAft>
          <a:spcPct val="0"/>
        </a:spcAft>
        <a:buChar char="»"/>
        <a:defRPr i="1">
          <a:solidFill>
            <a:schemeClr val="tx1"/>
          </a:solidFill>
          <a:latin typeface="+mn-lt"/>
          <a:cs typeface="+mn-cs"/>
        </a:defRPr>
      </a:lvl6pPr>
      <a:lvl7pPr marL="2355083" indent="-180917" algn="l" rtl="0" eaLnBrk="1" fontAlgn="base" hangingPunct="1">
        <a:spcBef>
          <a:spcPct val="35000"/>
        </a:spcBef>
        <a:spcAft>
          <a:spcPct val="0"/>
        </a:spcAft>
        <a:buChar char="»"/>
        <a:defRPr i="1">
          <a:solidFill>
            <a:schemeClr val="tx1"/>
          </a:solidFill>
          <a:latin typeface="+mn-lt"/>
          <a:cs typeface="+mn-cs"/>
        </a:defRPr>
      </a:lvl7pPr>
      <a:lvl8pPr marL="2812140" indent="-180917" algn="l" rtl="0" eaLnBrk="1" fontAlgn="base" hangingPunct="1">
        <a:spcBef>
          <a:spcPct val="35000"/>
        </a:spcBef>
        <a:spcAft>
          <a:spcPct val="0"/>
        </a:spcAft>
        <a:buChar char="»"/>
        <a:defRPr i="1">
          <a:solidFill>
            <a:schemeClr val="tx1"/>
          </a:solidFill>
          <a:latin typeface="+mn-lt"/>
          <a:cs typeface="+mn-cs"/>
        </a:defRPr>
      </a:lvl8pPr>
      <a:lvl9pPr marL="3269195" indent="-180917"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6"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4"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5"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1"/>
            <a:ext cx="644526" cy="5143501"/>
          </a:xfrm>
          <a:prstGeom prst="rect">
            <a:avLst/>
          </a:prstGeom>
          <a:solidFill>
            <a:srgbClr val="EE2E24"/>
          </a:solidFill>
          <a:ln w="9525">
            <a:noFill/>
            <a:miter lim="800000"/>
            <a:headEnd/>
            <a:tailEnd/>
          </a:ln>
          <a:effectLst/>
        </p:spPr>
        <p:txBody>
          <a:bodyPr wrap="none" lIns="91414" tIns="45707" rIns="91414" bIns="45707" anchor="ctr"/>
          <a:lstStyle/>
          <a:p>
            <a:endParaRPr lang="en-US" dirty="0">
              <a:solidFill>
                <a:srgbClr val="000000"/>
              </a:solidFill>
            </a:endParaRPr>
          </a:p>
        </p:txBody>
      </p:sp>
      <p:sp>
        <p:nvSpPr>
          <p:cNvPr id="6146" name="Rectangle 2"/>
          <p:cNvSpPr>
            <a:spLocks noGrp="1" noChangeArrowheads="1"/>
          </p:cNvSpPr>
          <p:nvPr>
            <p:ph type="title"/>
          </p:nvPr>
        </p:nvSpPr>
        <p:spPr bwMode="auto">
          <a:xfrm>
            <a:off x="923259" y="282808"/>
            <a:ext cx="5544216" cy="66794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6147" name="Rectangle 3"/>
          <p:cNvSpPr>
            <a:spLocks noGrp="1" noChangeArrowheads="1"/>
          </p:cNvSpPr>
          <p:nvPr>
            <p:ph type="body" idx="1"/>
          </p:nvPr>
        </p:nvSpPr>
        <p:spPr bwMode="auto">
          <a:xfrm>
            <a:off x="925527" y="1343024"/>
            <a:ext cx="7965823" cy="333209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8467725" y="4675118"/>
            <a:ext cx="557214" cy="268359"/>
          </a:xfrm>
          <a:prstGeom prst="rect">
            <a:avLst/>
          </a:prstGeom>
        </p:spPr>
        <p:txBody>
          <a:bodyPr lIns="91414" tIns="45707" rIns="91414" bIns="45707"/>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09267" y="282810"/>
            <a:ext cx="1782083" cy="549214"/>
          </a:xfrm>
          <a:prstGeom prst="rect">
            <a:avLst/>
          </a:prstGeom>
        </p:spPr>
      </p:pic>
    </p:spTree>
    <p:extLst>
      <p:ext uri="{BB962C8B-B14F-4D97-AF65-F5344CB8AC3E}">
        <p14:creationId xmlns:p14="http://schemas.microsoft.com/office/powerpoint/2010/main" val="292450293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hdr="0" ftr="0" dt="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698" indent="-231698"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245" indent="-233285"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327" indent="-169811"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5804" indent="-168223" algn="l" rtl="0" eaLnBrk="1" fontAlgn="base" hangingPunct="1">
        <a:spcBef>
          <a:spcPct val="35000"/>
        </a:spcBef>
        <a:spcAft>
          <a:spcPct val="0"/>
        </a:spcAft>
        <a:buChar char="–"/>
        <a:defRPr>
          <a:solidFill>
            <a:schemeClr val="tx1"/>
          </a:solidFill>
          <a:latin typeface="+mn-lt"/>
          <a:cs typeface="+mn-cs"/>
        </a:defRPr>
      </a:lvl4pPr>
      <a:lvl5pPr marL="1440982" indent="-180917" algn="l" rtl="0" eaLnBrk="1" fontAlgn="base" hangingPunct="1">
        <a:spcBef>
          <a:spcPct val="35000"/>
        </a:spcBef>
        <a:spcAft>
          <a:spcPct val="0"/>
        </a:spcAft>
        <a:buChar char="»"/>
        <a:defRPr i="1">
          <a:solidFill>
            <a:schemeClr val="tx1"/>
          </a:solidFill>
          <a:latin typeface="+mn-lt"/>
          <a:cs typeface="+mn-cs"/>
        </a:defRPr>
      </a:lvl5pPr>
      <a:lvl6pPr marL="1898027" indent="-180917" algn="l" rtl="0" eaLnBrk="1" fontAlgn="base" hangingPunct="1">
        <a:spcBef>
          <a:spcPct val="35000"/>
        </a:spcBef>
        <a:spcAft>
          <a:spcPct val="0"/>
        </a:spcAft>
        <a:buChar char="»"/>
        <a:defRPr i="1">
          <a:solidFill>
            <a:schemeClr val="tx1"/>
          </a:solidFill>
          <a:latin typeface="+mn-lt"/>
          <a:cs typeface="+mn-cs"/>
        </a:defRPr>
      </a:lvl6pPr>
      <a:lvl7pPr marL="2355083" indent="-180917" algn="l" rtl="0" eaLnBrk="1" fontAlgn="base" hangingPunct="1">
        <a:spcBef>
          <a:spcPct val="35000"/>
        </a:spcBef>
        <a:spcAft>
          <a:spcPct val="0"/>
        </a:spcAft>
        <a:buChar char="»"/>
        <a:defRPr i="1">
          <a:solidFill>
            <a:schemeClr val="tx1"/>
          </a:solidFill>
          <a:latin typeface="+mn-lt"/>
          <a:cs typeface="+mn-cs"/>
        </a:defRPr>
      </a:lvl7pPr>
      <a:lvl8pPr marL="2812140" indent="-180917" algn="l" rtl="0" eaLnBrk="1" fontAlgn="base" hangingPunct="1">
        <a:spcBef>
          <a:spcPct val="35000"/>
        </a:spcBef>
        <a:spcAft>
          <a:spcPct val="0"/>
        </a:spcAft>
        <a:buChar char="»"/>
        <a:defRPr i="1">
          <a:solidFill>
            <a:schemeClr val="tx1"/>
          </a:solidFill>
          <a:latin typeface="+mn-lt"/>
          <a:cs typeface="+mn-cs"/>
        </a:defRPr>
      </a:lvl8pPr>
      <a:lvl9pPr marL="3269195" indent="-180917"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6"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4"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5"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1"/>
            <a:ext cx="644526" cy="5143501"/>
          </a:xfrm>
          <a:prstGeom prst="rect">
            <a:avLst/>
          </a:prstGeom>
          <a:solidFill>
            <a:srgbClr val="EE2E24"/>
          </a:solidFill>
          <a:ln w="9525">
            <a:noFill/>
            <a:miter lim="800000"/>
            <a:headEnd/>
            <a:tailEnd/>
          </a:ln>
          <a:effectLst/>
        </p:spPr>
        <p:txBody>
          <a:bodyPr wrap="none" lIns="68565" tIns="34289" rIns="68565" bIns="34289" anchor="ctr"/>
          <a:lstStyle/>
          <a:p>
            <a:pPr defTabSz="685630"/>
            <a:endParaRPr lang="en-US" dirty="0">
              <a:solidFill>
                <a:srgbClr val="000000"/>
              </a:solidFill>
              <a:latin typeface="Arial"/>
              <a:cs typeface="Arial"/>
            </a:endParaRPr>
          </a:p>
        </p:txBody>
      </p:sp>
      <p:sp>
        <p:nvSpPr>
          <p:cNvPr id="6146" name="Rectangle 2"/>
          <p:cNvSpPr>
            <a:spLocks noGrp="1" noChangeArrowheads="1"/>
          </p:cNvSpPr>
          <p:nvPr>
            <p:ph type="title"/>
          </p:nvPr>
        </p:nvSpPr>
        <p:spPr bwMode="auto">
          <a:xfrm>
            <a:off x="923259" y="282808"/>
            <a:ext cx="5544216" cy="66794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6147" name="Rectangle 3"/>
          <p:cNvSpPr>
            <a:spLocks noGrp="1" noChangeArrowheads="1"/>
          </p:cNvSpPr>
          <p:nvPr>
            <p:ph type="body" idx="1"/>
          </p:nvPr>
        </p:nvSpPr>
        <p:spPr bwMode="auto">
          <a:xfrm>
            <a:off x="925525" y="1343024"/>
            <a:ext cx="7965823" cy="333209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8467725" y="4675118"/>
            <a:ext cx="557214" cy="268359"/>
          </a:xfrm>
          <a:prstGeom prst="rect">
            <a:avLst/>
          </a:prstGeom>
        </p:spPr>
        <p:txBody>
          <a:bodyPr lIns="68565" tIns="34289" rIns="68565" bIns="34289"/>
          <a:lstStyle>
            <a:lvl1pPr algn="r">
              <a:defRPr sz="1200">
                <a:solidFill>
                  <a:schemeClr val="bg1">
                    <a:lumMod val="50000"/>
                  </a:schemeClr>
                </a:solidFill>
              </a:defRPr>
            </a:lvl1pPr>
          </a:lstStyle>
          <a:p>
            <a:pPr defTabSz="685630"/>
            <a:fld id="{8A661967-8D01-4D8A-8FD0-86F83ECE6BD1}" type="slidenum">
              <a:rPr lang="en-US" smtClean="0">
                <a:solidFill>
                  <a:srgbClr val="FFFFFF">
                    <a:lumMod val="50000"/>
                  </a:srgbClr>
                </a:solidFill>
                <a:latin typeface="Arial"/>
                <a:cs typeface="Arial"/>
              </a:rPr>
              <a:pPr defTabSz="685630"/>
              <a:t>‹#›</a:t>
            </a:fld>
            <a:endParaRPr lang="en-US" dirty="0">
              <a:solidFill>
                <a:srgbClr val="FFFFFF">
                  <a:lumMod val="50000"/>
                </a:srgbClr>
              </a:solidFill>
              <a:latin typeface="Arial"/>
              <a:cs typeface="Aria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09265" y="282810"/>
            <a:ext cx="1782083" cy="549214"/>
          </a:xfrm>
          <a:prstGeom prst="rect">
            <a:avLst/>
          </a:prstGeom>
        </p:spPr>
      </p:pic>
    </p:spTree>
    <p:extLst>
      <p:ext uri="{BB962C8B-B14F-4D97-AF65-F5344CB8AC3E}">
        <p14:creationId xmlns:p14="http://schemas.microsoft.com/office/powerpoint/2010/main" val="33284077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7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53"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226"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304"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10" indent="-231710"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275" indent="-233297"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369" indent="-169819"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5861" indent="-168231" algn="l" rtl="0" eaLnBrk="1" fontAlgn="base" hangingPunct="1">
        <a:spcBef>
          <a:spcPct val="35000"/>
        </a:spcBef>
        <a:spcAft>
          <a:spcPct val="0"/>
        </a:spcAft>
        <a:buChar char="–"/>
        <a:defRPr>
          <a:solidFill>
            <a:schemeClr val="tx1"/>
          </a:solidFill>
          <a:latin typeface="+mn-lt"/>
          <a:cs typeface="+mn-cs"/>
        </a:defRPr>
      </a:lvl4pPr>
      <a:lvl5pPr marL="1441054" indent="-180926" algn="l" rtl="0" eaLnBrk="1" fontAlgn="base" hangingPunct="1">
        <a:spcBef>
          <a:spcPct val="35000"/>
        </a:spcBef>
        <a:spcAft>
          <a:spcPct val="0"/>
        </a:spcAft>
        <a:buChar char="»"/>
        <a:defRPr i="1">
          <a:solidFill>
            <a:schemeClr val="tx1"/>
          </a:solidFill>
          <a:latin typeface="+mn-lt"/>
          <a:cs typeface="+mn-cs"/>
        </a:defRPr>
      </a:lvl5pPr>
      <a:lvl6pPr marL="1898123" indent="-180926" algn="l" rtl="0" eaLnBrk="1" fontAlgn="base" hangingPunct="1">
        <a:spcBef>
          <a:spcPct val="35000"/>
        </a:spcBef>
        <a:spcAft>
          <a:spcPct val="0"/>
        </a:spcAft>
        <a:buChar char="»"/>
        <a:defRPr i="1">
          <a:solidFill>
            <a:schemeClr val="tx1"/>
          </a:solidFill>
          <a:latin typeface="+mn-lt"/>
          <a:cs typeface="+mn-cs"/>
        </a:defRPr>
      </a:lvl6pPr>
      <a:lvl7pPr marL="2355201" indent="-180926" algn="l" rtl="0" eaLnBrk="1" fontAlgn="base" hangingPunct="1">
        <a:spcBef>
          <a:spcPct val="35000"/>
        </a:spcBef>
        <a:spcAft>
          <a:spcPct val="0"/>
        </a:spcAft>
        <a:buChar char="»"/>
        <a:defRPr i="1">
          <a:solidFill>
            <a:schemeClr val="tx1"/>
          </a:solidFill>
          <a:latin typeface="+mn-lt"/>
          <a:cs typeface="+mn-cs"/>
        </a:defRPr>
      </a:lvl7pPr>
      <a:lvl8pPr marL="2812280" indent="-180926" algn="l" rtl="0" eaLnBrk="1" fontAlgn="base" hangingPunct="1">
        <a:spcBef>
          <a:spcPct val="35000"/>
        </a:spcBef>
        <a:spcAft>
          <a:spcPct val="0"/>
        </a:spcAft>
        <a:buChar char="»"/>
        <a:defRPr i="1">
          <a:solidFill>
            <a:schemeClr val="tx1"/>
          </a:solidFill>
          <a:latin typeface="+mn-lt"/>
          <a:cs typeface="+mn-cs"/>
        </a:defRPr>
      </a:lvl8pPr>
      <a:lvl9pPr marL="3269357" indent="-180926"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1"/>
            <a:ext cx="644526" cy="5143501"/>
          </a:xfrm>
          <a:prstGeom prst="rect">
            <a:avLst/>
          </a:prstGeom>
          <a:solidFill>
            <a:srgbClr val="EE2E24"/>
          </a:solidFill>
          <a:ln w="9525">
            <a:noFill/>
            <a:miter lim="800000"/>
            <a:headEnd/>
            <a:tailEnd/>
          </a:ln>
          <a:effectLst/>
        </p:spPr>
        <p:txBody>
          <a:bodyPr wrap="none" lIns="68571" tIns="34289" rIns="68571" bIns="34289" anchor="ctr"/>
          <a:lstStyle/>
          <a:p>
            <a:pPr defTabSz="685698"/>
            <a:endParaRPr lang="en-US" dirty="0">
              <a:solidFill>
                <a:srgbClr val="000000"/>
              </a:solidFill>
              <a:latin typeface="Arial"/>
              <a:cs typeface="Arial"/>
            </a:endParaRPr>
          </a:p>
        </p:txBody>
      </p:sp>
      <p:sp>
        <p:nvSpPr>
          <p:cNvPr id="6146" name="Rectangle 2"/>
          <p:cNvSpPr>
            <a:spLocks noGrp="1" noChangeArrowheads="1"/>
          </p:cNvSpPr>
          <p:nvPr>
            <p:ph type="title"/>
          </p:nvPr>
        </p:nvSpPr>
        <p:spPr bwMode="auto">
          <a:xfrm>
            <a:off x="923259" y="282808"/>
            <a:ext cx="5544216" cy="66794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6147" name="Rectangle 3"/>
          <p:cNvSpPr>
            <a:spLocks noGrp="1" noChangeArrowheads="1"/>
          </p:cNvSpPr>
          <p:nvPr>
            <p:ph type="body" idx="1"/>
          </p:nvPr>
        </p:nvSpPr>
        <p:spPr bwMode="auto">
          <a:xfrm>
            <a:off x="925521" y="1343024"/>
            <a:ext cx="7965823" cy="333209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8467725" y="4675118"/>
            <a:ext cx="557214" cy="268359"/>
          </a:xfrm>
          <a:prstGeom prst="rect">
            <a:avLst/>
          </a:prstGeom>
        </p:spPr>
        <p:txBody>
          <a:bodyPr lIns="68571" tIns="34289" rIns="68571" bIns="34289"/>
          <a:lstStyle>
            <a:lvl1pPr algn="r">
              <a:defRPr sz="1200">
                <a:solidFill>
                  <a:schemeClr val="bg1">
                    <a:lumMod val="50000"/>
                  </a:schemeClr>
                </a:solidFill>
              </a:defRPr>
            </a:lvl1pPr>
          </a:lstStyle>
          <a:p>
            <a:pPr defTabSz="685698"/>
            <a:fld id="{8A661967-8D01-4D8A-8FD0-86F83ECE6BD1}" type="slidenum">
              <a:rPr lang="en-US" smtClean="0">
                <a:solidFill>
                  <a:srgbClr val="FFFFFF">
                    <a:lumMod val="50000"/>
                  </a:srgbClr>
                </a:solidFill>
                <a:latin typeface="Arial"/>
                <a:cs typeface="Arial"/>
              </a:rPr>
              <a:pPr defTabSz="685698"/>
              <a:t>‹#›</a:t>
            </a:fld>
            <a:endParaRPr lang="en-US" dirty="0">
              <a:solidFill>
                <a:srgbClr val="FFFFFF">
                  <a:lumMod val="50000"/>
                </a:srgbClr>
              </a:solidFill>
              <a:latin typeface="Arial"/>
              <a:cs typeface="Aria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09261" y="282810"/>
            <a:ext cx="1782083" cy="549214"/>
          </a:xfrm>
          <a:prstGeom prst="rect">
            <a:avLst/>
          </a:prstGeom>
        </p:spPr>
      </p:pic>
    </p:spTree>
    <p:extLst>
      <p:ext uri="{BB962C8B-B14F-4D97-AF65-F5344CB8AC3E}">
        <p14:creationId xmlns:p14="http://schemas.microsoft.com/office/powerpoint/2010/main" val="15744705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118"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243"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362"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484"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34" indent="-231734"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335" indent="-233321"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453" indent="-169835"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5975" indent="-168247" algn="l" rtl="0" eaLnBrk="1" fontAlgn="base" hangingPunct="1">
        <a:spcBef>
          <a:spcPct val="35000"/>
        </a:spcBef>
        <a:spcAft>
          <a:spcPct val="0"/>
        </a:spcAft>
        <a:buChar char="–"/>
        <a:defRPr>
          <a:solidFill>
            <a:schemeClr val="tx1"/>
          </a:solidFill>
          <a:latin typeface="+mn-lt"/>
          <a:cs typeface="+mn-cs"/>
        </a:defRPr>
      </a:lvl4pPr>
      <a:lvl5pPr marL="1441198" indent="-180944" algn="l" rtl="0" eaLnBrk="1" fontAlgn="base" hangingPunct="1">
        <a:spcBef>
          <a:spcPct val="35000"/>
        </a:spcBef>
        <a:spcAft>
          <a:spcPct val="0"/>
        </a:spcAft>
        <a:buChar char="»"/>
        <a:defRPr i="1">
          <a:solidFill>
            <a:schemeClr val="tx1"/>
          </a:solidFill>
          <a:latin typeface="+mn-lt"/>
          <a:cs typeface="+mn-cs"/>
        </a:defRPr>
      </a:lvl5pPr>
      <a:lvl6pPr marL="1898315" indent="-180944" algn="l" rtl="0" eaLnBrk="1" fontAlgn="base" hangingPunct="1">
        <a:spcBef>
          <a:spcPct val="35000"/>
        </a:spcBef>
        <a:spcAft>
          <a:spcPct val="0"/>
        </a:spcAft>
        <a:buChar char="»"/>
        <a:defRPr i="1">
          <a:solidFill>
            <a:schemeClr val="tx1"/>
          </a:solidFill>
          <a:latin typeface="+mn-lt"/>
          <a:cs typeface="+mn-cs"/>
        </a:defRPr>
      </a:lvl6pPr>
      <a:lvl7pPr marL="2355437" indent="-180944" algn="l" rtl="0" eaLnBrk="1" fontAlgn="base" hangingPunct="1">
        <a:spcBef>
          <a:spcPct val="35000"/>
        </a:spcBef>
        <a:spcAft>
          <a:spcPct val="0"/>
        </a:spcAft>
        <a:buChar char="»"/>
        <a:defRPr i="1">
          <a:solidFill>
            <a:schemeClr val="tx1"/>
          </a:solidFill>
          <a:latin typeface="+mn-lt"/>
          <a:cs typeface="+mn-cs"/>
        </a:defRPr>
      </a:lvl7pPr>
      <a:lvl8pPr marL="2812560" indent="-180944" algn="l" rtl="0" eaLnBrk="1" fontAlgn="base" hangingPunct="1">
        <a:spcBef>
          <a:spcPct val="35000"/>
        </a:spcBef>
        <a:spcAft>
          <a:spcPct val="0"/>
        </a:spcAft>
        <a:buChar char="»"/>
        <a:defRPr i="1">
          <a:solidFill>
            <a:schemeClr val="tx1"/>
          </a:solidFill>
          <a:latin typeface="+mn-lt"/>
          <a:cs typeface="+mn-cs"/>
        </a:defRPr>
      </a:lvl8pPr>
      <a:lvl9pPr marL="3269681" indent="-180944"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1"/>
            <a:ext cx="644526" cy="5143501"/>
          </a:xfrm>
          <a:prstGeom prst="rect">
            <a:avLst/>
          </a:prstGeom>
          <a:solidFill>
            <a:srgbClr val="EE2E24"/>
          </a:solidFill>
          <a:ln w="9525">
            <a:noFill/>
            <a:miter lim="800000"/>
            <a:headEnd/>
            <a:tailEnd/>
          </a:ln>
          <a:effectLst/>
        </p:spPr>
        <p:txBody>
          <a:bodyPr wrap="none" lIns="91428" tIns="45714" rIns="91428" bIns="45714" anchor="ctr"/>
          <a:lstStyle/>
          <a:p>
            <a:endParaRPr lang="en-US" dirty="0">
              <a:solidFill>
                <a:srgbClr val="000000"/>
              </a:solidFill>
            </a:endParaRPr>
          </a:p>
        </p:txBody>
      </p:sp>
      <p:sp>
        <p:nvSpPr>
          <p:cNvPr id="6146" name="Rectangle 2"/>
          <p:cNvSpPr>
            <a:spLocks noGrp="1" noChangeArrowheads="1"/>
          </p:cNvSpPr>
          <p:nvPr>
            <p:ph type="title"/>
          </p:nvPr>
        </p:nvSpPr>
        <p:spPr bwMode="auto">
          <a:xfrm>
            <a:off x="923259" y="282808"/>
            <a:ext cx="5544216" cy="66794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6147" name="Rectangle 3"/>
          <p:cNvSpPr>
            <a:spLocks noGrp="1" noChangeArrowheads="1"/>
          </p:cNvSpPr>
          <p:nvPr>
            <p:ph type="body" idx="1"/>
          </p:nvPr>
        </p:nvSpPr>
        <p:spPr bwMode="auto">
          <a:xfrm>
            <a:off x="925520" y="1343024"/>
            <a:ext cx="7965823" cy="333209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8467725" y="4675118"/>
            <a:ext cx="557214" cy="268359"/>
          </a:xfrm>
          <a:prstGeom prst="rect">
            <a:avLst/>
          </a:prstGeom>
        </p:spPr>
        <p:txBody>
          <a:bodyPr lIns="91428" tIns="45714" rIns="91428" bIns="45714"/>
          <a:lstStyle>
            <a:lvl1pPr algn="r">
              <a:defRPr sz="1200">
                <a:solidFill>
                  <a:schemeClr val="bg1">
                    <a:lumMod val="50000"/>
                  </a:schemeClr>
                </a:solidFill>
              </a:defRPr>
            </a:lvl1pPr>
          </a:lstStyle>
          <a:p>
            <a:fld id="{8A661967-8D01-4D8A-8FD0-86F83ECE6BD1}" type="slidenum">
              <a:rPr lang="en-US" smtClean="0">
                <a:solidFill>
                  <a:srgbClr val="FFFFFF">
                    <a:lumMod val="50000"/>
                  </a:srgbClr>
                </a:solidFill>
              </a:rPr>
              <a:pPr/>
              <a:t>‹#›</a:t>
            </a:fld>
            <a:endParaRPr lang="en-US" dirty="0">
              <a:solidFill>
                <a:srgbClr val="FFFFFF">
                  <a:lumMod val="50000"/>
                </a:srgbClr>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09260" y="282810"/>
            <a:ext cx="1782083" cy="549214"/>
          </a:xfrm>
          <a:prstGeom prst="rect">
            <a:avLst/>
          </a:prstGeom>
        </p:spPr>
      </p:pic>
    </p:spTree>
    <p:extLst>
      <p:ext uri="{BB962C8B-B14F-4D97-AF65-F5344CB8AC3E}">
        <p14:creationId xmlns:p14="http://schemas.microsoft.com/office/powerpoint/2010/main" val="16809360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13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265"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396"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529"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40" indent="-231740"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350" indent="-233327"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474" indent="-169839"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003" indent="-168251" algn="l" rtl="0" eaLnBrk="1" fontAlgn="base" hangingPunct="1">
        <a:spcBef>
          <a:spcPct val="35000"/>
        </a:spcBef>
        <a:spcAft>
          <a:spcPct val="0"/>
        </a:spcAft>
        <a:buChar char="–"/>
        <a:defRPr>
          <a:solidFill>
            <a:schemeClr val="tx1"/>
          </a:solidFill>
          <a:latin typeface="+mn-lt"/>
          <a:cs typeface="+mn-cs"/>
        </a:defRPr>
      </a:lvl4pPr>
      <a:lvl5pPr marL="1441234" indent="-180949" algn="l" rtl="0" eaLnBrk="1" fontAlgn="base" hangingPunct="1">
        <a:spcBef>
          <a:spcPct val="35000"/>
        </a:spcBef>
        <a:spcAft>
          <a:spcPct val="0"/>
        </a:spcAft>
        <a:buChar char="»"/>
        <a:defRPr i="1">
          <a:solidFill>
            <a:schemeClr val="tx1"/>
          </a:solidFill>
          <a:latin typeface="+mn-lt"/>
          <a:cs typeface="+mn-cs"/>
        </a:defRPr>
      </a:lvl5pPr>
      <a:lvl6pPr marL="1898363" indent="-180949" algn="l" rtl="0" eaLnBrk="1" fontAlgn="base" hangingPunct="1">
        <a:spcBef>
          <a:spcPct val="35000"/>
        </a:spcBef>
        <a:spcAft>
          <a:spcPct val="0"/>
        </a:spcAft>
        <a:buChar char="»"/>
        <a:defRPr i="1">
          <a:solidFill>
            <a:schemeClr val="tx1"/>
          </a:solidFill>
          <a:latin typeface="+mn-lt"/>
          <a:cs typeface="+mn-cs"/>
        </a:defRPr>
      </a:lvl6pPr>
      <a:lvl7pPr marL="2355496" indent="-180949" algn="l" rtl="0" eaLnBrk="1" fontAlgn="base" hangingPunct="1">
        <a:spcBef>
          <a:spcPct val="35000"/>
        </a:spcBef>
        <a:spcAft>
          <a:spcPct val="0"/>
        </a:spcAft>
        <a:buChar char="»"/>
        <a:defRPr i="1">
          <a:solidFill>
            <a:schemeClr val="tx1"/>
          </a:solidFill>
          <a:latin typeface="+mn-lt"/>
          <a:cs typeface="+mn-cs"/>
        </a:defRPr>
      </a:lvl7pPr>
      <a:lvl8pPr marL="2812630" indent="-180949" algn="l" rtl="0" eaLnBrk="1" fontAlgn="base" hangingPunct="1">
        <a:spcBef>
          <a:spcPct val="35000"/>
        </a:spcBef>
        <a:spcAft>
          <a:spcPct val="0"/>
        </a:spcAft>
        <a:buChar char="»"/>
        <a:defRPr i="1">
          <a:solidFill>
            <a:schemeClr val="tx1"/>
          </a:solidFill>
          <a:latin typeface="+mn-lt"/>
          <a:cs typeface="+mn-cs"/>
        </a:defRPr>
      </a:lvl8pPr>
      <a:lvl9pPr marL="3269762" indent="-180949"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1"/>
            <a:ext cx="644526" cy="5143501"/>
          </a:xfrm>
          <a:prstGeom prst="rect">
            <a:avLst/>
          </a:prstGeom>
          <a:solidFill>
            <a:srgbClr val="EE2E24"/>
          </a:solidFill>
          <a:ln w="9525">
            <a:noFill/>
            <a:miter lim="800000"/>
            <a:headEnd/>
            <a:tailEnd/>
          </a:ln>
          <a:effectLst/>
        </p:spPr>
        <p:txBody>
          <a:bodyPr wrap="none" lIns="68580" tIns="34290" rIns="68580" bIns="34290" anchor="ctr"/>
          <a:lstStyle/>
          <a:p>
            <a:pPr defTabSz="685800"/>
            <a:endParaRPr lang="en-US" dirty="0">
              <a:solidFill>
                <a:srgbClr val="000000"/>
              </a:solidFill>
              <a:latin typeface="Arial"/>
              <a:cs typeface="Arial"/>
            </a:endParaRPr>
          </a:p>
        </p:txBody>
      </p:sp>
      <p:sp>
        <p:nvSpPr>
          <p:cNvPr id="6146" name="Rectangle 2"/>
          <p:cNvSpPr>
            <a:spLocks noGrp="1" noChangeArrowheads="1"/>
          </p:cNvSpPr>
          <p:nvPr>
            <p:ph type="title"/>
          </p:nvPr>
        </p:nvSpPr>
        <p:spPr bwMode="auto">
          <a:xfrm>
            <a:off x="923259" y="282808"/>
            <a:ext cx="5544216" cy="66794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6147" name="Rectangle 3"/>
          <p:cNvSpPr>
            <a:spLocks noGrp="1" noChangeArrowheads="1"/>
          </p:cNvSpPr>
          <p:nvPr>
            <p:ph type="body" idx="1"/>
          </p:nvPr>
        </p:nvSpPr>
        <p:spPr bwMode="auto">
          <a:xfrm>
            <a:off x="925515" y="1343024"/>
            <a:ext cx="7965823" cy="333209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8467725" y="4675117"/>
            <a:ext cx="557214" cy="268359"/>
          </a:xfrm>
          <a:prstGeom prst="rect">
            <a:avLst/>
          </a:prstGeom>
        </p:spPr>
        <p:txBody>
          <a:bodyPr lIns="68580" tIns="34290" rIns="68580" bIns="34290"/>
          <a:lstStyle>
            <a:lvl1pPr algn="r">
              <a:defRPr sz="1200">
                <a:solidFill>
                  <a:schemeClr val="bg1">
                    <a:lumMod val="50000"/>
                  </a:schemeClr>
                </a:solidFill>
              </a:defRPr>
            </a:lvl1pPr>
          </a:lstStyle>
          <a:p>
            <a:pPr defTabSz="685800"/>
            <a:fld id="{8A661967-8D01-4D8A-8FD0-86F83ECE6BD1}" type="slidenum">
              <a:rPr lang="en-US" smtClean="0">
                <a:solidFill>
                  <a:srgbClr val="FFFFFF">
                    <a:lumMod val="50000"/>
                  </a:srgbClr>
                </a:solidFill>
                <a:latin typeface="Arial"/>
                <a:cs typeface="Arial"/>
              </a:rPr>
              <a:pPr defTabSz="685800"/>
              <a:t>‹#›</a:t>
            </a:fld>
            <a:endParaRPr lang="en-US" dirty="0">
              <a:solidFill>
                <a:srgbClr val="FFFFFF">
                  <a:lumMod val="50000"/>
                </a:srgbClr>
              </a:solidFill>
              <a:latin typeface="Arial"/>
              <a:cs typeface="Aria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09255" y="282809"/>
            <a:ext cx="1782083" cy="549214"/>
          </a:xfrm>
          <a:prstGeom prst="rect">
            <a:avLst/>
          </a:prstGeom>
        </p:spPr>
      </p:pic>
    </p:spTree>
    <p:extLst>
      <p:ext uri="{BB962C8B-B14F-4D97-AF65-F5344CB8AC3E}">
        <p14:creationId xmlns:p14="http://schemas.microsoft.com/office/powerpoint/2010/main" val="37507567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189"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37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566"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754"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0" indent="-231770"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424" indent="-233357"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579" indent="-169859"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46" indent="-168271" algn="l" rtl="0" eaLnBrk="1" fontAlgn="base" hangingPunct="1">
        <a:spcBef>
          <a:spcPct val="35000"/>
        </a:spcBef>
        <a:spcAft>
          <a:spcPct val="0"/>
        </a:spcAft>
        <a:buChar char="–"/>
        <a:defRPr>
          <a:solidFill>
            <a:schemeClr val="tx1"/>
          </a:solidFill>
          <a:latin typeface="+mn-lt"/>
          <a:cs typeface="+mn-cs"/>
        </a:defRPr>
      </a:lvl4pPr>
      <a:lvl5pPr marL="1441414" indent="-180971" algn="l" rtl="0" eaLnBrk="1" fontAlgn="base" hangingPunct="1">
        <a:spcBef>
          <a:spcPct val="35000"/>
        </a:spcBef>
        <a:spcAft>
          <a:spcPct val="0"/>
        </a:spcAft>
        <a:buChar char="»"/>
        <a:defRPr i="1">
          <a:solidFill>
            <a:schemeClr val="tx1"/>
          </a:solidFill>
          <a:latin typeface="+mn-lt"/>
          <a:cs typeface="+mn-cs"/>
        </a:defRPr>
      </a:lvl5pPr>
      <a:lvl6pPr marL="1898603" indent="-180971" algn="l" rtl="0" eaLnBrk="1" fontAlgn="base" hangingPunct="1">
        <a:spcBef>
          <a:spcPct val="35000"/>
        </a:spcBef>
        <a:spcAft>
          <a:spcPct val="0"/>
        </a:spcAft>
        <a:buChar char="»"/>
        <a:defRPr i="1">
          <a:solidFill>
            <a:schemeClr val="tx1"/>
          </a:solidFill>
          <a:latin typeface="+mn-lt"/>
          <a:cs typeface="+mn-cs"/>
        </a:defRPr>
      </a:lvl6pPr>
      <a:lvl7pPr marL="2355791" indent="-180971" algn="l" rtl="0" eaLnBrk="1" fontAlgn="base" hangingPunct="1">
        <a:spcBef>
          <a:spcPct val="35000"/>
        </a:spcBef>
        <a:spcAft>
          <a:spcPct val="0"/>
        </a:spcAft>
        <a:buChar char="»"/>
        <a:defRPr i="1">
          <a:solidFill>
            <a:schemeClr val="tx1"/>
          </a:solidFill>
          <a:latin typeface="+mn-lt"/>
          <a:cs typeface="+mn-cs"/>
        </a:defRPr>
      </a:lvl7pPr>
      <a:lvl8pPr marL="2812980" indent="-180971" algn="l" rtl="0" eaLnBrk="1" fontAlgn="base" hangingPunct="1">
        <a:spcBef>
          <a:spcPct val="35000"/>
        </a:spcBef>
        <a:spcAft>
          <a:spcPct val="0"/>
        </a:spcAft>
        <a:buChar char="»"/>
        <a:defRPr i="1">
          <a:solidFill>
            <a:schemeClr val="tx1"/>
          </a:solidFill>
          <a:latin typeface="+mn-lt"/>
          <a:cs typeface="+mn-cs"/>
        </a:defRPr>
      </a:lvl8pPr>
      <a:lvl9pPr marL="3270168" indent="-180971"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0"/>
            <a:ext cx="660400" cy="5143500"/>
          </a:xfrm>
          <a:prstGeom prst="rect">
            <a:avLst/>
          </a:prstGeom>
          <a:solidFill>
            <a:srgbClr val="EE2E24"/>
          </a:solidFill>
          <a:ln w="9525">
            <a:noFill/>
            <a:miter lim="800000"/>
            <a:headEnd/>
            <a:tailEnd/>
          </a:ln>
          <a:effectLst/>
        </p:spPr>
        <p:txBody>
          <a:bodyPr wrap="none" anchor="ctr"/>
          <a:lstStyle/>
          <a:p>
            <a:endParaRPr lang="en-US" sz="1350"/>
          </a:p>
        </p:txBody>
      </p:sp>
      <p:sp>
        <p:nvSpPr>
          <p:cNvPr id="6146" name="Rectangle 2"/>
          <p:cNvSpPr>
            <a:spLocks noGrp="1" noChangeArrowheads="1"/>
          </p:cNvSpPr>
          <p:nvPr>
            <p:ph type="title"/>
          </p:nvPr>
        </p:nvSpPr>
        <p:spPr bwMode="auto">
          <a:xfrm>
            <a:off x="911225" y="222649"/>
            <a:ext cx="8075613" cy="66794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925514" y="1046560"/>
            <a:ext cx="8061325" cy="3300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1289051" y="4707731"/>
            <a:ext cx="1643063" cy="3571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900">
                <a:solidFill>
                  <a:srgbClr val="969696"/>
                </a:solidFill>
              </a:defRPr>
            </a:lvl1pPr>
          </a:lstStyle>
          <a:p>
            <a:fld id="{32510903-C127-44D8-8F9B-D81AB7A8B41B}" type="datetime1">
              <a:rPr lang="en-IN" smtClean="0"/>
              <a:t>05-05-2023</a:t>
            </a:fld>
            <a:endParaRPr lang="en-IN"/>
          </a:p>
        </p:txBody>
      </p:sp>
      <p:sp>
        <p:nvSpPr>
          <p:cNvPr id="6149" name="Rectangle 5"/>
          <p:cNvSpPr>
            <a:spLocks noGrp="1" noChangeArrowheads="1"/>
          </p:cNvSpPr>
          <p:nvPr>
            <p:ph type="ftr" sz="quarter" idx="3"/>
          </p:nvPr>
        </p:nvSpPr>
        <p:spPr bwMode="auto">
          <a:xfrm>
            <a:off x="3076575" y="4707731"/>
            <a:ext cx="4756150" cy="3571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900">
                <a:solidFill>
                  <a:srgbClr val="969696"/>
                </a:solidFill>
              </a:defRPr>
            </a:lvl1pPr>
          </a:lstStyle>
          <a:p>
            <a:r>
              <a:rPr lang="en-IN"/>
              <a:t>Cummins Confidential</a:t>
            </a:r>
          </a:p>
        </p:txBody>
      </p:sp>
      <p:sp>
        <p:nvSpPr>
          <p:cNvPr id="6150" name="Rectangle 6"/>
          <p:cNvSpPr>
            <a:spLocks noGrp="1" noChangeArrowheads="1"/>
          </p:cNvSpPr>
          <p:nvPr>
            <p:ph type="sldNum" sz="quarter" idx="4"/>
          </p:nvPr>
        </p:nvSpPr>
        <p:spPr bwMode="auto">
          <a:xfrm>
            <a:off x="744538" y="4707731"/>
            <a:ext cx="449262" cy="3571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900">
                <a:solidFill>
                  <a:srgbClr val="969696"/>
                </a:solidFill>
              </a:defRPr>
            </a:lvl1pPr>
          </a:lstStyle>
          <a:p>
            <a:fld id="{A714C784-554E-4199-B30C-D4744E736996}" type="slidenum">
              <a:rPr lang="en-IN" smtClean="0"/>
              <a:t>‹#›</a:t>
            </a:fld>
            <a:endParaRPr lang="en-IN"/>
          </a:p>
        </p:txBody>
      </p:sp>
      <p:pic>
        <p:nvPicPr>
          <p:cNvPr id="6159" name="Picture 15" descr="CumminslogoBLACK"/>
          <p:cNvPicPr>
            <a:picLocks noChangeAspect="1" noChangeArrowheads="1"/>
          </p:cNvPicPr>
          <p:nvPr/>
        </p:nvPicPr>
        <p:blipFill>
          <a:blip r:embed="rId13" cstate="print"/>
          <a:srcRect/>
          <a:stretch>
            <a:fillRect/>
          </a:stretch>
        </p:blipFill>
        <p:spPr bwMode="auto">
          <a:xfrm>
            <a:off x="8237538" y="4468416"/>
            <a:ext cx="785812" cy="589359"/>
          </a:xfrm>
          <a:prstGeom prst="rect">
            <a:avLst/>
          </a:prstGeom>
          <a:noFill/>
        </p:spPr>
      </p:pic>
    </p:spTree>
    <p:extLst>
      <p:ext uri="{BB962C8B-B14F-4D97-AF65-F5344CB8AC3E}">
        <p14:creationId xmlns:p14="http://schemas.microsoft.com/office/powerpoint/2010/main" val="11524702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rtl="0" eaLnBrk="1" fontAlgn="base" hangingPunct="1">
        <a:lnSpc>
          <a:spcPct val="95000"/>
        </a:lnSpc>
        <a:spcBef>
          <a:spcPct val="0"/>
        </a:spcBef>
        <a:spcAft>
          <a:spcPct val="0"/>
        </a:spcAft>
        <a:defRPr sz="2400">
          <a:solidFill>
            <a:schemeClr val="tx2"/>
          </a:solidFill>
          <a:latin typeface="+mj-lt"/>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3429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6858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0287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3716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marL="173831" indent="-173831" algn="l" rtl="0" eaLnBrk="1" fontAlgn="base" hangingPunct="1">
        <a:spcBef>
          <a:spcPct val="35000"/>
        </a:spcBef>
        <a:spcAft>
          <a:spcPct val="0"/>
        </a:spcAft>
        <a:buClr>
          <a:srgbClr val="EE2E24"/>
        </a:buClr>
        <a:buFont typeface="Wingdings" pitchFamily="-65" charset="2"/>
        <a:buChar char="§"/>
        <a:defRPr sz="1950">
          <a:solidFill>
            <a:schemeClr val="tx1"/>
          </a:solidFill>
          <a:latin typeface="+mn-lt"/>
          <a:ea typeface="+mn-ea"/>
          <a:cs typeface="+mn-cs"/>
        </a:defRPr>
      </a:lvl1pPr>
      <a:lvl2pPr marL="434579" indent="-175022" algn="l" rtl="0" eaLnBrk="1" fontAlgn="base" hangingPunct="1">
        <a:spcBef>
          <a:spcPct val="35000"/>
        </a:spcBef>
        <a:spcAft>
          <a:spcPct val="0"/>
        </a:spcAft>
        <a:buClr>
          <a:srgbClr val="EE2E24"/>
        </a:buClr>
        <a:buFont typeface="Arial" charset="0"/>
        <a:buChar char="–"/>
        <a:defRPr sz="1650">
          <a:solidFill>
            <a:schemeClr val="tx1"/>
          </a:solidFill>
          <a:latin typeface="+mn-lt"/>
          <a:cs typeface="+mn-cs"/>
        </a:defRPr>
      </a:lvl2pPr>
      <a:lvl3pPr marL="647700" indent="-127397" algn="l" rtl="0" eaLnBrk="1" fontAlgn="base" hangingPunct="1">
        <a:spcBef>
          <a:spcPct val="35000"/>
        </a:spcBef>
        <a:spcAft>
          <a:spcPct val="0"/>
        </a:spcAft>
        <a:buClr>
          <a:srgbClr val="EE2E24"/>
        </a:buClr>
        <a:buChar char="•"/>
        <a:defRPr sz="1500">
          <a:solidFill>
            <a:schemeClr val="tx1"/>
          </a:solidFill>
          <a:latin typeface="+mn-lt"/>
          <a:cs typeface="+mn-cs"/>
        </a:defRPr>
      </a:lvl3pPr>
      <a:lvl4pPr marL="859631" indent="-126206" algn="l" rtl="0" eaLnBrk="1" fontAlgn="base" hangingPunct="1">
        <a:spcBef>
          <a:spcPct val="35000"/>
        </a:spcBef>
        <a:spcAft>
          <a:spcPct val="0"/>
        </a:spcAft>
        <a:buChar char="–"/>
        <a:defRPr>
          <a:solidFill>
            <a:schemeClr val="tx1"/>
          </a:solidFill>
          <a:latin typeface="+mn-lt"/>
          <a:cs typeface="+mn-cs"/>
        </a:defRPr>
      </a:lvl4pPr>
      <a:lvl5pPr marL="1081088" indent="-135731" algn="l" rtl="0" eaLnBrk="1" fontAlgn="base" hangingPunct="1">
        <a:spcBef>
          <a:spcPct val="35000"/>
        </a:spcBef>
        <a:spcAft>
          <a:spcPct val="0"/>
        </a:spcAft>
        <a:buChar char="»"/>
        <a:defRPr i="1">
          <a:solidFill>
            <a:schemeClr val="tx1"/>
          </a:solidFill>
          <a:latin typeface="+mn-lt"/>
          <a:cs typeface="+mn-cs"/>
        </a:defRPr>
      </a:lvl5pPr>
      <a:lvl6pPr marL="1423988" indent="-135731" algn="l" rtl="0" eaLnBrk="1" fontAlgn="base" hangingPunct="1">
        <a:spcBef>
          <a:spcPct val="35000"/>
        </a:spcBef>
        <a:spcAft>
          <a:spcPct val="0"/>
        </a:spcAft>
        <a:buChar char="»"/>
        <a:defRPr i="1">
          <a:solidFill>
            <a:schemeClr val="tx1"/>
          </a:solidFill>
          <a:latin typeface="+mn-lt"/>
          <a:cs typeface="+mn-cs"/>
        </a:defRPr>
      </a:lvl6pPr>
      <a:lvl7pPr marL="1766888" indent="-135731" algn="l" rtl="0" eaLnBrk="1" fontAlgn="base" hangingPunct="1">
        <a:spcBef>
          <a:spcPct val="35000"/>
        </a:spcBef>
        <a:spcAft>
          <a:spcPct val="0"/>
        </a:spcAft>
        <a:buChar char="»"/>
        <a:defRPr i="1">
          <a:solidFill>
            <a:schemeClr val="tx1"/>
          </a:solidFill>
          <a:latin typeface="+mn-lt"/>
          <a:cs typeface="+mn-cs"/>
        </a:defRPr>
      </a:lvl7pPr>
      <a:lvl8pPr marL="2109788" indent="-135731" algn="l" rtl="0" eaLnBrk="1" fontAlgn="base" hangingPunct="1">
        <a:spcBef>
          <a:spcPct val="35000"/>
        </a:spcBef>
        <a:spcAft>
          <a:spcPct val="0"/>
        </a:spcAft>
        <a:buChar char="»"/>
        <a:defRPr i="1">
          <a:solidFill>
            <a:schemeClr val="tx1"/>
          </a:solidFill>
          <a:latin typeface="+mn-lt"/>
          <a:cs typeface="+mn-cs"/>
        </a:defRPr>
      </a:lvl8pPr>
      <a:lvl9pPr marL="2452688" indent="-135731"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9818" y="3077345"/>
            <a:ext cx="4634427" cy="428625"/>
          </a:xfrm>
        </p:spPr>
        <p:txBody>
          <a:bodyPr/>
          <a:lstStyle/>
          <a:p>
            <a:r>
              <a:rPr lang="en-US" sz="2800" b="1" i="1" dirty="0"/>
              <a:t>March 2020</a:t>
            </a:r>
          </a:p>
        </p:txBody>
      </p:sp>
      <p:sp>
        <p:nvSpPr>
          <p:cNvPr id="7" name="Title 6"/>
          <p:cNvSpPr>
            <a:spLocks noGrp="1"/>
          </p:cNvSpPr>
          <p:nvPr>
            <p:ph type="ctrTitle"/>
          </p:nvPr>
        </p:nvSpPr>
        <p:spPr>
          <a:xfrm>
            <a:off x="719818" y="690872"/>
            <a:ext cx="7868104" cy="723587"/>
          </a:xfrm>
        </p:spPr>
        <p:txBody>
          <a:bodyPr>
            <a:noAutofit/>
          </a:bodyPr>
          <a:lstStyle/>
          <a:p>
            <a:r>
              <a:rPr lang="en-US" dirty="0"/>
              <a:t/>
            </a:r>
            <a:br>
              <a:rPr lang="en-US" dirty="0"/>
            </a:br>
            <a:r>
              <a:rPr lang="en-US" dirty="0"/>
              <a:t>INDUCTION </a:t>
            </a:r>
            <a:br>
              <a:rPr lang="en-US" dirty="0"/>
            </a:br>
            <a:endParaRPr lang="en-US" dirty="0">
              <a:solidFill>
                <a:srgbClr val="00B0F0"/>
              </a:solidFill>
            </a:endParaRPr>
          </a:p>
        </p:txBody>
      </p:sp>
    </p:spTree>
    <p:extLst>
      <p:ext uri="{BB962C8B-B14F-4D97-AF65-F5344CB8AC3E}">
        <p14:creationId xmlns:p14="http://schemas.microsoft.com/office/powerpoint/2010/main" val="185600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67725" y="4781443"/>
            <a:ext cx="557214" cy="268359"/>
          </a:xfrm>
          <a:prstGeom prst="rect">
            <a:avLst/>
          </a:prstGeom>
        </p:spPr>
        <p:txBody>
          <a:bodyPr/>
          <a:lstStyle/>
          <a:p>
            <a:fld id="{8A661967-8D01-4D8A-8FD0-86F83ECE6BD1}" type="slidenum">
              <a:rPr lang="en-US" smtClean="0"/>
              <a:pPr/>
              <a:t>10</a:t>
            </a:fld>
            <a:endParaRPr lang="en-US" dirty="0"/>
          </a:p>
        </p:txBody>
      </p:sp>
      <p:sp>
        <p:nvSpPr>
          <p:cNvPr id="3" name="Footer Placeholder 2"/>
          <p:cNvSpPr>
            <a:spLocks noGrp="1"/>
          </p:cNvSpPr>
          <p:nvPr>
            <p:ph type="ftr" sz="quarter" idx="4294967295"/>
          </p:nvPr>
        </p:nvSpPr>
        <p:spPr>
          <a:xfrm>
            <a:off x="923259" y="4767263"/>
            <a:ext cx="3086100" cy="274637"/>
          </a:xfrm>
          <a:prstGeom prst="rect">
            <a:avLst/>
          </a:prstGeom>
        </p:spPr>
        <p:txBody>
          <a:bodyPr/>
          <a:lstStyle/>
          <a:p>
            <a:pPr algn="l"/>
            <a:r>
              <a:rPr lang="en-US" dirty="0"/>
              <a:t>Insert Data Classification</a:t>
            </a:r>
          </a:p>
        </p:txBody>
      </p:sp>
      <p:pic>
        <p:nvPicPr>
          <p:cNvPr id="4" name="Picture 3"/>
          <p:cNvPicPr/>
          <p:nvPr/>
        </p:nvPicPr>
        <p:blipFill>
          <a:blip r:embed="rId2"/>
          <a:stretch>
            <a:fillRect/>
          </a:stretch>
        </p:blipFill>
        <p:spPr>
          <a:xfrm>
            <a:off x="612250" y="0"/>
            <a:ext cx="8531750" cy="5143499"/>
          </a:xfrm>
          <a:prstGeom prst="rect">
            <a:avLst/>
          </a:prstGeom>
        </p:spPr>
      </p:pic>
    </p:spTree>
    <p:extLst>
      <p:ext uri="{BB962C8B-B14F-4D97-AF65-F5344CB8AC3E}">
        <p14:creationId xmlns:p14="http://schemas.microsoft.com/office/powerpoint/2010/main" val="634248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500781C-4A80-42E3-92B0-295EDBA7CF4B}"/>
              </a:ext>
            </a:extLst>
          </p:cNvPr>
          <p:cNvSpPr>
            <a:spLocks noGrp="1"/>
          </p:cNvSpPr>
          <p:nvPr>
            <p:ph type="sldNum" sz="quarter" idx="10"/>
          </p:nvPr>
        </p:nvSpPr>
        <p:spPr/>
        <p:txBody>
          <a:bodyPr/>
          <a:lstStyle/>
          <a:p>
            <a:fld id="{8A661967-8D01-4D8A-8FD0-86F83ECE6BD1}" type="slidenum">
              <a:rPr lang="en-US" smtClean="0"/>
              <a:pPr/>
              <a:t>11</a:t>
            </a:fld>
            <a:endParaRPr lang="en-US" dirty="0"/>
          </a:p>
        </p:txBody>
      </p:sp>
      <p:sp>
        <p:nvSpPr>
          <p:cNvPr id="3" name="Title 6">
            <a:extLst>
              <a:ext uri="{FF2B5EF4-FFF2-40B4-BE49-F238E27FC236}">
                <a16:creationId xmlns:a16="http://schemas.microsoft.com/office/drawing/2014/main" xmlns="" id="{1368A72A-246F-48AA-B1E3-A30EDF987835}"/>
              </a:ext>
            </a:extLst>
          </p:cNvPr>
          <p:cNvSpPr txBox="1">
            <a:spLocks/>
          </p:cNvSpPr>
          <p:nvPr/>
        </p:nvSpPr>
        <p:spPr>
          <a:xfrm>
            <a:off x="856036" y="2225721"/>
            <a:ext cx="7222489" cy="1446580"/>
          </a:xfrm>
          <a:prstGeom prst="rect">
            <a:avLst/>
          </a:prstGeom>
        </p:spPr>
        <p:txBody>
          <a:bodyPr>
            <a:normAutofit/>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2800" kern="0" dirty="0"/>
              <a:t>Business &amp; Functions Overview</a:t>
            </a:r>
            <a:endParaRPr lang="en-IN" sz="2800" kern="0" dirty="0"/>
          </a:p>
        </p:txBody>
      </p:sp>
    </p:spTree>
    <p:extLst>
      <p:ext uri="{BB962C8B-B14F-4D97-AF65-F5344CB8AC3E}">
        <p14:creationId xmlns:p14="http://schemas.microsoft.com/office/powerpoint/2010/main" val="89093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108E840-8D7B-4E71-81C9-1882C82CF617}"/>
              </a:ext>
            </a:extLst>
          </p:cNvPr>
          <p:cNvSpPr>
            <a:spLocks noGrp="1"/>
          </p:cNvSpPr>
          <p:nvPr>
            <p:ph type="sldNum" sz="quarter" idx="10"/>
          </p:nvPr>
        </p:nvSpPr>
        <p:spPr/>
        <p:txBody>
          <a:bodyPr/>
          <a:lstStyle/>
          <a:p>
            <a:fld id="{8A661967-8D01-4D8A-8FD0-86F83ECE6BD1}" type="slidenum">
              <a:rPr lang="en-US" smtClean="0"/>
              <a:pPr/>
              <a:t>12</a:t>
            </a:fld>
            <a:endParaRPr lang="en-US" dirty="0"/>
          </a:p>
        </p:txBody>
      </p:sp>
      <p:sp>
        <p:nvSpPr>
          <p:cNvPr id="3" name="Title 1">
            <a:extLst>
              <a:ext uri="{FF2B5EF4-FFF2-40B4-BE49-F238E27FC236}">
                <a16:creationId xmlns:a16="http://schemas.microsoft.com/office/drawing/2014/main" xmlns="" id="{62630DE5-463D-4D3B-8844-478E29039238}"/>
              </a:ext>
            </a:extLst>
          </p:cNvPr>
          <p:cNvSpPr txBox="1">
            <a:spLocks/>
          </p:cNvSpPr>
          <p:nvPr/>
        </p:nvSpPr>
        <p:spPr>
          <a:xfrm>
            <a:off x="657927" y="127221"/>
            <a:ext cx="5973462" cy="890587"/>
          </a:xfrm>
          <a:prstGeom prst="rect">
            <a:avLst/>
          </a:prstGeom>
        </p:spPr>
        <p:txBody>
          <a:bodyPr>
            <a:normAutofit/>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2800" b="1" kern="0">
                <a:solidFill>
                  <a:srgbClr val="000000"/>
                </a:solidFill>
                <a:cs typeface="Aharoni" pitchFamily="2" charset="-79"/>
              </a:rPr>
              <a:t> Dealership Overview</a:t>
            </a:r>
            <a:endParaRPr lang="en-IN" sz="2000" b="1" kern="0" dirty="0"/>
          </a:p>
        </p:txBody>
      </p:sp>
      <p:sp>
        <p:nvSpPr>
          <p:cNvPr id="4" name="Rectangle 3">
            <a:extLst>
              <a:ext uri="{FF2B5EF4-FFF2-40B4-BE49-F238E27FC236}">
                <a16:creationId xmlns:a16="http://schemas.microsoft.com/office/drawing/2014/main" xmlns="" id="{85011230-36B0-470E-8C36-FA6D834414E1}"/>
              </a:ext>
            </a:extLst>
          </p:cNvPr>
          <p:cNvSpPr/>
          <p:nvPr/>
        </p:nvSpPr>
        <p:spPr>
          <a:xfrm>
            <a:off x="753343" y="783677"/>
            <a:ext cx="8486073" cy="2471959"/>
          </a:xfrm>
          <a:prstGeom prst="rect">
            <a:avLst/>
          </a:prstGeom>
        </p:spPr>
        <p:txBody>
          <a:bodyPr wrap="square">
            <a:spAutoFit/>
          </a:bodyPr>
          <a:lstStyle/>
          <a:p>
            <a:pPr algn="l">
              <a:lnSpc>
                <a:spcPct val="114000"/>
              </a:lnSpc>
            </a:pPr>
            <a:r>
              <a:rPr lang="en-IN" sz="1400" b="1" dirty="0">
                <a:solidFill>
                  <a:srgbClr val="000000"/>
                </a:solidFill>
                <a:cs typeface="Arial"/>
              </a:rPr>
              <a:t>Vision Statement</a:t>
            </a:r>
          </a:p>
          <a:p>
            <a:pPr algn="l">
              <a:lnSpc>
                <a:spcPct val="114000"/>
              </a:lnSpc>
            </a:pPr>
            <a:r>
              <a:rPr lang="en-IN" sz="1400" dirty="0">
                <a:solidFill>
                  <a:srgbClr val="000000"/>
                </a:solidFill>
                <a:cs typeface="Arial"/>
              </a:rPr>
              <a:t>To become a model dealership which acts as a platform to innovate in service and develop best practices for replication across the DBU India Channel</a:t>
            </a:r>
          </a:p>
          <a:p>
            <a:pPr algn="l">
              <a:lnSpc>
                <a:spcPct val="114000"/>
              </a:lnSpc>
            </a:pPr>
            <a:r>
              <a:rPr lang="en-IN" sz="1400" b="1" dirty="0">
                <a:solidFill>
                  <a:srgbClr val="000000"/>
                </a:solidFill>
                <a:cs typeface="Arial"/>
              </a:rPr>
              <a:t>Quick Glance</a:t>
            </a:r>
          </a:p>
          <a:p>
            <a:pPr marL="285750" indent="-285750" algn="l">
              <a:buFont typeface="Wingdings" panose="05000000000000000000" pitchFamily="2" charset="2"/>
              <a:buChar char="§"/>
            </a:pPr>
            <a:r>
              <a:rPr lang="en-US" sz="1400" dirty="0">
                <a:solidFill>
                  <a:srgbClr val="000000"/>
                </a:solidFill>
                <a:cs typeface="Calibri" pitchFamily="34" charset="0"/>
              </a:rPr>
              <a:t>Supporting ~ 39884 engines; ~ 23780 customers</a:t>
            </a:r>
            <a:endParaRPr lang="en-US" sz="1400" dirty="0">
              <a:solidFill>
                <a:srgbClr val="000000"/>
              </a:solidFill>
            </a:endParaRPr>
          </a:p>
          <a:p>
            <a:pPr marL="285750" indent="-285750" algn="l">
              <a:buFont typeface="Wingdings" panose="05000000000000000000" pitchFamily="2" charset="2"/>
              <a:buChar char="§"/>
            </a:pPr>
            <a:r>
              <a:rPr lang="en-US" sz="1400" dirty="0">
                <a:solidFill>
                  <a:srgbClr val="000000"/>
                </a:solidFill>
              </a:rPr>
              <a:t>Service Request Volume: ~ 78,476 SRNs per annum</a:t>
            </a:r>
          </a:p>
          <a:p>
            <a:pPr marL="285750" indent="-285750" algn="l">
              <a:buFont typeface="Wingdings" panose="05000000000000000000" pitchFamily="2" charset="2"/>
              <a:buChar char="§"/>
            </a:pPr>
            <a:r>
              <a:rPr lang="en-US" sz="1400" dirty="0">
                <a:solidFill>
                  <a:srgbClr val="000000"/>
                </a:solidFill>
              </a:rPr>
              <a:t>~ 46,390 quotes sent per annum to customers; ~ 80,061 invoices made per annum</a:t>
            </a:r>
          </a:p>
          <a:p>
            <a:pPr marL="285750" indent="-285750" algn="l">
              <a:buFont typeface="Wingdings" panose="05000000000000000000" pitchFamily="2" charset="2"/>
              <a:buChar char="§"/>
            </a:pPr>
            <a:r>
              <a:rPr lang="en-US" sz="1400" dirty="0">
                <a:solidFill>
                  <a:srgbClr val="000000"/>
                </a:solidFill>
              </a:rPr>
              <a:t>People Strength: ~425</a:t>
            </a:r>
          </a:p>
        </p:txBody>
      </p:sp>
      <p:sp>
        <p:nvSpPr>
          <p:cNvPr id="5" name="TextBox 4">
            <a:extLst>
              <a:ext uri="{FF2B5EF4-FFF2-40B4-BE49-F238E27FC236}">
                <a16:creationId xmlns:a16="http://schemas.microsoft.com/office/drawing/2014/main" xmlns="" id="{69735B11-3288-4B5A-8E73-91508964275D}"/>
              </a:ext>
            </a:extLst>
          </p:cNvPr>
          <p:cNvSpPr txBox="1"/>
          <p:nvPr/>
        </p:nvSpPr>
        <p:spPr>
          <a:xfrm>
            <a:off x="3315693" y="2940481"/>
            <a:ext cx="3132400" cy="2049792"/>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lnSpc>
                <a:spcPct val="125000"/>
              </a:lnSpc>
              <a:buClr>
                <a:srgbClr val="FF0000"/>
              </a:buClr>
            </a:pPr>
            <a:r>
              <a:rPr lang="en-US" sz="1200" b="1" dirty="0">
                <a:solidFill>
                  <a:srgbClr val="000000"/>
                </a:solidFill>
                <a:latin typeface="+mj-lt"/>
                <a:cs typeface="Calibri" pitchFamily="34" charset="0"/>
              </a:rPr>
              <a:t>Branches:</a:t>
            </a:r>
          </a:p>
          <a:p>
            <a:pPr algn="ctr">
              <a:lnSpc>
                <a:spcPct val="125000"/>
              </a:lnSpc>
              <a:buClr>
                <a:srgbClr val="FF0000"/>
              </a:buClr>
            </a:pPr>
            <a:r>
              <a:rPr lang="en-US" sz="1200" dirty="0">
                <a:solidFill>
                  <a:srgbClr val="000000"/>
                </a:solidFill>
                <a:latin typeface="+mj-lt"/>
                <a:cs typeface="Calibri" pitchFamily="34" charset="0"/>
              </a:rPr>
              <a:t>Okhla &amp; Moti Nagar(Delhi) </a:t>
            </a:r>
          </a:p>
          <a:p>
            <a:pPr algn="ctr">
              <a:lnSpc>
                <a:spcPct val="125000"/>
              </a:lnSpc>
              <a:buClr>
                <a:srgbClr val="FF0000"/>
              </a:buClr>
            </a:pPr>
            <a:r>
              <a:rPr lang="en-US" sz="1200" dirty="0">
                <a:solidFill>
                  <a:srgbClr val="000000"/>
                </a:solidFill>
                <a:latin typeface="+mj-lt"/>
                <a:cs typeface="Calibri" pitchFamily="34" charset="0"/>
              </a:rPr>
              <a:t>Noida, Gr Noida, Ghaziabad, Bareilly (UP) </a:t>
            </a:r>
          </a:p>
          <a:p>
            <a:pPr algn="ctr">
              <a:lnSpc>
                <a:spcPct val="125000"/>
              </a:lnSpc>
              <a:buClr>
                <a:srgbClr val="FF0000"/>
              </a:buClr>
            </a:pPr>
            <a:r>
              <a:rPr lang="en-US" sz="1200" dirty="0">
                <a:solidFill>
                  <a:srgbClr val="000000"/>
                </a:solidFill>
                <a:latin typeface="+mj-lt"/>
                <a:cs typeface="Calibri" pitchFamily="34" charset="0"/>
              </a:rPr>
              <a:t>Lucknow &amp; Gorakhpur</a:t>
            </a:r>
          </a:p>
          <a:p>
            <a:pPr algn="ctr">
              <a:lnSpc>
                <a:spcPct val="125000"/>
              </a:lnSpc>
              <a:buClr>
                <a:srgbClr val="FF0000"/>
              </a:buClr>
            </a:pPr>
            <a:r>
              <a:rPr lang="en-US" sz="1200" dirty="0">
                <a:solidFill>
                  <a:srgbClr val="000000"/>
                </a:solidFill>
                <a:cs typeface="Calibri" pitchFamily="34" charset="0"/>
              </a:rPr>
              <a:t>Rudrapur (Uttara Khand)</a:t>
            </a:r>
          </a:p>
          <a:p>
            <a:pPr algn="ctr">
              <a:lnSpc>
                <a:spcPct val="125000"/>
              </a:lnSpc>
              <a:buClr>
                <a:srgbClr val="FF0000"/>
              </a:buClr>
            </a:pPr>
            <a:r>
              <a:rPr lang="en-US" sz="1200" dirty="0">
                <a:solidFill>
                  <a:srgbClr val="000000"/>
                </a:solidFill>
                <a:cs typeface="Calibri" pitchFamily="34" charset="0"/>
              </a:rPr>
              <a:t>Outlet at Aligarh</a:t>
            </a:r>
            <a:endParaRPr lang="en-US" sz="1200" dirty="0">
              <a:solidFill>
                <a:srgbClr val="000000"/>
              </a:solidFill>
              <a:latin typeface="+mj-lt"/>
              <a:cs typeface="Calibri" pitchFamily="34" charset="0"/>
            </a:endParaRPr>
          </a:p>
          <a:p>
            <a:pPr marL="228594" indent="-228594" algn="ctr">
              <a:buClr>
                <a:srgbClr val="FF0000"/>
              </a:buClr>
              <a:buFont typeface="Wingdings" panose="05000000000000000000" pitchFamily="2" charset="2"/>
              <a:buChar char="§"/>
            </a:pPr>
            <a:endParaRPr lang="en-US" sz="1200" dirty="0">
              <a:solidFill>
                <a:srgbClr val="000000"/>
              </a:solidFill>
              <a:latin typeface="+mj-lt"/>
              <a:cs typeface="Calibri" pitchFamily="34" charset="0"/>
            </a:endParaRPr>
          </a:p>
        </p:txBody>
      </p:sp>
    </p:spTree>
    <p:extLst>
      <p:ext uri="{BB962C8B-B14F-4D97-AF65-F5344CB8AC3E}">
        <p14:creationId xmlns:p14="http://schemas.microsoft.com/office/powerpoint/2010/main" val="66946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8EDF6BC-0A1E-424E-BC22-55D9E84DDD7D}"/>
              </a:ext>
            </a:extLst>
          </p:cNvPr>
          <p:cNvSpPr>
            <a:spLocks noGrp="1"/>
          </p:cNvSpPr>
          <p:nvPr>
            <p:ph type="sldNum" sz="quarter" idx="10"/>
          </p:nvPr>
        </p:nvSpPr>
        <p:spPr/>
        <p:txBody>
          <a:bodyPr/>
          <a:lstStyle/>
          <a:p>
            <a:fld id="{8A661967-8D01-4D8A-8FD0-86F83ECE6BD1}" type="slidenum">
              <a:rPr lang="en-US" smtClean="0"/>
              <a:pPr/>
              <a:t>13</a:t>
            </a:fld>
            <a:endParaRPr lang="en-US" dirty="0"/>
          </a:p>
        </p:txBody>
      </p:sp>
      <p:sp>
        <p:nvSpPr>
          <p:cNvPr id="3" name="Title 1">
            <a:extLst>
              <a:ext uri="{FF2B5EF4-FFF2-40B4-BE49-F238E27FC236}">
                <a16:creationId xmlns:a16="http://schemas.microsoft.com/office/drawing/2014/main" xmlns="" id="{875FD88E-1FDD-4E29-BFEE-1A7EAB5CD430}"/>
              </a:ext>
            </a:extLst>
          </p:cNvPr>
          <p:cNvSpPr txBox="1">
            <a:spLocks/>
          </p:cNvSpPr>
          <p:nvPr/>
        </p:nvSpPr>
        <p:spPr>
          <a:xfrm>
            <a:off x="672307" y="209924"/>
            <a:ext cx="80740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2800" b="1" kern="0" dirty="0">
                <a:cs typeface="Aharoni" pitchFamily="2" charset="-79"/>
              </a:rPr>
              <a:t>Dealership Background</a:t>
            </a:r>
          </a:p>
        </p:txBody>
      </p:sp>
      <p:sp>
        <p:nvSpPr>
          <p:cNvPr id="4" name="Rectangle 3">
            <a:extLst>
              <a:ext uri="{FF2B5EF4-FFF2-40B4-BE49-F238E27FC236}">
                <a16:creationId xmlns:a16="http://schemas.microsoft.com/office/drawing/2014/main" xmlns="" id="{2CF3CEF2-B576-4093-9D9E-F503B98B10AA}"/>
              </a:ext>
            </a:extLst>
          </p:cNvPr>
          <p:cNvSpPr/>
          <p:nvPr/>
        </p:nvSpPr>
        <p:spPr>
          <a:xfrm>
            <a:off x="672307" y="643898"/>
            <a:ext cx="8471693" cy="2391424"/>
          </a:xfrm>
          <a:prstGeom prst="rect">
            <a:avLst/>
          </a:prstGeom>
        </p:spPr>
        <p:txBody>
          <a:bodyPr wrap="square">
            <a:spAutoFit/>
          </a:bodyPr>
          <a:lstStyle/>
          <a:p>
            <a:pPr marL="232828" indent="-232828" algn="l">
              <a:buClr>
                <a:schemeClr val="accent1"/>
              </a:buClr>
              <a:buFont typeface="Wingdings" pitchFamily="2" charset="2"/>
              <a:buChar char="§"/>
            </a:pPr>
            <a:r>
              <a:rPr lang="en-US" sz="1200" dirty="0">
                <a:solidFill>
                  <a:srgbClr val="000000"/>
                </a:solidFill>
                <a:cs typeface="Calibri" pitchFamily="34" charset="0"/>
              </a:rPr>
              <a:t>Part of DBU India Service Strategy with following objectives:</a:t>
            </a:r>
          </a:p>
          <a:p>
            <a:pPr marL="631825" lvl="1" indent="-174625" algn="l">
              <a:lnSpc>
                <a:spcPct val="150000"/>
              </a:lnSpc>
              <a:buClr>
                <a:schemeClr val="accent1"/>
              </a:buClr>
              <a:buFont typeface="Wingdings" pitchFamily="2" charset="2"/>
              <a:buChar char="§"/>
            </a:pPr>
            <a:r>
              <a:rPr lang="en-US" sz="1200" dirty="0">
                <a:cs typeface="Calibri" pitchFamily="34" charset="0"/>
              </a:rPr>
              <a:t>Significantly improve customer service levels </a:t>
            </a:r>
          </a:p>
          <a:p>
            <a:pPr marL="631825" lvl="1" indent="-174625" algn="l">
              <a:lnSpc>
                <a:spcPct val="150000"/>
              </a:lnSpc>
              <a:buClr>
                <a:schemeClr val="accent1"/>
              </a:buClr>
              <a:buFont typeface="Wingdings" pitchFamily="2" charset="2"/>
              <a:buChar char="§"/>
            </a:pPr>
            <a:r>
              <a:rPr lang="en-US" sz="1200" dirty="0">
                <a:cs typeface="Calibri" pitchFamily="34" charset="0"/>
              </a:rPr>
              <a:t>Gain experience of running a front end service organization</a:t>
            </a:r>
          </a:p>
          <a:p>
            <a:pPr marL="631825" lvl="1" indent="-174625" algn="l">
              <a:lnSpc>
                <a:spcPct val="150000"/>
              </a:lnSpc>
              <a:buClr>
                <a:schemeClr val="accent1"/>
              </a:buClr>
              <a:buFont typeface="Wingdings" pitchFamily="2" charset="2"/>
              <a:buChar char="§"/>
            </a:pPr>
            <a:r>
              <a:rPr lang="en-US" sz="1200" dirty="0">
                <a:cs typeface="Calibri" pitchFamily="34" charset="0"/>
              </a:rPr>
              <a:t>Understand first hand Dealer business &amp; challenges</a:t>
            </a:r>
          </a:p>
          <a:p>
            <a:pPr marL="631825" lvl="1" indent="-174625" algn="l">
              <a:lnSpc>
                <a:spcPct val="150000"/>
              </a:lnSpc>
              <a:buClr>
                <a:schemeClr val="accent1"/>
              </a:buClr>
              <a:buFont typeface="Wingdings" pitchFamily="2" charset="2"/>
              <a:buChar char="§"/>
            </a:pPr>
            <a:r>
              <a:rPr lang="en-US" sz="1200" dirty="0">
                <a:cs typeface="Calibri" pitchFamily="34" charset="0"/>
              </a:rPr>
              <a:t>Use JV as a platform for business process improvements</a:t>
            </a:r>
          </a:p>
          <a:p>
            <a:pPr marL="232828" indent="-232828" algn="l">
              <a:buClr>
                <a:schemeClr val="accent1"/>
              </a:buClr>
              <a:buFont typeface="Wingdings" pitchFamily="2" charset="2"/>
              <a:buChar char="§"/>
            </a:pPr>
            <a:r>
              <a:rPr lang="en-US" sz="1200" dirty="0">
                <a:solidFill>
                  <a:srgbClr val="000000"/>
                </a:solidFill>
                <a:cs typeface="Calibri" pitchFamily="34" charset="0"/>
              </a:rPr>
              <a:t>50:50 JV in Feb’12 between CIL &amp; SVAM Power Plants Pvt. Ltd.</a:t>
            </a:r>
          </a:p>
          <a:p>
            <a:pPr marL="232828" indent="-232828" algn="l">
              <a:buClr>
                <a:schemeClr val="accent1"/>
              </a:buClr>
              <a:buFont typeface="Wingdings" pitchFamily="2" charset="2"/>
              <a:buChar char="§"/>
            </a:pPr>
            <a:r>
              <a:rPr lang="en-US" sz="1200" dirty="0">
                <a:solidFill>
                  <a:srgbClr val="000000"/>
                </a:solidFill>
                <a:cs typeface="Calibri" pitchFamily="34" charset="0"/>
              </a:rPr>
              <a:t>Fully acquired by Cummins India in Oct’15</a:t>
            </a:r>
          </a:p>
          <a:p>
            <a:pPr marL="232828" indent="-232828" algn="l">
              <a:buClr>
                <a:schemeClr val="accent1"/>
              </a:buClr>
              <a:buFont typeface="Wingdings" pitchFamily="2" charset="2"/>
              <a:buChar char="§"/>
            </a:pPr>
            <a:r>
              <a:rPr lang="en-US" sz="1200" dirty="0">
                <a:solidFill>
                  <a:srgbClr val="000000"/>
                </a:solidFill>
                <a:cs typeface="Calibri" pitchFamily="34" charset="0"/>
              </a:rPr>
              <a:t>Lucknow &amp; Gorakhpur added to current territory in Jan ‘18</a:t>
            </a:r>
          </a:p>
        </p:txBody>
      </p:sp>
      <p:graphicFrame>
        <p:nvGraphicFramePr>
          <p:cNvPr id="5" name="Diagram 4">
            <a:extLst>
              <a:ext uri="{FF2B5EF4-FFF2-40B4-BE49-F238E27FC236}">
                <a16:creationId xmlns:a16="http://schemas.microsoft.com/office/drawing/2014/main" xmlns="" id="{06625E0D-6CC2-48C4-8BC7-620B54036599}"/>
              </a:ext>
            </a:extLst>
          </p:cNvPr>
          <p:cNvGraphicFramePr/>
          <p:nvPr>
            <p:extLst>
              <p:ext uri="{D42A27DB-BD31-4B8C-83A1-F6EECF244321}">
                <p14:modId xmlns:p14="http://schemas.microsoft.com/office/powerpoint/2010/main" val="808691102"/>
              </p:ext>
            </p:extLst>
          </p:nvPr>
        </p:nvGraphicFramePr>
        <p:xfrm>
          <a:off x="752723" y="3125619"/>
          <a:ext cx="8272216" cy="186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F6401950-A204-4E94-BA39-BF40E1B0DEE2}"/>
              </a:ext>
            </a:extLst>
          </p:cNvPr>
          <p:cNvSpPr txBox="1"/>
          <p:nvPr/>
        </p:nvSpPr>
        <p:spPr>
          <a:xfrm>
            <a:off x="672307" y="3080359"/>
            <a:ext cx="1678665" cy="338554"/>
          </a:xfrm>
          <a:prstGeom prst="rect">
            <a:avLst/>
          </a:prstGeom>
          <a:noFill/>
        </p:spPr>
        <p:txBody>
          <a:bodyPr wrap="none" rtlCol="0">
            <a:spAutoFit/>
          </a:bodyPr>
          <a:lstStyle/>
          <a:p>
            <a:pPr algn="l"/>
            <a:r>
              <a:rPr lang="en-US" sz="1600" b="1" dirty="0"/>
              <a:t>Key Milestones</a:t>
            </a:r>
            <a:endParaRPr lang="en-IN" sz="1600" b="1" dirty="0"/>
          </a:p>
        </p:txBody>
      </p:sp>
    </p:spTree>
    <p:extLst>
      <p:ext uri="{BB962C8B-B14F-4D97-AF65-F5344CB8AC3E}">
        <p14:creationId xmlns:p14="http://schemas.microsoft.com/office/powerpoint/2010/main" val="322844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4871784-16B8-46D6-B44F-CF22D06C71D1}"/>
              </a:ext>
            </a:extLst>
          </p:cNvPr>
          <p:cNvSpPr>
            <a:spLocks noGrp="1"/>
          </p:cNvSpPr>
          <p:nvPr>
            <p:ph type="sldNum" sz="quarter" idx="10"/>
          </p:nvPr>
        </p:nvSpPr>
        <p:spPr/>
        <p:txBody>
          <a:bodyPr/>
          <a:lstStyle/>
          <a:p>
            <a:fld id="{8A661967-8D01-4D8A-8FD0-86F83ECE6BD1}" type="slidenum">
              <a:rPr lang="en-US" smtClean="0"/>
              <a:pPr/>
              <a:t>14</a:t>
            </a:fld>
            <a:endParaRPr lang="en-US" dirty="0"/>
          </a:p>
        </p:txBody>
      </p:sp>
      <p:sp>
        <p:nvSpPr>
          <p:cNvPr id="3" name="TextBox 2">
            <a:extLst>
              <a:ext uri="{FF2B5EF4-FFF2-40B4-BE49-F238E27FC236}">
                <a16:creationId xmlns:a16="http://schemas.microsoft.com/office/drawing/2014/main" xmlns="" id="{4DC663FE-AAFE-4D2D-B194-B16CD370FFC5}"/>
              </a:ext>
            </a:extLst>
          </p:cNvPr>
          <p:cNvSpPr txBox="1"/>
          <p:nvPr/>
        </p:nvSpPr>
        <p:spPr>
          <a:xfrm>
            <a:off x="675860" y="112462"/>
            <a:ext cx="4124402" cy="50167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fontAlgn="base">
              <a:lnSpc>
                <a:spcPct val="95000"/>
              </a:lnSpc>
              <a:spcBef>
                <a:spcPct val="0"/>
              </a:spcBef>
              <a:spcAft>
                <a:spcPct val="0"/>
              </a:spcAft>
              <a:defRPr sz="2800" b="1">
                <a:solidFill>
                  <a:schemeClr val="tx2"/>
                </a:solidFill>
                <a:latin typeface="+mj-lt"/>
                <a:ea typeface="+mj-ea"/>
                <a:cs typeface="Aharoni" pitchFamily="2" charset="-79"/>
              </a:defRPr>
            </a:lvl1pPr>
            <a:lvl2pPr fontAlgn="base">
              <a:lnSpc>
                <a:spcPct val="95000"/>
              </a:lnSpc>
              <a:spcBef>
                <a:spcPct val="0"/>
              </a:spcBef>
              <a:spcAft>
                <a:spcPct val="0"/>
              </a:spcAft>
              <a:defRPr sz="3200">
                <a:solidFill>
                  <a:schemeClr val="tx2"/>
                </a:solidFill>
                <a:latin typeface="Arial" charset="0"/>
                <a:cs typeface="Arial" charset="0"/>
              </a:defRPr>
            </a:lvl2pPr>
            <a:lvl3pPr fontAlgn="base">
              <a:lnSpc>
                <a:spcPct val="95000"/>
              </a:lnSpc>
              <a:spcBef>
                <a:spcPct val="0"/>
              </a:spcBef>
              <a:spcAft>
                <a:spcPct val="0"/>
              </a:spcAft>
              <a:defRPr sz="3200">
                <a:solidFill>
                  <a:schemeClr val="tx2"/>
                </a:solidFill>
                <a:latin typeface="Arial" charset="0"/>
                <a:cs typeface="Arial" charset="0"/>
              </a:defRPr>
            </a:lvl3pPr>
            <a:lvl4pPr fontAlgn="base">
              <a:lnSpc>
                <a:spcPct val="95000"/>
              </a:lnSpc>
              <a:spcBef>
                <a:spcPct val="0"/>
              </a:spcBef>
              <a:spcAft>
                <a:spcPct val="0"/>
              </a:spcAft>
              <a:defRPr sz="3200">
                <a:solidFill>
                  <a:schemeClr val="tx2"/>
                </a:solidFill>
                <a:latin typeface="Arial" charset="0"/>
                <a:cs typeface="Arial" charset="0"/>
              </a:defRPr>
            </a:lvl4pPr>
            <a:lvl5pPr fontAlgn="base">
              <a:lnSpc>
                <a:spcPct val="95000"/>
              </a:lnSpc>
              <a:spcBef>
                <a:spcPct val="0"/>
              </a:spcBef>
              <a:spcAft>
                <a:spcPct val="0"/>
              </a:spcAft>
              <a:defRPr sz="3200">
                <a:solidFill>
                  <a:schemeClr val="tx2"/>
                </a:solidFill>
                <a:latin typeface="Arial" charset="0"/>
                <a:cs typeface="Arial" charset="0"/>
              </a:defRPr>
            </a:lvl5pPr>
            <a:lvl6pPr marL="457200" fontAlgn="base">
              <a:lnSpc>
                <a:spcPct val="95000"/>
              </a:lnSpc>
              <a:spcBef>
                <a:spcPct val="0"/>
              </a:spcBef>
              <a:spcAft>
                <a:spcPct val="0"/>
              </a:spcAft>
              <a:defRPr sz="3200">
                <a:solidFill>
                  <a:schemeClr val="tx2"/>
                </a:solidFill>
                <a:latin typeface="Arial" charset="0"/>
                <a:cs typeface="Arial" charset="0"/>
              </a:defRPr>
            </a:lvl6pPr>
            <a:lvl7pPr marL="914400" fontAlgn="base">
              <a:lnSpc>
                <a:spcPct val="95000"/>
              </a:lnSpc>
              <a:spcBef>
                <a:spcPct val="0"/>
              </a:spcBef>
              <a:spcAft>
                <a:spcPct val="0"/>
              </a:spcAft>
              <a:defRPr sz="3200">
                <a:solidFill>
                  <a:schemeClr val="tx2"/>
                </a:solidFill>
                <a:latin typeface="Arial" charset="0"/>
                <a:cs typeface="Arial" charset="0"/>
              </a:defRPr>
            </a:lvl7pPr>
            <a:lvl8pPr marL="1371600" fontAlgn="base">
              <a:lnSpc>
                <a:spcPct val="95000"/>
              </a:lnSpc>
              <a:spcBef>
                <a:spcPct val="0"/>
              </a:spcBef>
              <a:spcAft>
                <a:spcPct val="0"/>
              </a:spcAft>
              <a:defRPr sz="3200">
                <a:solidFill>
                  <a:schemeClr val="tx2"/>
                </a:solidFill>
                <a:latin typeface="Arial" charset="0"/>
                <a:cs typeface="Arial" charset="0"/>
              </a:defRPr>
            </a:lvl8pPr>
            <a:lvl9pPr marL="1828800" fontAlgn="base">
              <a:lnSpc>
                <a:spcPct val="95000"/>
              </a:lnSpc>
              <a:spcBef>
                <a:spcPct val="0"/>
              </a:spcBef>
              <a:spcAft>
                <a:spcPct val="0"/>
              </a:spcAft>
              <a:defRPr sz="3200">
                <a:solidFill>
                  <a:schemeClr val="tx2"/>
                </a:solidFill>
                <a:latin typeface="Arial" charset="0"/>
                <a:cs typeface="Arial" charset="0"/>
              </a:defRPr>
            </a:lvl9pPr>
          </a:lstStyle>
          <a:p>
            <a:r>
              <a:rPr lang="en-US" dirty="0"/>
              <a:t>What does CSSPL do?</a:t>
            </a:r>
            <a:endParaRPr lang="en-IN" dirty="0"/>
          </a:p>
        </p:txBody>
      </p:sp>
      <p:grpSp>
        <p:nvGrpSpPr>
          <p:cNvPr id="4" name="Group 3">
            <a:extLst>
              <a:ext uri="{FF2B5EF4-FFF2-40B4-BE49-F238E27FC236}">
                <a16:creationId xmlns:a16="http://schemas.microsoft.com/office/drawing/2014/main" xmlns="" id="{1BA088CA-8B24-4CD9-895D-76EF8D1653ED}"/>
              </a:ext>
            </a:extLst>
          </p:cNvPr>
          <p:cNvGrpSpPr/>
          <p:nvPr/>
        </p:nvGrpSpPr>
        <p:grpSpPr>
          <a:xfrm>
            <a:off x="675860" y="1433352"/>
            <a:ext cx="8349079" cy="2812645"/>
            <a:chOff x="920704" y="1522866"/>
            <a:chExt cx="11192283" cy="3440522"/>
          </a:xfrm>
        </p:grpSpPr>
        <p:sp>
          <p:nvSpPr>
            <p:cNvPr id="5" name="Freeform: Shape 4">
              <a:extLst>
                <a:ext uri="{FF2B5EF4-FFF2-40B4-BE49-F238E27FC236}">
                  <a16:creationId xmlns:a16="http://schemas.microsoft.com/office/drawing/2014/main" xmlns="" id="{BEECD9BB-245A-4992-9978-7A7C3A07DB42}"/>
                </a:ext>
              </a:extLst>
            </p:cNvPr>
            <p:cNvSpPr/>
            <p:nvPr/>
          </p:nvSpPr>
          <p:spPr>
            <a:xfrm>
              <a:off x="920704" y="1522867"/>
              <a:ext cx="3412281" cy="1353600"/>
            </a:xfrm>
            <a:custGeom>
              <a:avLst/>
              <a:gdLst>
                <a:gd name="connsiteX0" fmla="*/ 0 w 3412281"/>
                <a:gd name="connsiteY0" fmla="*/ 0 h 1353600"/>
                <a:gd name="connsiteX1" fmla="*/ 3412281 w 3412281"/>
                <a:gd name="connsiteY1" fmla="*/ 0 h 1353600"/>
                <a:gd name="connsiteX2" fmla="*/ 3412281 w 3412281"/>
                <a:gd name="connsiteY2" fmla="*/ 1353600 h 1353600"/>
                <a:gd name="connsiteX3" fmla="*/ 0 w 3412281"/>
                <a:gd name="connsiteY3" fmla="*/ 1353600 h 1353600"/>
                <a:gd name="connsiteX4" fmla="*/ 0 w 3412281"/>
                <a:gd name="connsiteY4" fmla="*/ 0 h 13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281" h="1353600">
                  <a:moveTo>
                    <a:pt x="0" y="0"/>
                  </a:moveTo>
                  <a:lnTo>
                    <a:pt x="3412281" y="0"/>
                  </a:lnTo>
                  <a:lnTo>
                    <a:pt x="3412281" y="1353600"/>
                  </a:lnTo>
                  <a:lnTo>
                    <a:pt x="0" y="1353600"/>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IN" sz="2400" kern="1200" dirty="0"/>
                <a:t>Customer complaints</a:t>
              </a:r>
            </a:p>
          </p:txBody>
        </p:sp>
        <p:sp>
          <p:nvSpPr>
            <p:cNvPr id="6" name="Freeform: Shape 5">
              <a:extLst>
                <a:ext uri="{FF2B5EF4-FFF2-40B4-BE49-F238E27FC236}">
                  <a16:creationId xmlns:a16="http://schemas.microsoft.com/office/drawing/2014/main" xmlns="" id="{E5B0C476-24C6-4902-88E7-570E46DA5354}"/>
                </a:ext>
              </a:extLst>
            </p:cNvPr>
            <p:cNvSpPr/>
            <p:nvPr/>
          </p:nvSpPr>
          <p:spPr>
            <a:xfrm>
              <a:off x="920704" y="2899148"/>
              <a:ext cx="3412281" cy="2064240"/>
            </a:xfrm>
            <a:custGeom>
              <a:avLst/>
              <a:gdLst>
                <a:gd name="connsiteX0" fmla="*/ 0 w 3412281"/>
                <a:gd name="connsiteY0" fmla="*/ 0 h 2064240"/>
                <a:gd name="connsiteX1" fmla="*/ 3412281 w 3412281"/>
                <a:gd name="connsiteY1" fmla="*/ 0 h 2064240"/>
                <a:gd name="connsiteX2" fmla="*/ 3412281 w 3412281"/>
                <a:gd name="connsiteY2" fmla="*/ 2064240 h 2064240"/>
                <a:gd name="connsiteX3" fmla="*/ 0 w 3412281"/>
                <a:gd name="connsiteY3" fmla="*/ 2064240 h 2064240"/>
                <a:gd name="connsiteX4" fmla="*/ 0 w 3412281"/>
                <a:gd name="connsiteY4" fmla="*/ 0 h 206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281" h="2064240">
                  <a:moveTo>
                    <a:pt x="0" y="0"/>
                  </a:moveTo>
                  <a:lnTo>
                    <a:pt x="3412281" y="0"/>
                  </a:lnTo>
                  <a:lnTo>
                    <a:pt x="3412281" y="2064240"/>
                  </a:lnTo>
                  <a:lnTo>
                    <a:pt x="0" y="206424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600" kern="1200" dirty="0"/>
                <a:t>Attending customer complaints on our products (Cummins Engines/ DG Sets)</a:t>
              </a:r>
            </a:p>
            <a:p>
              <a:pPr marL="171450" lvl="1" indent="-171450" algn="l" defTabSz="800100">
                <a:lnSpc>
                  <a:spcPct val="90000"/>
                </a:lnSpc>
                <a:spcBef>
                  <a:spcPct val="0"/>
                </a:spcBef>
                <a:spcAft>
                  <a:spcPct val="15000"/>
                </a:spcAft>
                <a:buChar char="•"/>
              </a:pPr>
              <a:r>
                <a:rPr lang="en-US" sz="1600" dirty="0"/>
                <a:t> 24*7 customer support</a:t>
              </a:r>
              <a:endParaRPr lang="en-IN" sz="1600" kern="1200" dirty="0"/>
            </a:p>
          </p:txBody>
        </p:sp>
        <p:sp>
          <p:nvSpPr>
            <p:cNvPr id="7" name="Freeform: Shape 6">
              <a:extLst>
                <a:ext uri="{FF2B5EF4-FFF2-40B4-BE49-F238E27FC236}">
                  <a16:creationId xmlns:a16="http://schemas.microsoft.com/office/drawing/2014/main" xmlns="" id="{CD6FCD37-6FB1-4D3E-854E-CFA6F6FB4A8E}"/>
                </a:ext>
              </a:extLst>
            </p:cNvPr>
            <p:cNvSpPr/>
            <p:nvPr/>
          </p:nvSpPr>
          <p:spPr>
            <a:xfrm>
              <a:off x="4810705" y="1522867"/>
              <a:ext cx="3412281" cy="1353600"/>
            </a:xfrm>
            <a:custGeom>
              <a:avLst/>
              <a:gdLst>
                <a:gd name="connsiteX0" fmla="*/ 0 w 3412281"/>
                <a:gd name="connsiteY0" fmla="*/ 0 h 1353600"/>
                <a:gd name="connsiteX1" fmla="*/ 3412281 w 3412281"/>
                <a:gd name="connsiteY1" fmla="*/ 0 h 1353600"/>
                <a:gd name="connsiteX2" fmla="*/ 3412281 w 3412281"/>
                <a:gd name="connsiteY2" fmla="*/ 1353600 h 1353600"/>
                <a:gd name="connsiteX3" fmla="*/ 0 w 3412281"/>
                <a:gd name="connsiteY3" fmla="*/ 1353600 h 1353600"/>
                <a:gd name="connsiteX4" fmla="*/ 0 w 3412281"/>
                <a:gd name="connsiteY4" fmla="*/ 0 h 13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281" h="1353600">
                  <a:moveTo>
                    <a:pt x="0" y="0"/>
                  </a:moveTo>
                  <a:lnTo>
                    <a:pt x="3412281" y="0"/>
                  </a:lnTo>
                  <a:lnTo>
                    <a:pt x="3412281" y="1353600"/>
                  </a:lnTo>
                  <a:lnTo>
                    <a:pt x="0" y="1353600"/>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Parts Support</a:t>
              </a:r>
              <a:endParaRPr lang="en-IN" sz="2400" kern="1200" dirty="0"/>
            </a:p>
          </p:txBody>
        </p:sp>
        <p:sp>
          <p:nvSpPr>
            <p:cNvPr id="8" name="Freeform: Shape 7">
              <a:extLst>
                <a:ext uri="{FF2B5EF4-FFF2-40B4-BE49-F238E27FC236}">
                  <a16:creationId xmlns:a16="http://schemas.microsoft.com/office/drawing/2014/main" xmlns="" id="{AF008BB5-290F-417E-8429-3007CC01B1E5}"/>
                </a:ext>
              </a:extLst>
            </p:cNvPr>
            <p:cNvSpPr/>
            <p:nvPr/>
          </p:nvSpPr>
          <p:spPr>
            <a:xfrm>
              <a:off x="4810705" y="2899148"/>
              <a:ext cx="3412281" cy="2064240"/>
            </a:xfrm>
            <a:custGeom>
              <a:avLst/>
              <a:gdLst>
                <a:gd name="connsiteX0" fmla="*/ 0 w 3412281"/>
                <a:gd name="connsiteY0" fmla="*/ 0 h 2064240"/>
                <a:gd name="connsiteX1" fmla="*/ 3412281 w 3412281"/>
                <a:gd name="connsiteY1" fmla="*/ 0 h 2064240"/>
                <a:gd name="connsiteX2" fmla="*/ 3412281 w 3412281"/>
                <a:gd name="connsiteY2" fmla="*/ 2064240 h 2064240"/>
                <a:gd name="connsiteX3" fmla="*/ 0 w 3412281"/>
                <a:gd name="connsiteY3" fmla="*/ 2064240 h 2064240"/>
                <a:gd name="connsiteX4" fmla="*/ 0 w 3412281"/>
                <a:gd name="connsiteY4" fmla="*/ 0 h 206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281" h="2064240">
                  <a:moveTo>
                    <a:pt x="0" y="0"/>
                  </a:moveTo>
                  <a:lnTo>
                    <a:pt x="3412281" y="0"/>
                  </a:lnTo>
                  <a:lnTo>
                    <a:pt x="3412281" y="2064240"/>
                  </a:lnTo>
                  <a:lnTo>
                    <a:pt x="0" y="206424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600" kern="1200" dirty="0"/>
                <a:t>Spare Parts</a:t>
              </a:r>
              <a:endParaRPr lang="en-IN" sz="1600" kern="1200" dirty="0"/>
            </a:p>
            <a:p>
              <a:pPr marL="171450" lvl="1" indent="-171450" algn="l" defTabSz="800100">
                <a:lnSpc>
                  <a:spcPct val="90000"/>
                </a:lnSpc>
                <a:spcBef>
                  <a:spcPct val="0"/>
                </a:spcBef>
                <a:spcAft>
                  <a:spcPct val="15000"/>
                </a:spcAft>
                <a:buChar char="•"/>
              </a:pPr>
              <a:r>
                <a:rPr lang="en-US" sz="1600" kern="1200" dirty="0"/>
                <a:t>New &amp; Recon Engines</a:t>
              </a:r>
              <a:endParaRPr lang="en-IN" sz="1600" kern="1200" dirty="0"/>
            </a:p>
            <a:p>
              <a:pPr marL="171450" lvl="1" indent="-171450" algn="l" defTabSz="800100">
                <a:lnSpc>
                  <a:spcPct val="90000"/>
                </a:lnSpc>
                <a:spcBef>
                  <a:spcPct val="0"/>
                </a:spcBef>
                <a:spcAft>
                  <a:spcPct val="15000"/>
                </a:spcAft>
                <a:buChar char="•"/>
              </a:pPr>
              <a:r>
                <a:rPr lang="en-US" sz="1600" kern="1200" dirty="0"/>
                <a:t>Oil</a:t>
              </a:r>
              <a:endParaRPr lang="en-IN" sz="1600" kern="1200" dirty="0"/>
            </a:p>
            <a:p>
              <a:pPr marL="171450" lvl="1" indent="-171450" algn="l" defTabSz="800100">
                <a:lnSpc>
                  <a:spcPct val="90000"/>
                </a:lnSpc>
                <a:spcBef>
                  <a:spcPct val="0"/>
                </a:spcBef>
                <a:spcAft>
                  <a:spcPct val="15000"/>
                </a:spcAft>
                <a:buChar char="•"/>
              </a:pPr>
              <a:r>
                <a:rPr lang="en-US" sz="1600" kern="1200" dirty="0"/>
                <a:t>Battery</a:t>
              </a:r>
              <a:endParaRPr lang="en-IN" sz="1600" kern="1200" dirty="0"/>
            </a:p>
            <a:p>
              <a:pPr marL="171450" lvl="1" indent="-171450" algn="l" defTabSz="800100">
                <a:lnSpc>
                  <a:spcPct val="90000"/>
                </a:lnSpc>
                <a:spcBef>
                  <a:spcPct val="0"/>
                </a:spcBef>
                <a:spcAft>
                  <a:spcPct val="15000"/>
                </a:spcAft>
                <a:buChar char="•"/>
              </a:pPr>
              <a:r>
                <a:rPr lang="en-US" sz="1600" kern="1200" dirty="0"/>
                <a:t>ReCon Components</a:t>
              </a:r>
              <a:endParaRPr lang="en-IN" sz="1600" kern="1200" dirty="0"/>
            </a:p>
          </p:txBody>
        </p:sp>
        <p:sp>
          <p:nvSpPr>
            <p:cNvPr id="9" name="Freeform: Shape 8">
              <a:extLst>
                <a:ext uri="{FF2B5EF4-FFF2-40B4-BE49-F238E27FC236}">
                  <a16:creationId xmlns:a16="http://schemas.microsoft.com/office/drawing/2014/main" xmlns="" id="{BEAE8517-F742-450E-A883-4592251206C1}"/>
                </a:ext>
              </a:extLst>
            </p:cNvPr>
            <p:cNvSpPr/>
            <p:nvPr/>
          </p:nvSpPr>
          <p:spPr>
            <a:xfrm>
              <a:off x="8700706" y="1522866"/>
              <a:ext cx="3412281" cy="1353600"/>
            </a:xfrm>
            <a:custGeom>
              <a:avLst/>
              <a:gdLst>
                <a:gd name="connsiteX0" fmla="*/ 0 w 3412281"/>
                <a:gd name="connsiteY0" fmla="*/ 0 h 1353600"/>
                <a:gd name="connsiteX1" fmla="*/ 3412281 w 3412281"/>
                <a:gd name="connsiteY1" fmla="*/ 0 h 1353600"/>
                <a:gd name="connsiteX2" fmla="*/ 3412281 w 3412281"/>
                <a:gd name="connsiteY2" fmla="*/ 1353600 h 1353600"/>
                <a:gd name="connsiteX3" fmla="*/ 0 w 3412281"/>
                <a:gd name="connsiteY3" fmla="*/ 1353600 h 1353600"/>
                <a:gd name="connsiteX4" fmla="*/ 0 w 3412281"/>
                <a:gd name="connsiteY4" fmla="*/ 0 h 13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281" h="1353600">
                  <a:moveTo>
                    <a:pt x="0" y="0"/>
                  </a:moveTo>
                  <a:lnTo>
                    <a:pt x="3412281" y="0"/>
                  </a:lnTo>
                  <a:lnTo>
                    <a:pt x="3412281" y="1353600"/>
                  </a:lnTo>
                  <a:lnTo>
                    <a:pt x="0" y="1353600"/>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Service Contracts</a:t>
              </a:r>
              <a:endParaRPr lang="en-IN" sz="2400" kern="1200" dirty="0"/>
            </a:p>
          </p:txBody>
        </p:sp>
        <p:sp>
          <p:nvSpPr>
            <p:cNvPr id="10" name="Freeform: Shape 9">
              <a:extLst>
                <a:ext uri="{FF2B5EF4-FFF2-40B4-BE49-F238E27FC236}">
                  <a16:creationId xmlns:a16="http://schemas.microsoft.com/office/drawing/2014/main" xmlns="" id="{52C1D76D-3512-4EAB-B5AA-5112E110685E}"/>
                </a:ext>
              </a:extLst>
            </p:cNvPr>
            <p:cNvSpPr/>
            <p:nvPr/>
          </p:nvSpPr>
          <p:spPr>
            <a:xfrm>
              <a:off x="8700706" y="2876467"/>
              <a:ext cx="3412281" cy="2064240"/>
            </a:xfrm>
            <a:custGeom>
              <a:avLst/>
              <a:gdLst>
                <a:gd name="connsiteX0" fmla="*/ 0 w 3412281"/>
                <a:gd name="connsiteY0" fmla="*/ 0 h 2064240"/>
                <a:gd name="connsiteX1" fmla="*/ 3412281 w 3412281"/>
                <a:gd name="connsiteY1" fmla="*/ 0 h 2064240"/>
                <a:gd name="connsiteX2" fmla="*/ 3412281 w 3412281"/>
                <a:gd name="connsiteY2" fmla="*/ 2064240 h 2064240"/>
                <a:gd name="connsiteX3" fmla="*/ 0 w 3412281"/>
                <a:gd name="connsiteY3" fmla="*/ 2064240 h 2064240"/>
                <a:gd name="connsiteX4" fmla="*/ 0 w 3412281"/>
                <a:gd name="connsiteY4" fmla="*/ 0 h 206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281" h="2064240">
                  <a:moveTo>
                    <a:pt x="0" y="0"/>
                  </a:moveTo>
                  <a:lnTo>
                    <a:pt x="3412281" y="0"/>
                  </a:lnTo>
                  <a:lnTo>
                    <a:pt x="3412281" y="2064240"/>
                  </a:lnTo>
                  <a:lnTo>
                    <a:pt x="0" y="206424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600" kern="1200" dirty="0"/>
                <a:t>Annual Maintenance</a:t>
              </a:r>
              <a:endParaRPr lang="en-IN" sz="1600" kern="1200" dirty="0"/>
            </a:p>
            <a:p>
              <a:pPr marL="171450" lvl="1" indent="-171450" algn="l" defTabSz="800100">
                <a:lnSpc>
                  <a:spcPct val="90000"/>
                </a:lnSpc>
                <a:spcBef>
                  <a:spcPct val="0"/>
                </a:spcBef>
                <a:spcAft>
                  <a:spcPct val="15000"/>
                </a:spcAft>
                <a:buChar char="•"/>
              </a:pPr>
              <a:r>
                <a:rPr lang="en-US" sz="1600" kern="1200" dirty="0"/>
                <a:t>Regular Health Checks</a:t>
              </a:r>
              <a:endParaRPr lang="en-IN" sz="1600" kern="1200" dirty="0"/>
            </a:p>
            <a:p>
              <a:pPr marL="171450" lvl="1" indent="-171450" algn="l" defTabSz="800100">
                <a:lnSpc>
                  <a:spcPct val="90000"/>
                </a:lnSpc>
                <a:spcBef>
                  <a:spcPct val="0"/>
                </a:spcBef>
                <a:spcAft>
                  <a:spcPct val="15000"/>
                </a:spcAft>
                <a:buChar char="•"/>
              </a:pPr>
              <a:r>
                <a:rPr lang="en-US" sz="1600" kern="1200" dirty="0"/>
                <a:t>Operations &amp; Maintenance </a:t>
              </a:r>
              <a:endParaRPr lang="en-IN" sz="1600" kern="1200" dirty="0"/>
            </a:p>
            <a:p>
              <a:pPr marL="171450" lvl="1" indent="-171450" algn="l" defTabSz="800100">
                <a:lnSpc>
                  <a:spcPct val="90000"/>
                </a:lnSpc>
                <a:spcBef>
                  <a:spcPct val="0"/>
                </a:spcBef>
                <a:spcAft>
                  <a:spcPct val="15000"/>
                </a:spcAft>
                <a:buChar char="•"/>
              </a:pPr>
              <a:r>
                <a:rPr lang="en-US" sz="1600" kern="1200" dirty="0"/>
                <a:t>Repair/ Overhauling of Engines/ Equipments </a:t>
              </a:r>
              <a:endParaRPr lang="en-IN" sz="1600" kern="1200" dirty="0"/>
            </a:p>
          </p:txBody>
        </p:sp>
      </p:grpSp>
    </p:spTree>
    <p:extLst>
      <p:ext uri="{BB962C8B-B14F-4D97-AF65-F5344CB8AC3E}">
        <p14:creationId xmlns:p14="http://schemas.microsoft.com/office/powerpoint/2010/main" val="269098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3F1D55-7EAC-43BA-8079-8A35745FCEAB}"/>
              </a:ext>
            </a:extLst>
          </p:cNvPr>
          <p:cNvSpPr>
            <a:spLocks noGrp="1"/>
          </p:cNvSpPr>
          <p:nvPr>
            <p:ph type="title"/>
          </p:nvPr>
        </p:nvSpPr>
        <p:spPr>
          <a:xfrm>
            <a:off x="670719" y="1836396"/>
            <a:ext cx="8075613" cy="667940"/>
          </a:xfrm>
        </p:spPr>
        <p:txBody>
          <a:bodyPr/>
          <a:lstStyle/>
          <a:p>
            <a:r>
              <a:rPr lang="en-US" dirty="0"/>
              <a:t>Service Delivery Process(SDP)</a:t>
            </a:r>
            <a:endParaRPr lang="en-IN" dirty="0"/>
          </a:p>
        </p:txBody>
      </p:sp>
      <p:sp>
        <p:nvSpPr>
          <p:cNvPr id="4" name="Slide Number Placeholder 3">
            <a:extLst>
              <a:ext uri="{FF2B5EF4-FFF2-40B4-BE49-F238E27FC236}">
                <a16:creationId xmlns:a16="http://schemas.microsoft.com/office/drawing/2014/main" xmlns="" id="{A3B166FC-0060-4A25-B198-04C43C281AB2}"/>
              </a:ext>
            </a:extLst>
          </p:cNvPr>
          <p:cNvSpPr>
            <a:spLocks noGrp="1"/>
          </p:cNvSpPr>
          <p:nvPr>
            <p:ph type="sldNum" sz="quarter" idx="12"/>
          </p:nvPr>
        </p:nvSpPr>
        <p:spPr/>
        <p:txBody>
          <a:bodyPr/>
          <a:lstStyle/>
          <a:p>
            <a:fld id="{A714C784-554E-4199-B30C-D4744E736996}" type="slidenum">
              <a:rPr lang="en-IN" smtClean="0"/>
              <a:t>15</a:t>
            </a:fld>
            <a:endParaRPr lang="en-IN"/>
          </a:p>
        </p:txBody>
      </p:sp>
    </p:spTree>
    <p:extLst>
      <p:ext uri="{BB962C8B-B14F-4D97-AF65-F5344CB8AC3E}">
        <p14:creationId xmlns:p14="http://schemas.microsoft.com/office/powerpoint/2010/main" val="298939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88816" y="665668"/>
            <a:ext cx="7308436" cy="4399251"/>
            <a:chOff x="1728551" y="662051"/>
            <a:chExt cx="9744581" cy="5928742"/>
          </a:xfrm>
        </p:grpSpPr>
        <p:sp>
          <p:nvSpPr>
            <p:cNvPr id="7" name="Freeform 6"/>
            <p:cNvSpPr/>
            <p:nvPr/>
          </p:nvSpPr>
          <p:spPr>
            <a:xfrm>
              <a:off x="3536834" y="743268"/>
              <a:ext cx="7936298" cy="649725"/>
            </a:xfrm>
            <a:custGeom>
              <a:avLst/>
              <a:gdLst>
                <a:gd name="connsiteX0" fmla="*/ 108290 w 649725"/>
                <a:gd name="connsiteY0" fmla="*/ 0 h 7021045"/>
                <a:gd name="connsiteX1" fmla="*/ 541435 w 649725"/>
                <a:gd name="connsiteY1" fmla="*/ 0 h 7021045"/>
                <a:gd name="connsiteX2" fmla="*/ 649725 w 649725"/>
                <a:gd name="connsiteY2" fmla="*/ 108290 h 7021045"/>
                <a:gd name="connsiteX3" fmla="*/ 649725 w 649725"/>
                <a:gd name="connsiteY3" fmla="*/ 7021045 h 7021045"/>
                <a:gd name="connsiteX4" fmla="*/ 649725 w 649725"/>
                <a:gd name="connsiteY4" fmla="*/ 7021045 h 7021045"/>
                <a:gd name="connsiteX5" fmla="*/ 0 w 649725"/>
                <a:gd name="connsiteY5" fmla="*/ 7021045 h 7021045"/>
                <a:gd name="connsiteX6" fmla="*/ 0 w 649725"/>
                <a:gd name="connsiteY6" fmla="*/ 7021045 h 7021045"/>
                <a:gd name="connsiteX7" fmla="*/ 0 w 649725"/>
                <a:gd name="connsiteY7" fmla="*/ 108290 h 7021045"/>
                <a:gd name="connsiteX8" fmla="*/ 108290 w 649725"/>
                <a:gd name="connsiteY8" fmla="*/ 0 h 70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725" h="7021045">
                  <a:moveTo>
                    <a:pt x="649725" y="1170205"/>
                  </a:moveTo>
                  <a:lnTo>
                    <a:pt x="649725" y="5850840"/>
                  </a:lnTo>
                  <a:cubicBezTo>
                    <a:pt x="649725" y="6497124"/>
                    <a:pt x="645238" y="7021040"/>
                    <a:pt x="639704" y="7021040"/>
                  </a:cubicBezTo>
                  <a:lnTo>
                    <a:pt x="0" y="7021040"/>
                  </a:lnTo>
                  <a:lnTo>
                    <a:pt x="0" y="7021040"/>
                  </a:lnTo>
                  <a:lnTo>
                    <a:pt x="0" y="5"/>
                  </a:lnTo>
                  <a:lnTo>
                    <a:pt x="0" y="5"/>
                  </a:lnTo>
                  <a:lnTo>
                    <a:pt x="639704" y="5"/>
                  </a:lnTo>
                  <a:cubicBezTo>
                    <a:pt x="645238" y="5"/>
                    <a:pt x="649725" y="523921"/>
                    <a:pt x="649725" y="1170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6656" rIns="209525" bIns="116657" numCol="1" spcCol="1270" anchor="ctr" anchorCtr="0">
              <a:noAutofit/>
            </a:bodyPr>
            <a:lstStyle/>
            <a:p>
              <a:pPr marL="42863" lvl="1" indent="-42863" algn="just" defTabSz="333375">
                <a:lnSpc>
                  <a:spcPct val="90000"/>
                </a:lnSpc>
                <a:spcBef>
                  <a:spcPct val="0"/>
                </a:spcBef>
                <a:spcAft>
                  <a:spcPct val="15000"/>
                </a:spcAft>
                <a:buChar char="••"/>
              </a:pPr>
              <a:r>
                <a:rPr lang="en-US" sz="750" b="1" dirty="0">
                  <a:cs typeface="Arial" panose="020B0604020202020204" pitchFamily="34" charset="0"/>
                </a:rPr>
                <a:t>Why CGP: </a:t>
              </a:r>
              <a:r>
                <a:rPr lang="en-US" sz="750" dirty="0">
                  <a:cs typeface="Arial" panose="020B0604020202020204" pitchFamily="34" charset="0"/>
                </a:rPr>
                <a:t>Ensures uptime of your engine/equipment &amp; saves on repair cost</a:t>
              </a:r>
              <a:endParaRPr lang="en-IN" sz="750" dirty="0">
                <a:cs typeface="Arial" panose="020B0604020202020204" pitchFamily="34" charset="0"/>
              </a:endParaRPr>
            </a:p>
            <a:p>
              <a:pPr marL="42863" lvl="1" indent="-42863" algn="just" defTabSz="333375">
                <a:lnSpc>
                  <a:spcPct val="90000"/>
                </a:lnSpc>
                <a:spcBef>
                  <a:spcPct val="0"/>
                </a:spcBef>
                <a:spcAft>
                  <a:spcPct val="15000"/>
                </a:spcAft>
                <a:buChar char="••"/>
              </a:pPr>
              <a:r>
                <a:rPr lang="en-US" sz="750" dirty="0">
                  <a:cs typeface="Arial" panose="020B0604020202020204" pitchFamily="34" charset="0"/>
                </a:rPr>
                <a:t>Guaranteed for performance, Value for money, meets Cummins specification</a:t>
              </a:r>
              <a:endParaRPr lang="en-IN" sz="750" dirty="0">
                <a:cs typeface="Arial" panose="020B0604020202020204" pitchFamily="34" charset="0"/>
              </a:endParaRPr>
            </a:p>
            <a:p>
              <a:pPr marL="42863" lvl="1" indent="-42863" algn="just" defTabSz="333375">
                <a:lnSpc>
                  <a:spcPct val="90000"/>
                </a:lnSpc>
                <a:spcBef>
                  <a:spcPct val="0"/>
                </a:spcBef>
                <a:spcAft>
                  <a:spcPct val="15000"/>
                </a:spcAft>
                <a:buChar char="••"/>
              </a:pPr>
              <a:r>
                <a:rPr lang="en-US" sz="750" dirty="0">
                  <a:cs typeface="Arial" panose="020B0604020202020204" pitchFamily="34" charset="0"/>
                </a:rPr>
                <a:t>Minimum chances for engine failure, reducing cost of parts due to heavy damage to related parts or to even an engine</a:t>
              </a:r>
              <a:endParaRPr lang="en-IN" sz="750" dirty="0">
                <a:cs typeface="Arial" panose="020B0604020202020204" pitchFamily="34" charset="0"/>
              </a:endParaRPr>
            </a:p>
          </p:txBody>
        </p:sp>
        <p:sp>
          <p:nvSpPr>
            <p:cNvPr id="8" name="Freeform 7"/>
            <p:cNvSpPr/>
            <p:nvPr/>
          </p:nvSpPr>
          <p:spPr>
            <a:xfrm>
              <a:off x="1728551" y="662051"/>
              <a:ext cx="1808283" cy="812156"/>
            </a:xfrm>
            <a:custGeom>
              <a:avLst/>
              <a:gdLst>
                <a:gd name="connsiteX0" fmla="*/ 0 w 1808283"/>
                <a:gd name="connsiteY0" fmla="*/ 135362 h 812156"/>
                <a:gd name="connsiteX1" fmla="*/ 135362 w 1808283"/>
                <a:gd name="connsiteY1" fmla="*/ 0 h 812156"/>
                <a:gd name="connsiteX2" fmla="*/ 1672921 w 1808283"/>
                <a:gd name="connsiteY2" fmla="*/ 0 h 812156"/>
                <a:gd name="connsiteX3" fmla="*/ 1808283 w 1808283"/>
                <a:gd name="connsiteY3" fmla="*/ 135362 h 812156"/>
                <a:gd name="connsiteX4" fmla="*/ 1808283 w 1808283"/>
                <a:gd name="connsiteY4" fmla="*/ 676794 h 812156"/>
                <a:gd name="connsiteX5" fmla="*/ 1672921 w 1808283"/>
                <a:gd name="connsiteY5" fmla="*/ 812156 h 812156"/>
                <a:gd name="connsiteX6" fmla="*/ 135362 w 1808283"/>
                <a:gd name="connsiteY6" fmla="*/ 812156 h 812156"/>
                <a:gd name="connsiteX7" fmla="*/ 0 w 1808283"/>
                <a:gd name="connsiteY7" fmla="*/ 676794 h 812156"/>
                <a:gd name="connsiteX8" fmla="*/ 0 w 1808283"/>
                <a:gd name="connsiteY8" fmla="*/ 135362 h 8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283" h="812156">
                  <a:moveTo>
                    <a:pt x="0" y="135362"/>
                  </a:moveTo>
                  <a:cubicBezTo>
                    <a:pt x="0" y="60604"/>
                    <a:pt x="60604" y="0"/>
                    <a:pt x="135362" y="0"/>
                  </a:cubicBezTo>
                  <a:lnTo>
                    <a:pt x="1672921" y="0"/>
                  </a:lnTo>
                  <a:cubicBezTo>
                    <a:pt x="1747679" y="0"/>
                    <a:pt x="1808283" y="60604"/>
                    <a:pt x="1808283" y="135362"/>
                  </a:cubicBezTo>
                  <a:lnTo>
                    <a:pt x="1808283" y="676794"/>
                  </a:lnTo>
                  <a:cubicBezTo>
                    <a:pt x="1808283" y="751552"/>
                    <a:pt x="1747679" y="812156"/>
                    <a:pt x="1672921" y="812156"/>
                  </a:cubicBezTo>
                  <a:lnTo>
                    <a:pt x="135362" y="812156"/>
                  </a:lnTo>
                  <a:cubicBezTo>
                    <a:pt x="60604" y="812156"/>
                    <a:pt x="0" y="751552"/>
                    <a:pt x="0" y="676794"/>
                  </a:cubicBezTo>
                  <a:lnTo>
                    <a:pt x="0" y="1353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10" tIns="44022" rIns="58310" bIns="44022" numCol="1" spcCol="1270" anchor="ctr" anchorCtr="0">
              <a:noAutofit/>
            </a:bodyPr>
            <a:lstStyle/>
            <a:p>
              <a:pPr algn="ctr" defTabSz="333375">
                <a:lnSpc>
                  <a:spcPct val="90000"/>
                </a:lnSpc>
                <a:spcBef>
                  <a:spcPct val="0"/>
                </a:spcBef>
                <a:spcAft>
                  <a:spcPct val="35000"/>
                </a:spcAft>
              </a:pPr>
              <a:r>
                <a:rPr lang="en-US" sz="750" b="1" dirty="0">
                  <a:cs typeface="Arial" panose="020B0604020202020204" pitchFamily="34" charset="0"/>
                </a:rPr>
                <a:t>Cummins Genuine Parts</a:t>
              </a:r>
              <a:endParaRPr lang="en-IN" sz="750" b="1" dirty="0">
                <a:cs typeface="Arial" panose="020B0604020202020204" pitchFamily="34" charset="0"/>
              </a:endParaRPr>
            </a:p>
          </p:txBody>
        </p:sp>
        <p:sp>
          <p:nvSpPr>
            <p:cNvPr id="9" name="Freeform 8">
              <a:hlinkClick r:id="" action="ppaction://noaction"/>
            </p:cNvPr>
            <p:cNvSpPr/>
            <p:nvPr/>
          </p:nvSpPr>
          <p:spPr>
            <a:xfrm>
              <a:off x="3536834" y="1596032"/>
              <a:ext cx="7936298" cy="649725"/>
            </a:xfrm>
            <a:custGeom>
              <a:avLst/>
              <a:gdLst>
                <a:gd name="connsiteX0" fmla="*/ 108290 w 649725"/>
                <a:gd name="connsiteY0" fmla="*/ 0 h 7021045"/>
                <a:gd name="connsiteX1" fmla="*/ 541435 w 649725"/>
                <a:gd name="connsiteY1" fmla="*/ 0 h 7021045"/>
                <a:gd name="connsiteX2" fmla="*/ 649725 w 649725"/>
                <a:gd name="connsiteY2" fmla="*/ 108290 h 7021045"/>
                <a:gd name="connsiteX3" fmla="*/ 649725 w 649725"/>
                <a:gd name="connsiteY3" fmla="*/ 7021045 h 7021045"/>
                <a:gd name="connsiteX4" fmla="*/ 649725 w 649725"/>
                <a:gd name="connsiteY4" fmla="*/ 7021045 h 7021045"/>
                <a:gd name="connsiteX5" fmla="*/ 0 w 649725"/>
                <a:gd name="connsiteY5" fmla="*/ 7021045 h 7021045"/>
                <a:gd name="connsiteX6" fmla="*/ 0 w 649725"/>
                <a:gd name="connsiteY6" fmla="*/ 7021045 h 7021045"/>
                <a:gd name="connsiteX7" fmla="*/ 0 w 649725"/>
                <a:gd name="connsiteY7" fmla="*/ 108290 h 7021045"/>
                <a:gd name="connsiteX8" fmla="*/ 108290 w 649725"/>
                <a:gd name="connsiteY8" fmla="*/ 0 h 70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725" h="7021045">
                  <a:moveTo>
                    <a:pt x="649725" y="1170205"/>
                  </a:moveTo>
                  <a:lnTo>
                    <a:pt x="649725" y="5850840"/>
                  </a:lnTo>
                  <a:cubicBezTo>
                    <a:pt x="649725" y="6497124"/>
                    <a:pt x="645238" y="7021040"/>
                    <a:pt x="639704" y="7021040"/>
                  </a:cubicBezTo>
                  <a:lnTo>
                    <a:pt x="0" y="7021040"/>
                  </a:lnTo>
                  <a:lnTo>
                    <a:pt x="0" y="7021040"/>
                  </a:lnTo>
                  <a:lnTo>
                    <a:pt x="0" y="5"/>
                  </a:lnTo>
                  <a:lnTo>
                    <a:pt x="0" y="5"/>
                  </a:lnTo>
                  <a:lnTo>
                    <a:pt x="639704" y="5"/>
                  </a:lnTo>
                  <a:cubicBezTo>
                    <a:pt x="645238" y="5"/>
                    <a:pt x="649725" y="523921"/>
                    <a:pt x="649725" y="1170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6656" rIns="209525" bIns="116657" numCol="1" spcCol="1270" anchor="ctr" anchorCtr="0">
              <a:noAutofit/>
            </a:bodyPr>
            <a:lstStyle/>
            <a:p>
              <a:pPr marL="42863" lvl="1" indent="-42863" algn="just" defTabSz="333375">
                <a:lnSpc>
                  <a:spcPct val="90000"/>
                </a:lnSpc>
                <a:spcBef>
                  <a:spcPct val="0"/>
                </a:spcBef>
                <a:spcAft>
                  <a:spcPct val="15000"/>
                </a:spcAft>
                <a:buChar char="••"/>
              </a:pPr>
              <a:r>
                <a:rPr lang="en-US" sz="750" dirty="0">
                  <a:cs typeface="Arial" panose="020B0604020202020204" pitchFamily="34" charset="0"/>
                </a:rPr>
                <a:t>Re-manufactured engine/DG deliver exactly the same performance as new engine and are offered at reasonable price</a:t>
              </a:r>
              <a:endParaRPr lang="en-IN" sz="750" dirty="0">
                <a:cs typeface="Arial" panose="020B0604020202020204" pitchFamily="34" charset="0"/>
              </a:endParaRPr>
            </a:p>
            <a:p>
              <a:pPr marL="42863" lvl="1" indent="-42863" algn="just" defTabSz="333375">
                <a:lnSpc>
                  <a:spcPct val="90000"/>
                </a:lnSpc>
                <a:spcBef>
                  <a:spcPct val="0"/>
                </a:spcBef>
                <a:spcAft>
                  <a:spcPct val="15000"/>
                </a:spcAft>
                <a:buChar char="••"/>
              </a:pPr>
              <a:r>
                <a:rPr lang="en-US" sz="750" dirty="0">
                  <a:cs typeface="Arial" panose="020B0604020202020204" pitchFamily="34" charset="0"/>
                </a:rPr>
                <a:t>Under this scheme, we supply a reconditioned engine &amp; take back old engine</a:t>
              </a:r>
              <a:endParaRPr lang="en-IN" sz="750" dirty="0">
                <a:cs typeface="Arial" panose="020B0604020202020204" pitchFamily="34" charset="0"/>
              </a:endParaRPr>
            </a:p>
            <a:p>
              <a:pPr marL="42863" lvl="1" indent="-42863" algn="just" defTabSz="333375">
                <a:lnSpc>
                  <a:spcPct val="90000"/>
                </a:lnSpc>
                <a:spcBef>
                  <a:spcPct val="0"/>
                </a:spcBef>
                <a:spcAft>
                  <a:spcPct val="15000"/>
                </a:spcAft>
                <a:buChar char="••"/>
              </a:pPr>
              <a:r>
                <a:rPr lang="en-US" sz="750" dirty="0">
                  <a:cs typeface="Arial" panose="020B0604020202020204" pitchFamily="34" charset="0"/>
                </a:rPr>
                <a:t>Recon Engine warranted for 2 Years or 5000 Hrs; Recon DG Warranted for 18 months or 3600 hrs. </a:t>
              </a:r>
              <a:endParaRPr lang="en-IN" sz="750" dirty="0">
                <a:cs typeface="Arial" panose="020B0604020202020204" pitchFamily="34" charset="0"/>
              </a:endParaRPr>
            </a:p>
          </p:txBody>
        </p:sp>
        <p:sp>
          <p:nvSpPr>
            <p:cNvPr id="10" name="Freeform 9"/>
            <p:cNvSpPr/>
            <p:nvPr/>
          </p:nvSpPr>
          <p:spPr>
            <a:xfrm>
              <a:off x="1728551" y="1514816"/>
              <a:ext cx="1808283" cy="812156"/>
            </a:xfrm>
            <a:custGeom>
              <a:avLst/>
              <a:gdLst>
                <a:gd name="connsiteX0" fmla="*/ 0 w 1808283"/>
                <a:gd name="connsiteY0" fmla="*/ 135362 h 812156"/>
                <a:gd name="connsiteX1" fmla="*/ 135362 w 1808283"/>
                <a:gd name="connsiteY1" fmla="*/ 0 h 812156"/>
                <a:gd name="connsiteX2" fmla="*/ 1672921 w 1808283"/>
                <a:gd name="connsiteY2" fmla="*/ 0 h 812156"/>
                <a:gd name="connsiteX3" fmla="*/ 1808283 w 1808283"/>
                <a:gd name="connsiteY3" fmla="*/ 135362 h 812156"/>
                <a:gd name="connsiteX4" fmla="*/ 1808283 w 1808283"/>
                <a:gd name="connsiteY4" fmla="*/ 676794 h 812156"/>
                <a:gd name="connsiteX5" fmla="*/ 1672921 w 1808283"/>
                <a:gd name="connsiteY5" fmla="*/ 812156 h 812156"/>
                <a:gd name="connsiteX6" fmla="*/ 135362 w 1808283"/>
                <a:gd name="connsiteY6" fmla="*/ 812156 h 812156"/>
                <a:gd name="connsiteX7" fmla="*/ 0 w 1808283"/>
                <a:gd name="connsiteY7" fmla="*/ 676794 h 812156"/>
                <a:gd name="connsiteX8" fmla="*/ 0 w 1808283"/>
                <a:gd name="connsiteY8" fmla="*/ 135362 h 8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283" h="812156">
                  <a:moveTo>
                    <a:pt x="0" y="135362"/>
                  </a:moveTo>
                  <a:cubicBezTo>
                    <a:pt x="0" y="60604"/>
                    <a:pt x="60604" y="0"/>
                    <a:pt x="135362" y="0"/>
                  </a:cubicBezTo>
                  <a:lnTo>
                    <a:pt x="1672921" y="0"/>
                  </a:lnTo>
                  <a:cubicBezTo>
                    <a:pt x="1747679" y="0"/>
                    <a:pt x="1808283" y="60604"/>
                    <a:pt x="1808283" y="135362"/>
                  </a:cubicBezTo>
                  <a:lnTo>
                    <a:pt x="1808283" y="676794"/>
                  </a:lnTo>
                  <a:cubicBezTo>
                    <a:pt x="1808283" y="751552"/>
                    <a:pt x="1747679" y="812156"/>
                    <a:pt x="1672921" y="812156"/>
                  </a:cubicBezTo>
                  <a:lnTo>
                    <a:pt x="135362" y="812156"/>
                  </a:lnTo>
                  <a:cubicBezTo>
                    <a:pt x="60604" y="812156"/>
                    <a:pt x="0" y="751552"/>
                    <a:pt x="0" y="676794"/>
                  </a:cubicBezTo>
                  <a:lnTo>
                    <a:pt x="0" y="1353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10" tIns="44022" rIns="58310" bIns="44022" numCol="1" spcCol="1270" anchor="ctr" anchorCtr="0">
              <a:noAutofit/>
            </a:bodyPr>
            <a:lstStyle/>
            <a:p>
              <a:pPr algn="ctr" defTabSz="333375">
                <a:lnSpc>
                  <a:spcPct val="90000"/>
                </a:lnSpc>
                <a:spcBef>
                  <a:spcPct val="0"/>
                </a:spcBef>
                <a:spcAft>
                  <a:spcPct val="35000"/>
                </a:spcAft>
              </a:pPr>
              <a:r>
                <a:rPr lang="en-US" sz="750" b="1" dirty="0">
                  <a:cs typeface="Arial" panose="020B0604020202020204" pitchFamily="34" charset="0"/>
                </a:rPr>
                <a:t>ReCon Engine &amp; DG Sets</a:t>
              </a:r>
              <a:endParaRPr lang="en-IN" sz="750" b="1" dirty="0">
                <a:cs typeface="Arial" panose="020B0604020202020204" pitchFamily="34" charset="0"/>
              </a:endParaRPr>
            </a:p>
          </p:txBody>
        </p:sp>
        <p:sp>
          <p:nvSpPr>
            <p:cNvPr id="11" name="Freeform 10"/>
            <p:cNvSpPr/>
            <p:nvPr/>
          </p:nvSpPr>
          <p:spPr>
            <a:xfrm>
              <a:off x="3536834" y="2448797"/>
              <a:ext cx="7936298" cy="649725"/>
            </a:xfrm>
            <a:custGeom>
              <a:avLst/>
              <a:gdLst>
                <a:gd name="connsiteX0" fmla="*/ 108290 w 649725"/>
                <a:gd name="connsiteY0" fmla="*/ 0 h 7021045"/>
                <a:gd name="connsiteX1" fmla="*/ 541435 w 649725"/>
                <a:gd name="connsiteY1" fmla="*/ 0 h 7021045"/>
                <a:gd name="connsiteX2" fmla="*/ 649725 w 649725"/>
                <a:gd name="connsiteY2" fmla="*/ 108290 h 7021045"/>
                <a:gd name="connsiteX3" fmla="*/ 649725 w 649725"/>
                <a:gd name="connsiteY3" fmla="*/ 7021045 h 7021045"/>
                <a:gd name="connsiteX4" fmla="*/ 649725 w 649725"/>
                <a:gd name="connsiteY4" fmla="*/ 7021045 h 7021045"/>
                <a:gd name="connsiteX5" fmla="*/ 0 w 649725"/>
                <a:gd name="connsiteY5" fmla="*/ 7021045 h 7021045"/>
                <a:gd name="connsiteX6" fmla="*/ 0 w 649725"/>
                <a:gd name="connsiteY6" fmla="*/ 7021045 h 7021045"/>
                <a:gd name="connsiteX7" fmla="*/ 0 w 649725"/>
                <a:gd name="connsiteY7" fmla="*/ 108290 h 7021045"/>
                <a:gd name="connsiteX8" fmla="*/ 108290 w 649725"/>
                <a:gd name="connsiteY8" fmla="*/ 0 h 70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725" h="7021045">
                  <a:moveTo>
                    <a:pt x="649725" y="1170205"/>
                  </a:moveTo>
                  <a:lnTo>
                    <a:pt x="649725" y="5850840"/>
                  </a:lnTo>
                  <a:cubicBezTo>
                    <a:pt x="649725" y="6497124"/>
                    <a:pt x="645238" y="7021040"/>
                    <a:pt x="639704" y="7021040"/>
                  </a:cubicBezTo>
                  <a:lnTo>
                    <a:pt x="0" y="7021040"/>
                  </a:lnTo>
                  <a:lnTo>
                    <a:pt x="0" y="7021040"/>
                  </a:lnTo>
                  <a:lnTo>
                    <a:pt x="0" y="5"/>
                  </a:lnTo>
                  <a:lnTo>
                    <a:pt x="0" y="5"/>
                  </a:lnTo>
                  <a:lnTo>
                    <a:pt x="639704" y="5"/>
                  </a:lnTo>
                  <a:cubicBezTo>
                    <a:pt x="645238" y="5"/>
                    <a:pt x="649725" y="523921"/>
                    <a:pt x="649725" y="1170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6656" rIns="209525" bIns="116657" numCol="1" spcCol="1270" anchor="ctr" anchorCtr="0">
              <a:noAutofit/>
            </a:bodyPr>
            <a:lstStyle/>
            <a:p>
              <a:pPr marL="42863" lvl="1" indent="-42863" algn="just" defTabSz="333375">
                <a:lnSpc>
                  <a:spcPct val="90000"/>
                </a:lnSpc>
                <a:spcBef>
                  <a:spcPct val="0"/>
                </a:spcBef>
                <a:spcAft>
                  <a:spcPct val="15000"/>
                </a:spcAft>
                <a:buChar char="••"/>
              </a:pPr>
              <a:r>
                <a:rPr lang="en-US" sz="750" dirty="0">
                  <a:cs typeface="Arial" panose="020B0604020202020204" pitchFamily="34" charset="0"/>
                </a:rPr>
                <a:t>New engine option is available when we are looking for replacement &amp; repowering.</a:t>
              </a:r>
              <a:endParaRPr lang="en-IN" sz="750" dirty="0">
                <a:cs typeface="Arial" panose="020B0604020202020204" pitchFamily="34" charset="0"/>
              </a:endParaRPr>
            </a:p>
            <a:p>
              <a:pPr marL="42863" lvl="1" indent="-42863" algn="just" defTabSz="333375">
                <a:lnSpc>
                  <a:spcPct val="90000"/>
                </a:lnSpc>
                <a:spcBef>
                  <a:spcPct val="0"/>
                </a:spcBef>
                <a:spcAft>
                  <a:spcPct val="15000"/>
                </a:spcAft>
                <a:buChar char="••"/>
              </a:pPr>
              <a:r>
                <a:rPr lang="en-US" sz="750" dirty="0">
                  <a:cs typeface="Arial" panose="020B0604020202020204" pitchFamily="34" charset="0"/>
                </a:rPr>
                <a:t>Replacement: Old model engine replacement with new technology brand new engine with 2 year or 5000 hrs warranty.</a:t>
              </a:r>
              <a:endParaRPr lang="en-IN" sz="750" dirty="0">
                <a:cs typeface="Arial" panose="020B0604020202020204" pitchFamily="34" charset="0"/>
              </a:endParaRPr>
            </a:p>
            <a:p>
              <a:pPr marL="42863" lvl="1" indent="-42863" algn="just" defTabSz="333375">
                <a:lnSpc>
                  <a:spcPct val="90000"/>
                </a:lnSpc>
                <a:spcBef>
                  <a:spcPct val="0"/>
                </a:spcBef>
                <a:spcAft>
                  <a:spcPct val="15000"/>
                </a:spcAft>
                <a:buChar char="••"/>
              </a:pPr>
              <a:r>
                <a:rPr lang="en-US" sz="750" dirty="0">
                  <a:cs typeface="Arial" panose="020B0604020202020204" pitchFamily="34" charset="0"/>
                </a:rPr>
                <a:t>Repowering: Other make engine repower with Cummins make engine.</a:t>
              </a:r>
              <a:endParaRPr lang="en-IN" sz="750" dirty="0">
                <a:cs typeface="Arial" panose="020B0604020202020204" pitchFamily="34" charset="0"/>
              </a:endParaRPr>
            </a:p>
          </p:txBody>
        </p:sp>
        <p:sp>
          <p:nvSpPr>
            <p:cNvPr id="12" name="Freeform 11"/>
            <p:cNvSpPr/>
            <p:nvPr/>
          </p:nvSpPr>
          <p:spPr>
            <a:xfrm>
              <a:off x="1728551" y="2367580"/>
              <a:ext cx="1808283" cy="812156"/>
            </a:xfrm>
            <a:custGeom>
              <a:avLst/>
              <a:gdLst>
                <a:gd name="connsiteX0" fmla="*/ 0 w 1808283"/>
                <a:gd name="connsiteY0" fmla="*/ 135362 h 812156"/>
                <a:gd name="connsiteX1" fmla="*/ 135362 w 1808283"/>
                <a:gd name="connsiteY1" fmla="*/ 0 h 812156"/>
                <a:gd name="connsiteX2" fmla="*/ 1672921 w 1808283"/>
                <a:gd name="connsiteY2" fmla="*/ 0 h 812156"/>
                <a:gd name="connsiteX3" fmla="*/ 1808283 w 1808283"/>
                <a:gd name="connsiteY3" fmla="*/ 135362 h 812156"/>
                <a:gd name="connsiteX4" fmla="*/ 1808283 w 1808283"/>
                <a:gd name="connsiteY4" fmla="*/ 676794 h 812156"/>
                <a:gd name="connsiteX5" fmla="*/ 1672921 w 1808283"/>
                <a:gd name="connsiteY5" fmla="*/ 812156 h 812156"/>
                <a:gd name="connsiteX6" fmla="*/ 135362 w 1808283"/>
                <a:gd name="connsiteY6" fmla="*/ 812156 h 812156"/>
                <a:gd name="connsiteX7" fmla="*/ 0 w 1808283"/>
                <a:gd name="connsiteY7" fmla="*/ 676794 h 812156"/>
                <a:gd name="connsiteX8" fmla="*/ 0 w 1808283"/>
                <a:gd name="connsiteY8" fmla="*/ 135362 h 8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283" h="812156">
                  <a:moveTo>
                    <a:pt x="0" y="135362"/>
                  </a:moveTo>
                  <a:cubicBezTo>
                    <a:pt x="0" y="60604"/>
                    <a:pt x="60604" y="0"/>
                    <a:pt x="135362" y="0"/>
                  </a:cubicBezTo>
                  <a:lnTo>
                    <a:pt x="1672921" y="0"/>
                  </a:lnTo>
                  <a:cubicBezTo>
                    <a:pt x="1747679" y="0"/>
                    <a:pt x="1808283" y="60604"/>
                    <a:pt x="1808283" y="135362"/>
                  </a:cubicBezTo>
                  <a:lnTo>
                    <a:pt x="1808283" y="676794"/>
                  </a:lnTo>
                  <a:cubicBezTo>
                    <a:pt x="1808283" y="751552"/>
                    <a:pt x="1747679" y="812156"/>
                    <a:pt x="1672921" y="812156"/>
                  </a:cubicBezTo>
                  <a:lnTo>
                    <a:pt x="135362" y="812156"/>
                  </a:lnTo>
                  <a:cubicBezTo>
                    <a:pt x="60604" y="812156"/>
                    <a:pt x="0" y="751552"/>
                    <a:pt x="0" y="676794"/>
                  </a:cubicBezTo>
                  <a:lnTo>
                    <a:pt x="0" y="1353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10" tIns="44022" rIns="58310" bIns="44022" numCol="1" spcCol="1270" anchor="ctr" anchorCtr="0">
              <a:noAutofit/>
            </a:bodyPr>
            <a:lstStyle/>
            <a:p>
              <a:pPr algn="ctr" defTabSz="333375">
                <a:lnSpc>
                  <a:spcPct val="90000"/>
                </a:lnSpc>
                <a:spcBef>
                  <a:spcPct val="0"/>
                </a:spcBef>
                <a:spcAft>
                  <a:spcPct val="35000"/>
                </a:spcAft>
              </a:pPr>
              <a:r>
                <a:rPr lang="en-US" sz="750" b="1" dirty="0">
                  <a:cs typeface="Arial" panose="020B0604020202020204" pitchFamily="34" charset="0"/>
                </a:rPr>
                <a:t>New Engines</a:t>
              </a:r>
            </a:p>
          </p:txBody>
        </p:sp>
        <p:sp>
          <p:nvSpPr>
            <p:cNvPr id="15" name="Freeform 14"/>
            <p:cNvSpPr/>
            <p:nvPr/>
          </p:nvSpPr>
          <p:spPr>
            <a:xfrm>
              <a:off x="3536834" y="3301561"/>
              <a:ext cx="7936298" cy="649725"/>
            </a:xfrm>
            <a:custGeom>
              <a:avLst/>
              <a:gdLst>
                <a:gd name="connsiteX0" fmla="*/ 108290 w 649725"/>
                <a:gd name="connsiteY0" fmla="*/ 0 h 7021045"/>
                <a:gd name="connsiteX1" fmla="*/ 541435 w 649725"/>
                <a:gd name="connsiteY1" fmla="*/ 0 h 7021045"/>
                <a:gd name="connsiteX2" fmla="*/ 649725 w 649725"/>
                <a:gd name="connsiteY2" fmla="*/ 108290 h 7021045"/>
                <a:gd name="connsiteX3" fmla="*/ 649725 w 649725"/>
                <a:gd name="connsiteY3" fmla="*/ 7021045 h 7021045"/>
                <a:gd name="connsiteX4" fmla="*/ 649725 w 649725"/>
                <a:gd name="connsiteY4" fmla="*/ 7021045 h 7021045"/>
                <a:gd name="connsiteX5" fmla="*/ 0 w 649725"/>
                <a:gd name="connsiteY5" fmla="*/ 7021045 h 7021045"/>
                <a:gd name="connsiteX6" fmla="*/ 0 w 649725"/>
                <a:gd name="connsiteY6" fmla="*/ 7021045 h 7021045"/>
                <a:gd name="connsiteX7" fmla="*/ 0 w 649725"/>
                <a:gd name="connsiteY7" fmla="*/ 108290 h 7021045"/>
                <a:gd name="connsiteX8" fmla="*/ 108290 w 649725"/>
                <a:gd name="connsiteY8" fmla="*/ 0 h 70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725" h="7021045">
                  <a:moveTo>
                    <a:pt x="649725" y="1170205"/>
                  </a:moveTo>
                  <a:lnTo>
                    <a:pt x="649725" y="5850840"/>
                  </a:lnTo>
                  <a:cubicBezTo>
                    <a:pt x="649725" y="6497124"/>
                    <a:pt x="645238" y="7021040"/>
                    <a:pt x="639704" y="7021040"/>
                  </a:cubicBezTo>
                  <a:lnTo>
                    <a:pt x="0" y="7021040"/>
                  </a:lnTo>
                  <a:lnTo>
                    <a:pt x="0" y="7021040"/>
                  </a:lnTo>
                  <a:lnTo>
                    <a:pt x="0" y="5"/>
                  </a:lnTo>
                  <a:lnTo>
                    <a:pt x="0" y="5"/>
                  </a:lnTo>
                  <a:lnTo>
                    <a:pt x="639704" y="5"/>
                  </a:lnTo>
                  <a:cubicBezTo>
                    <a:pt x="645238" y="5"/>
                    <a:pt x="649725" y="523921"/>
                    <a:pt x="649725" y="1170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6656" rIns="209525" bIns="116657" numCol="1" spcCol="1270" anchor="ctr" anchorCtr="0">
              <a:noAutofit/>
            </a:bodyPr>
            <a:lstStyle/>
            <a:p>
              <a:pPr marL="42863" lvl="1" indent="-42863" algn="just" defTabSz="333375">
                <a:lnSpc>
                  <a:spcPct val="90000"/>
                </a:lnSpc>
                <a:spcBef>
                  <a:spcPct val="0"/>
                </a:spcBef>
                <a:spcAft>
                  <a:spcPct val="15000"/>
                </a:spcAft>
                <a:buChar char="••"/>
              </a:pPr>
              <a:r>
                <a:rPr lang="en-US" sz="750" dirty="0">
                  <a:cs typeface="Arial" panose="020B0604020202020204" pitchFamily="34" charset="0"/>
                </a:rPr>
                <a:t>Maintenance free remote radiator, compact &amp; can be reconfigured, lowest dB levels</a:t>
              </a:r>
              <a:endParaRPr lang="en-IN" sz="750" dirty="0">
                <a:cs typeface="Arial" panose="020B0604020202020204" pitchFamily="34" charset="0"/>
              </a:endParaRPr>
            </a:p>
            <a:p>
              <a:pPr marL="42863" lvl="1" indent="-42863" algn="just" defTabSz="333375">
                <a:lnSpc>
                  <a:spcPct val="90000"/>
                </a:lnSpc>
                <a:spcBef>
                  <a:spcPct val="0"/>
                </a:spcBef>
                <a:spcAft>
                  <a:spcPct val="15000"/>
                </a:spcAft>
                <a:buChar char="••"/>
              </a:pPr>
              <a:r>
                <a:rPr lang="en-US" sz="750" dirty="0">
                  <a:cs typeface="Arial" panose="020B0604020202020204" pitchFamily="34" charset="0"/>
                </a:rPr>
                <a:t>Globally recognized technology, eco friendly operations, energy efficiency &amp; cost reduction</a:t>
              </a:r>
              <a:endParaRPr lang="en-IN" sz="750" dirty="0">
                <a:cs typeface="Arial" panose="020B0604020202020204" pitchFamily="34" charset="0"/>
              </a:endParaRPr>
            </a:p>
            <a:p>
              <a:pPr marL="42863" lvl="1" indent="-42863" algn="just" defTabSz="333375">
                <a:lnSpc>
                  <a:spcPct val="90000"/>
                </a:lnSpc>
                <a:spcBef>
                  <a:spcPct val="0"/>
                </a:spcBef>
                <a:spcAft>
                  <a:spcPct val="15000"/>
                </a:spcAft>
                <a:buChar char="••"/>
              </a:pPr>
              <a:r>
                <a:rPr lang="en-US" sz="750" dirty="0">
                  <a:cs typeface="Arial" panose="020B0604020202020204" pitchFamily="34" charset="0"/>
                </a:rPr>
                <a:t>100% water saving &amp; no scale formation, Fit &amp; forget aspect</a:t>
              </a:r>
              <a:endParaRPr lang="en-IN" sz="750" dirty="0">
                <a:cs typeface="Arial" panose="020B0604020202020204" pitchFamily="34" charset="0"/>
              </a:endParaRPr>
            </a:p>
          </p:txBody>
        </p:sp>
        <p:sp>
          <p:nvSpPr>
            <p:cNvPr id="16" name="Freeform 15"/>
            <p:cNvSpPr/>
            <p:nvPr/>
          </p:nvSpPr>
          <p:spPr>
            <a:xfrm>
              <a:off x="1728551" y="3220344"/>
              <a:ext cx="1808283" cy="812156"/>
            </a:xfrm>
            <a:custGeom>
              <a:avLst/>
              <a:gdLst>
                <a:gd name="connsiteX0" fmla="*/ 0 w 1808283"/>
                <a:gd name="connsiteY0" fmla="*/ 135362 h 812156"/>
                <a:gd name="connsiteX1" fmla="*/ 135362 w 1808283"/>
                <a:gd name="connsiteY1" fmla="*/ 0 h 812156"/>
                <a:gd name="connsiteX2" fmla="*/ 1672921 w 1808283"/>
                <a:gd name="connsiteY2" fmla="*/ 0 h 812156"/>
                <a:gd name="connsiteX3" fmla="*/ 1808283 w 1808283"/>
                <a:gd name="connsiteY3" fmla="*/ 135362 h 812156"/>
                <a:gd name="connsiteX4" fmla="*/ 1808283 w 1808283"/>
                <a:gd name="connsiteY4" fmla="*/ 676794 h 812156"/>
                <a:gd name="connsiteX5" fmla="*/ 1672921 w 1808283"/>
                <a:gd name="connsiteY5" fmla="*/ 812156 h 812156"/>
                <a:gd name="connsiteX6" fmla="*/ 135362 w 1808283"/>
                <a:gd name="connsiteY6" fmla="*/ 812156 h 812156"/>
                <a:gd name="connsiteX7" fmla="*/ 0 w 1808283"/>
                <a:gd name="connsiteY7" fmla="*/ 676794 h 812156"/>
                <a:gd name="connsiteX8" fmla="*/ 0 w 1808283"/>
                <a:gd name="connsiteY8" fmla="*/ 135362 h 8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283" h="812156">
                  <a:moveTo>
                    <a:pt x="0" y="135362"/>
                  </a:moveTo>
                  <a:cubicBezTo>
                    <a:pt x="0" y="60604"/>
                    <a:pt x="60604" y="0"/>
                    <a:pt x="135362" y="0"/>
                  </a:cubicBezTo>
                  <a:lnTo>
                    <a:pt x="1672921" y="0"/>
                  </a:lnTo>
                  <a:cubicBezTo>
                    <a:pt x="1747679" y="0"/>
                    <a:pt x="1808283" y="60604"/>
                    <a:pt x="1808283" y="135362"/>
                  </a:cubicBezTo>
                  <a:lnTo>
                    <a:pt x="1808283" y="676794"/>
                  </a:lnTo>
                  <a:cubicBezTo>
                    <a:pt x="1808283" y="751552"/>
                    <a:pt x="1747679" y="812156"/>
                    <a:pt x="1672921" y="812156"/>
                  </a:cubicBezTo>
                  <a:lnTo>
                    <a:pt x="135362" y="812156"/>
                  </a:lnTo>
                  <a:cubicBezTo>
                    <a:pt x="60604" y="812156"/>
                    <a:pt x="0" y="751552"/>
                    <a:pt x="0" y="676794"/>
                  </a:cubicBezTo>
                  <a:lnTo>
                    <a:pt x="0" y="1353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10" tIns="44022" rIns="58310" bIns="44022" numCol="1" spcCol="1270" anchor="ctr" anchorCtr="0">
              <a:noAutofit/>
            </a:bodyPr>
            <a:lstStyle/>
            <a:p>
              <a:pPr algn="ctr" defTabSz="333375">
                <a:lnSpc>
                  <a:spcPct val="90000"/>
                </a:lnSpc>
                <a:spcBef>
                  <a:spcPct val="0"/>
                </a:spcBef>
                <a:spcAft>
                  <a:spcPct val="35000"/>
                </a:spcAft>
              </a:pPr>
              <a:r>
                <a:rPr lang="en-US" sz="750" b="1" dirty="0">
                  <a:cs typeface="Arial" panose="020B0604020202020204" pitchFamily="34" charset="0"/>
                </a:rPr>
                <a:t>Coil Cooler</a:t>
              </a:r>
              <a:endParaRPr lang="en-IN" sz="750" dirty="0">
                <a:cs typeface="Arial" panose="020B0604020202020204" pitchFamily="34" charset="0"/>
              </a:endParaRPr>
            </a:p>
          </p:txBody>
        </p:sp>
        <p:sp>
          <p:nvSpPr>
            <p:cNvPr id="17" name="Freeform 16"/>
            <p:cNvSpPr/>
            <p:nvPr/>
          </p:nvSpPr>
          <p:spPr>
            <a:xfrm>
              <a:off x="3536834" y="4154324"/>
              <a:ext cx="7936298" cy="649725"/>
            </a:xfrm>
            <a:custGeom>
              <a:avLst/>
              <a:gdLst>
                <a:gd name="connsiteX0" fmla="*/ 108290 w 649725"/>
                <a:gd name="connsiteY0" fmla="*/ 0 h 7021045"/>
                <a:gd name="connsiteX1" fmla="*/ 541435 w 649725"/>
                <a:gd name="connsiteY1" fmla="*/ 0 h 7021045"/>
                <a:gd name="connsiteX2" fmla="*/ 649725 w 649725"/>
                <a:gd name="connsiteY2" fmla="*/ 108290 h 7021045"/>
                <a:gd name="connsiteX3" fmla="*/ 649725 w 649725"/>
                <a:gd name="connsiteY3" fmla="*/ 7021045 h 7021045"/>
                <a:gd name="connsiteX4" fmla="*/ 649725 w 649725"/>
                <a:gd name="connsiteY4" fmla="*/ 7021045 h 7021045"/>
                <a:gd name="connsiteX5" fmla="*/ 0 w 649725"/>
                <a:gd name="connsiteY5" fmla="*/ 7021045 h 7021045"/>
                <a:gd name="connsiteX6" fmla="*/ 0 w 649725"/>
                <a:gd name="connsiteY6" fmla="*/ 7021045 h 7021045"/>
                <a:gd name="connsiteX7" fmla="*/ 0 w 649725"/>
                <a:gd name="connsiteY7" fmla="*/ 108290 h 7021045"/>
                <a:gd name="connsiteX8" fmla="*/ 108290 w 649725"/>
                <a:gd name="connsiteY8" fmla="*/ 0 h 70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725" h="7021045">
                  <a:moveTo>
                    <a:pt x="649725" y="1170205"/>
                  </a:moveTo>
                  <a:lnTo>
                    <a:pt x="649725" y="5850840"/>
                  </a:lnTo>
                  <a:cubicBezTo>
                    <a:pt x="649725" y="6497124"/>
                    <a:pt x="645238" y="7021040"/>
                    <a:pt x="639704" y="7021040"/>
                  </a:cubicBezTo>
                  <a:lnTo>
                    <a:pt x="0" y="7021040"/>
                  </a:lnTo>
                  <a:lnTo>
                    <a:pt x="0" y="7021040"/>
                  </a:lnTo>
                  <a:lnTo>
                    <a:pt x="0" y="5"/>
                  </a:lnTo>
                  <a:lnTo>
                    <a:pt x="0" y="5"/>
                  </a:lnTo>
                  <a:lnTo>
                    <a:pt x="639704" y="5"/>
                  </a:lnTo>
                  <a:cubicBezTo>
                    <a:pt x="645238" y="5"/>
                    <a:pt x="649725" y="523921"/>
                    <a:pt x="649725" y="1170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6657" rIns="209525" bIns="116657" numCol="1" spcCol="1270" anchor="ctr" anchorCtr="0">
              <a:noAutofit/>
            </a:bodyPr>
            <a:lstStyle/>
            <a:p>
              <a:pPr marL="42863" lvl="1" indent="-42863" algn="l" defTabSz="333375">
                <a:lnSpc>
                  <a:spcPct val="90000"/>
                </a:lnSpc>
                <a:spcBef>
                  <a:spcPct val="0"/>
                </a:spcBef>
                <a:spcAft>
                  <a:spcPct val="15000"/>
                </a:spcAft>
                <a:buChar char="••"/>
              </a:pPr>
              <a:r>
                <a:rPr lang="en-US" sz="750" dirty="0">
                  <a:cs typeface="Arial" panose="020B0604020202020204" pitchFamily="34" charset="0"/>
                </a:rPr>
                <a:t>Recon products are not just repaired or rebuilt but remanufactured in factories.</a:t>
              </a:r>
              <a:endParaRPr lang="en-IN" sz="750" dirty="0">
                <a:cs typeface="Arial" panose="020B0604020202020204" pitchFamily="34" charset="0"/>
              </a:endParaRPr>
            </a:p>
            <a:p>
              <a:pPr marL="42863" lvl="1" indent="-42863" algn="l" defTabSz="333375">
                <a:lnSpc>
                  <a:spcPct val="90000"/>
                </a:lnSpc>
                <a:spcBef>
                  <a:spcPct val="0"/>
                </a:spcBef>
                <a:spcAft>
                  <a:spcPct val="15000"/>
                </a:spcAft>
                <a:buChar char="••"/>
              </a:pPr>
              <a:r>
                <a:rPr lang="en-US" sz="750" dirty="0">
                  <a:cs typeface="Arial" panose="020B0604020202020204" pitchFamily="34" charset="0"/>
                </a:rPr>
                <a:t>Recon products are the best choice when it is time for a major repair like D/E checks</a:t>
              </a:r>
              <a:endParaRPr lang="en-IN" sz="750" dirty="0">
                <a:cs typeface="Arial" panose="020B0604020202020204" pitchFamily="34" charset="0"/>
              </a:endParaRPr>
            </a:p>
            <a:p>
              <a:pPr marL="42863" lvl="1" indent="-42863" algn="l" defTabSz="333375">
                <a:lnSpc>
                  <a:spcPct val="90000"/>
                </a:lnSpc>
                <a:spcBef>
                  <a:spcPct val="0"/>
                </a:spcBef>
                <a:spcAft>
                  <a:spcPct val="15000"/>
                </a:spcAft>
                <a:buChar char="••"/>
              </a:pPr>
              <a:r>
                <a:rPr lang="en-US" sz="750" dirty="0">
                  <a:cs typeface="Arial" panose="020B0604020202020204" pitchFamily="34" charset="0"/>
                </a:rPr>
                <a:t>Value for money - Like new product at a lower price, Top performance &amp; higher durability, Available off the shelf, warranty</a:t>
              </a:r>
              <a:r>
                <a:rPr lang="en-IN" sz="750" dirty="0">
                  <a:cs typeface="Arial" panose="020B0604020202020204" pitchFamily="34" charset="0"/>
                </a:rPr>
                <a:t>.  </a:t>
              </a:r>
            </a:p>
          </p:txBody>
        </p:sp>
        <p:sp>
          <p:nvSpPr>
            <p:cNvPr id="18" name="Freeform 17"/>
            <p:cNvSpPr/>
            <p:nvPr/>
          </p:nvSpPr>
          <p:spPr>
            <a:xfrm>
              <a:off x="1728551" y="4073109"/>
              <a:ext cx="1808283" cy="812156"/>
            </a:xfrm>
            <a:custGeom>
              <a:avLst/>
              <a:gdLst>
                <a:gd name="connsiteX0" fmla="*/ 0 w 1808283"/>
                <a:gd name="connsiteY0" fmla="*/ 135362 h 812156"/>
                <a:gd name="connsiteX1" fmla="*/ 135362 w 1808283"/>
                <a:gd name="connsiteY1" fmla="*/ 0 h 812156"/>
                <a:gd name="connsiteX2" fmla="*/ 1672921 w 1808283"/>
                <a:gd name="connsiteY2" fmla="*/ 0 h 812156"/>
                <a:gd name="connsiteX3" fmla="*/ 1808283 w 1808283"/>
                <a:gd name="connsiteY3" fmla="*/ 135362 h 812156"/>
                <a:gd name="connsiteX4" fmla="*/ 1808283 w 1808283"/>
                <a:gd name="connsiteY4" fmla="*/ 676794 h 812156"/>
                <a:gd name="connsiteX5" fmla="*/ 1672921 w 1808283"/>
                <a:gd name="connsiteY5" fmla="*/ 812156 h 812156"/>
                <a:gd name="connsiteX6" fmla="*/ 135362 w 1808283"/>
                <a:gd name="connsiteY6" fmla="*/ 812156 h 812156"/>
                <a:gd name="connsiteX7" fmla="*/ 0 w 1808283"/>
                <a:gd name="connsiteY7" fmla="*/ 676794 h 812156"/>
                <a:gd name="connsiteX8" fmla="*/ 0 w 1808283"/>
                <a:gd name="connsiteY8" fmla="*/ 135362 h 8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283" h="812156">
                  <a:moveTo>
                    <a:pt x="0" y="135362"/>
                  </a:moveTo>
                  <a:cubicBezTo>
                    <a:pt x="0" y="60604"/>
                    <a:pt x="60604" y="0"/>
                    <a:pt x="135362" y="0"/>
                  </a:cubicBezTo>
                  <a:lnTo>
                    <a:pt x="1672921" y="0"/>
                  </a:lnTo>
                  <a:cubicBezTo>
                    <a:pt x="1747679" y="0"/>
                    <a:pt x="1808283" y="60604"/>
                    <a:pt x="1808283" y="135362"/>
                  </a:cubicBezTo>
                  <a:lnTo>
                    <a:pt x="1808283" y="676794"/>
                  </a:lnTo>
                  <a:cubicBezTo>
                    <a:pt x="1808283" y="751552"/>
                    <a:pt x="1747679" y="812156"/>
                    <a:pt x="1672921" y="812156"/>
                  </a:cubicBezTo>
                  <a:lnTo>
                    <a:pt x="135362" y="812156"/>
                  </a:lnTo>
                  <a:cubicBezTo>
                    <a:pt x="60604" y="812156"/>
                    <a:pt x="0" y="751552"/>
                    <a:pt x="0" y="676794"/>
                  </a:cubicBezTo>
                  <a:lnTo>
                    <a:pt x="0" y="1353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10" tIns="44022" rIns="58310" bIns="44022" numCol="1" spcCol="1270" anchor="ctr" anchorCtr="0">
              <a:noAutofit/>
            </a:bodyPr>
            <a:lstStyle/>
            <a:p>
              <a:pPr algn="ctr" defTabSz="333375">
                <a:lnSpc>
                  <a:spcPct val="90000"/>
                </a:lnSpc>
                <a:spcBef>
                  <a:spcPct val="0"/>
                </a:spcBef>
                <a:spcAft>
                  <a:spcPct val="35000"/>
                </a:spcAft>
              </a:pPr>
              <a:r>
                <a:rPr lang="en-US" sz="750" b="1" dirty="0"/>
                <a:t>Cummins ReCon Component</a:t>
              </a:r>
              <a:endParaRPr lang="en-IN" sz="750" dirty="0">
                <a:cs typeface="Arial" panose="020B0604020202020204" pitchFamily="34" charset="0"/>
              </a:endParaRPr>
            </a:p>
          </p:txBody>
        </p:sp>
        <p:sp>
          <p:nvSpPr>
            <p:cNvPr id="19" name="Freeform 18"/>
            <p:cNvSpPr/>
            <p:nvPr/>
          </p:nvSpPr>
          <p:spPr>
            <a:xfrm>
              <a:off x="3536834" y="5007089"/>
              <a:ext cx="7936298" cy="649726"/>
            </a:xfrm>
            <a:custGeom>
              <a:avLst/>
              <a:gdLst>
                <a:gd name="connsiteX0" fmla="*/ 108290 w 649725"/>
                <a:gd name="connsiteY0" fmla="*/ 0 h 7021045"/>
                <a:gd name="connsiteX1" fmla="*/ 541435 w 649725"/>
                <a:gd name="connsiteY1" fmla="*/ 0 h 7021045"/>
                <a:gd name="connsiteX2" fmla="*/ 649725 w 649725"/>
                <a:gd name="connsiteY2" fmla="*/ 108290 h 7021045"/>
                <a:gd name="connsiteX3" fmla="*/ 649725 w 649725"/>
                <a:gd name="connsiteY3" fmla="*/ 7021045 h 7021045"/>
                <a:gd name="connsiteX4" fmla="*/ 649725 w 649725"/>
                <a:gd name="connsiteY4" fmla="*/ 7021045 h 7021045"/>
                <a:gd name="connsiteX5" fmla="*/ 0 w 649725"/>
                <a:gd name="connsiteY5" fmla="*/ 7021045 h 7021045"/>
                <a:gd name="connsiteX6" fmla="*/ 0 w 649725"/>
                <a:gd name="connsiteY6" fmla="*/ 7021045 h 7021045"/>
                <a:gd name="connsiteX7" fmla="*/ 0 w 649725"/>
                <a:gd name="connsiteY7" fmla="*/ 108290 h 7021045"/>
                <a:gd name="connsiteX8" fmla="*/ 108290 w 649725"/>
                <a:gd name="connsiteY8" fmla="*/ 0 h 70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725" h="7021045">
                  <a:moveTo>
                    <a:pt x="649725" y="1170205"/>
                  </a:moveTo>
                  <a:lnTo>
                    <a:pt x="649725" y="5850840"/>
                  </a:lnTo>
                  <a:cubicBezTo>
                    <a:pt x="649725" y="6497124"/>
                    <a:pt x="645238" y="7021040"/>
                    <a:pt x="639704" y="7021040"/>
                  </a:cubicBezTo>
                  <a:lnTo>
                    <a:pt x="0" y="7021040"/>
                  </a:lnTo>
                  <a:lnTo>
                    <a:pt x="0" y="7021040"/>
                  </a:lnTo>
                  <a:lnTo>
                    <a:pt x="0" y="5"/>
                  </a:lnTo>
                  <a:lnTo>
                    <a:pt x="0" y="5"/>
                  </a:lnTo>
                  <a:lnTo>
                    <a:pt x="639704" y="5"/>
                  </a:lnTo>
                  <a:cubicBezTo>
                    <a:pt x="645238" y="5"/>
                    <a:pt x="649725" y="523921"/>
                    <a:pt x="649725" y="1170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6657" rIns="209525" bIns="116657" numCol="1" spcCol="1270" anchor="ctr" anchorCtr="0">
              <a:noAutofit/>
            </a:bodyPr>
            <a:lstStyle/>
            <a:p>
              <a:pPr marL="42863" lvl="1" indent="-42863" algn="l" defTabSz="333375">
                <a:lnSpc>
                  <a:spcPct val="90000"/>
                </a:lnSpc>
                <a:spcBef>
                  <a:spcPct val="0"/>
                </a:spcBef>
                <a:spcAft>
                  <a:spcPct val="15000"/>
                </a:spcAft>
                <a:buChar char="••"/>
              </a:pPr>
              <a:r>
                <a:rPr lang="en-US" sz="750" dirty="0">
                  <a:cs typeface="Arial" panose="020B0604020202020204" pitchFamily="34" charset="0"/>
                </a:rPr>
                <a:t>Maintenance Free Battery.</a:t>
              </a:r>
              <a:endParaRPr lang="en-IN" sz="750" dirty="0">
                <a:cs typeface="Arial" panose="020B0604020202020204" pitchFamily="34" charset="0"/>
              </a:endParaRPr>
            </a:p>
            <a:p>
              <a:pPr marL="42863" lvl="1" indent="-42863" algn="l" defTabSz="333375">
                <a:lnSpc>
                  <a:spcPct val="90000"/>
                </a:lnSpc>
                <a:spcBef>
                  <a:spcPct val="0"/>
                </a:spcBef>
                <a:spcAft>
                  <a:spcPct val="15000"/>
                </a:spcAft>
                <a:buChar char="••"/>
              </a:pPr>
              <a:r>
                <a:rPr lang="en-US" sz="750" dirty="0">
                  <a:cs typeface="Arial" panose="020B0604020202020204" pitchFamily="34" charset="0"/>
                </a:rPr>
                <a:t>Ready to use: Light weight, Factory charged</a:t>
              </a:r>
              <a:endParaRPr lang="en-IN" sz="750" dirty="0">
                <a:cs typeface="Arial" panose="020B0604020202020204" pitchFamily="34" charset="0"/>
              </a:endParaRPr>
            </a:p>
            <a:p>
              <a:pPr marL="42863" lvl="1" indent="-42863" algn="l" defTabSz="333375">
                <a:lnSpc>
                  <a:spcPct val="90000"/>
                </a:lnSpc>
                <a:spcBef>
                  <a:spcPct val="0"/>
                </a:spcBef>
                <a:spcAft>
                  <a:spcPct val="15000"/>
                </a:spcAft>
                <a:buChar char="••"/>
              </a:pPr>
              <a:r>
                <a:rPr lang="en-US" sz="750" dirty="0">
                  <a:cs typeface="Arial" panose="020B0604020202020204" pitchFamily="34" charset="0"/>
                </a:rPr>
                <a:t>Reliable performance; Faster recharging &amp; longer shelf life</a:t>
              </a:r>
              <a:endParaRPr lang="en-IN" sz="750" dirty="0">
                <a:cs typeface="Arial" panose="020B0604020202020204" pitchFamily="34" charset="0"/>
              </a:endParaRPr>
            </a:p>
          </p:txBody>
        </p:sp>
        <p:sp>
          <p:nvSpPr>
            <p:cNvPr id="20" name="Freeform 19"/>
            <p:cNvSpPr/>
            <p:nvPr/>
          </p:nvSpPr>
          <p:spPr>
            <a:xfrm>
              <a:off x="1728551" y="4925873"/>
              <a:ext cx="1808283" cy="812156"/>
            </a:xfrm>
            <a:custGeom>
              <a:avLst/>
              <a:gdLst>
                <a:gd name="connsiteX0" fmla="*/ 0 w 1808283"/>
                <a:gd name="connsiteY0" fmla="*/ 135362 h 812156"/>
                <a:gd name="connsiteX1" fmla="*/ 135362 w 1808283"/>
                <a:gd name="connsiteY1" fmla="*/ 0 h 812156"/>
                <a:gd name="connsiteX2" fmla="*/ 1672921 w 1808283"/>
                <a:gd name="connsiteY2" fmla="*/ 0 h 812156"/>
                <a:gd name="connsiteX3" fmla="*/ 1808283 w 1808283"/>
                <a:gd name="connsiteY3" fmla="*/ 135362 h 812156"/>
                <a:gd name="connsiteX4" fmla="*/ 1808283 w 1808283"/>
                <a:gd name="connsiteY4" fmla="*/ 676794 h 812156"/>
                <a:gd name="connsiteX5" fmla="*/ 1672921 w 1808283"/>
                <a:gd name="connsiteY5" fmla="*/ 812156 h 812156"/>
                <a:gd name="connsiteX6" fmla="*/ 135362 w 1808283"/>
                <a:gd name="connsiteY6" fmla="*/ 812156 h 812156"/>
                <a:gd name="connsiteX7" fmla="*/ 0 w 1808283"/>
                <a:gd name="connsiteY7" fmla="*/ 676794 h 812156"/>
                <a:gd name="connsiteX8" fmla="*/ 0 w 1808283"/>
                <a:gd name="connsiteY8" fmla="*/ 135362 h 8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283" h="812156">
                  <a:moveTo>
                    <a:pt x="0" y="135362"/>
                  </a:moveTo>
                  <a:cubicBezTo>
                    <a:pt x="0" y="60604"/>
                    <a:pt x="60604" y="0"/>
                    <a:pt x="135362" y="0"/>
                  </a:cubicBezTo>
                  <a:lnTo>
                    <a:pt x="1672921" y="0"/>
                  </a:lnTo>
                  <a:cubicBezTo>
                    <a:pt x="1747679" y="0"/>
                    <a:pt x="1808283" y="60604"/>
                    <a:pt x="1808283" y="135362"/>
                  </a:cubicBezTo>
                  <a:lnTo>
                    <a:pt x="1808283" y="676794"/>
                  </a:lnTo>
                  <a:cubicBezTo>
                    <a:pt x="1808283" y="751552"/>
                    <a:pt x="1747679" y="812156"/>
                    <a:pt x="1672921" y="812156"/>
                  </a:cubicBezTo>
                  <a:lnTo>
                    <a:pt x="135362" y="812156"/>
                  </a:lnTo>
                  <a:cubicBezTo>
                    <a:pt x="60604" y="812156"/>
                    <a:pt x="0" y="751552"/>
                    <a:pt x="0" y="676794"/>
                  </a:cubicBezTo>
                  <a:lnTo>
                    <a:pt x="0" y="1353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10" tIns="44022" rIns="58310" bIns="44022" numCol="1" spcCol="1270" anchor="ctr" anchorCtr="0">
              <a:noAutofit/>
            </a:bodyPr>
            <a:lstStyle/>
            <a:p>
              <a:pPr algn="ctr" defTabSz="333375">
                <a:lnSpc>
                  <a:spcPct val="90000"/>
                </a:lnSpc>
                <a:spcBef>
                  <a:spcPct val="0"/>
                </a:spcBef>
                <a:spcAft>
                  <a:spcPct val="35000"/>
                </a:spcAft>
              </a:pPr>
              <a:r>
                <a:rPr lang="en-US" sz="750" b="1" dirty="0"/>
                <a:t>Cummins Genuine Battery</a:t>
              </a:r>
            </a:p>
          </p:txBody>
        </p:sp>
        <p:sp>
          <p:nvSpPr>
            <p:cNvPr id="21" name="Freeform 20"/>
            <p:cNvSpPr/>
            <p:nvPr/>
          </p:nvSpPr>
          <p:spPr>
            <a:xfrm>
              <a:off x="3536834" y="5859853"/>
              <a:ext cx="7936298" cy="649726"/>
            </a:xfrm>
            <a:custGeom>
              <a:avLst/>
              <a:gdLst>
                <a:gd name="connsiteX0" fmla="*/ 108290 w 649725"/>
                <a:gd name="connsiteY0" fmla="*/ 0 h 7021045"/>
                <a:gd name="connsiteX1" fmla="*/ 541435 w 649725"/>
                <a:gd name="connsiteY1" fmla="*/ 0 h 7021045"/>
                <a:gd name="connsiteX2" fmla="*/ 649725 w 649725"/>
                <a:gd name="connsiteY2" fmla="*/ 108290 h 7021045"/>
                <a:gd name="connsiteX3" fmla="*/ 649725 w 649725"/>
                <a:gd name="connsiteY3" fmla="*/ 7021045 h 7021045"/>
                <a:gd name="connsiteX4" fmla="*/ 649725 w 649725"/>
                <a:gd name="connsiteY4" fmla="*/ 7021045 h 7021045"/>
                <a:gd name="connsiteX5" fmla="*/ 0 w 649725"/>
                <a:gd name="connsiteY5" fmla="*/ 7021045 h 7021045"/>
                <a:gd name="connsiteX6" fmla="*/ 0 w 649725"/>
                <a:gd name="connsiteY6" fmla="*/ 7021045 h 7021045"/>
                <a:gd name="connsiteX7" fmla="*/ 0 w 649725"/>
                <a:gd name="connsiteY7" fmla="*/ 108290 h 7021045"/>
                <a:gd name="connsiteX8" fmla="*/ 108290 w 649725"/>
                <a:gd name="connsiteY8" fmla="*/ 0 h 70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725" h="7021045">
                  <a:moveTo>
                    <a:pt x="649725" y="1170205"/>
                  </a:moveTo>
                  <a:lnTo>
                    <a:pt x="649725" y="5850840"/>
                  </a:lnTo>
                  <a:cubicBezTo>
                    <a:pt x="649725" y="6497124"/>
                    <a:pt x="645238" y="7021040"/>
                    <a:pt x="639704" y="7021040"/>
                  </a:cubicBezTo>
                  <a:lnTo>
                    <a:pt x="0" y="7021040"/>
                  </a:lnTo>
                  <a:lnTo>
                    <a:pt x="0" y="7021040"/>
                  </a:lnTo>
                  <a:lnTo>
                    <a:pt x="0" y="5"/>
                  </a:lnTo>
                  <a:lnTo>
                    <a:pt x="0" y="5"/>
                  </a:lnTo>
                  <a:lnTo>
                    <a:pt x="639704" y="5"/>
                  </a:lnTo>
                  <a:cubicBezTo>
                    <a:pt x="645238" y="5"/>
                    <a:pt x="649725" y="523921"/>
                    <a:pt x="649725" y="1170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16657" rIns="209525" bIns="116657" numCol="1" spcCol="1270" anchor="ctr" anchorCtr="0">
              <a:noAutofit/>
            </a:bodyPr>
            <a:lstStyle/>
            <a:p>
              <a:pPr marL="42863" lvl="1" indent="-42863" algn="l" defTabSz="333375">
                <a:lnSpc>
                  <a:spcPct val="90000"/>
                </a:lnSpc>
                <a:spcBef>
                  <a:spcPct val="0"/>
                </a:spcBef>
                <a:spcAft>
                  <a:spcPct val="15000"/>
                </a:spcAft>
                <a:buChar char="••"/>
              </a:pPr>
              <a:r>
                <a:rPr lang="en-US" sz="750" dirty="0">
                  <a:cs typeface="Arial" panose="020B0604020202020204" pitchFamily="34" charset="0"/>
                </a:rPr>
                <a:t>Valvoline 15W40 engine oil is designed to provide advanced lubricants performance in modern, low emission diesel engine operating under a variety of service condition. It is endorsed by Cummins Engine company</a:t>
              </a:r>
              <a:endParaRPr lang="en-IN" sz="750" dirty="0">
                <a:cs typeface="Arial" panose="020B0604020202020204" pitchFamily="34" charset="0"/>
              </a:endParaRPr>
            </a:p>
          </p:txBody>
        </p:sp>
        <p:sp>
          <p:nvSpPr>
            <p:cNvPr id="22" name="Freeform 21"/>
            <p:cNvSpPr/>
            <p:nvPr/>
          </p:nvSpPr>
          <p:spPr>
            <a:xfrm>
              <a:off x="1728551" y="5778637"/>
              <a:ext cx="1808283" cy="812156"/>
            </a:xfrm>
            <a:custGeom>
              <a:avLst/>
              <a:gdLst>
                <a:gd name="connsiteX0" fmla="*/ 0 w 1808283"/>
                <a:gd name="connsiteY0" fmla="*/ 135362 h 812156"/>
                <a:gd name="connsiteX1" fmla="*/ 135362 w 1808283"/>
                <a:gd name="connsiteY1" fmla="*/ 0 h 812156"/>
                <a:gd name="connsiteX2" fmla="*/ 1672921 w 1808283"/>
                <a:gd name="connsiteY2" fmla="*/ 0 h 812156"/>
                <a:gd name="connsiteX3" fmla="*/ 1808283 w 1808283"/>
                <a:gd name="connsiteY3" fmla="*/ 135362 h 812156"/>
                <a:gd name="connsiteX4" fmla="*/ 1808283 w 1808283"/>
                <a:gd name="connsiteY4" fmla="*/ 676794 h 812156"/>
                <a:gd name="connsiteX5" fmla="*/ 1672921 w 1808283"/>
                <a:gd name="connsiteY5" fmla="*/ 812156 h 812156"/>
                <a:gd name="connsiteX6" fmla="*/ 135362 w 1808283"/>
                <a:gd name="connsiteY6" fmla="*/ 812156 h 812156"/>
                <a:gd name="connsiteX7" fmla="*/ 0 w 1808283"/>
                <a:gd name="connsiteY7" fmla="*/ 676794 h 812156"/>
                <a:gd name="connsiteX8" fmla="*/ 0 w 1808283"/>
                <a:gd name="connsiteY8" fmla="*/ 135362 h 81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283" h="812156">
                  <a:moveTo>
                    <a:pt x="0" y="135362"/>
                  </a:moveTo>
                  <a:cubicBezTo>
                    <a:pt x="0" y="60604"/>
                    <a:pt x="60604" y="0"/>
                    <a:pt x="135362" y="0"/>
                  </a:cubicBezTo>
                  <a:lnTo>
                    <a:pt x="1672921" y="0"/>
                  </a:lnTo>
                  <a:cubicBezTo>
                    <a:pt x="1747679" y="0"/>
                    <a:pt x="1808283" y="60604"/>
                    <a:pt x="1808283" y="135362"/>
                  </a:cubicBezTo>
                  <a:lnTo>
                    <a:pt x="1808283" y="676794"/>
                  </a:lnTo>
                  <a:cubicBezTo>
                    <a:pt x="1808283" y="751552"/>
                    <a:pt x="1747679" y="812156"/>
                    <a:pt x="1672921" y="812156"/>
                  </a:cubicBezTo>
                  <a:lnTo>
                    <a:pt x="135362" y="812156"/>
                  </a:lnTo>
                  <a:cubicBezTo>
                    <a:pt x="60604" y="812156"/>
                    <a:pt x="0" y="751552"/>
                    <a:pt x="0" y="676794"/>
                  </a:cubicBezTo>
                  <a:lnTo>
                    <a:pt x="0" y="1353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10" tIns="44022" rIns="58310" bIns="44022" numCol="1" spcCol="1270" anchor="ctr" anchorCtr="0">
              <a:noAutofit/>
            </a:bodyPr>
            <a:lstStyle/>
            <a:p>
              <a:pPr algn="ctr" defTabSz="333375">
                <a:lnSpc>
                  <a:spcPct val="90000"/>
                </a:lnSpc>
                <a:spcBef>
                  <a:spcPct val="0"/>
                </a:spcBef>
                <a:spcAft>
                  <a:spcPct val="35000"/>
                </a:spcAft>
              </a:pPr>
              <a:r>
                <a:rPr lang="en-US" sz="750" b="1" dirty="0"/>
                <a:t>Valvoline Genuine Oil</a:t>
              </a:r>
              <a:endParaRPr lang="en-IN" sz="750" dirty="0">
                <a:cs typeface="Arial" panose="020B0604020202020204" pitchFamily="34" charset="0"/>
              </a:endParaRPr>
            </a:p>
          </p:txBody>
        </p:sp>
      </p:grpSp>
      <p:sp>
        <p:nvSpPr>
          <p:cNvPr id="5" name="Slide Number Placeholder 4"/>
          <p:cNvSpPr>
            <a:spLocks noGrp="1"/>
          </p:cNvSpPr>
          <p:nvPr>
            <p:ph type="sldNum" sz="quarter" idx="12"/>
          </p:nvPr>
        </p:nvSpPr>
        <p:spPr/>
        <p:txBody>
          <a:bodyPr/>
          <a:lstStyle/>
          <a:p>
            <a:fld id="{4DD409DC-E6C4-4B05-AE60-EC66B60C4C47}" type="slidenum">
              <a:rPr lang="en-US" smtClean="0"/>
              <a:pPr/>
              <a:t>16</a:t>
            </a:fld>
            <a:endParaRPr lang="en-US" dirty="0"/>
          </a:p>
        </p:txBody>
      </p:sp>
      <p:sp>
        <p:nvSpPr>
          <p:cNvPr id="6" name="TextBox 5"/>
          <p:cNvSpPr txBox="1"/>
          <p:nvPr/>
        </p:nvSpPr>
        <p:spPr>
          <a:xfrm>
            <a:off x="636297" y="122244"/>
            <a:ext cx="3443507" cy="415498"/>
          </a:xfrm>
          <a:prstGeom prst="rect">
            <a:avLst/>
          </a:prstGeom>
          <a:noFill/>
        </p:spPr>
        <p:txBody>
          <a:bodyPr wrap="none" rtlCol="0">
            <a:spAutoFit/>
          </a:bodyPr>
          <a:lstStyle/>
          <a:p>
            <a:pPr algn="l"/>
            <a:r>
              <a:rPr lang="en-US" sz="2100" b="1" dirty="0">
                <a:latin typeface="+mj-lt"/>
              </a:rPr>
              <a:t>CSSPL Product Offerings</a:t>
            </a:r>
            <a:endParaRPr lang="en-IN" sz="2100" b="1" dirty="0">
              <a:latin typeface="+mj-lt"/>
            </a:endParaRPr>
          </a:p>
        </p:txBody>
      </p:sp>
    </p:spTree>
    <p:extLst>
      <p:ext uri="{BB962C8B-B14F-4D97-AF65-F5344CB8AC3E}">
        <p14:creationId xmlns:p14="http://schemas.microsoft.com/office/powerpoint/2010/main" val="128439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A661967-8D01-4D8A-8FD0-86F83ECE6BD1}" type="slidenum">
              <a:rPr lang="en-US" smtClean="0">
                <a:solidFill>
                  <a:srgbClr val="FFFFFF">
                    <a:lumMod val="50000"/>
                  </a:srgbClr>
                </a:solidFill>
              </a:rPr>
              <a:pPr/>
              <a:t>17</a:t>
            </a:fld>
            <a:endParaRPr lang="en-US" dirty="0">
              <a:solidFill>
                <a:srgbClr val="FFFFFF">
                  <a:lumMod val="50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9167628"/>
              </p:ext>
            </p:extLst>
          </p:nvPr>
        </p:nvGraphicFramePr>
        <p:xfrm>
          <a:off x="664195" y="889087"/>
          <a:ext cx="8304876" cy="3786033"/>
        </p:xfrm>
        <a:graphic>
          <a:graphicData uri="http://schemas.openxmlformats.org/drawingml/2006/table">
            <a:tbl>
              <a:tblPr/>
              <a:tblGrid>
                <a:gridCol w="1614246">
                  <a:extLst>
                    <a:ext uri="{9D8B030D-6E8A-4147-A177-3AD203B41FA5}">
                      <a16:colId xmlns:a16="http://schemas.microsoft.com/office/drawing/2014/main" xmlns="" val="20000"/>
                    </a:ext>
                  </a:extLst>
                </a:gridCol>
                <a:gridCol w="547385">
                  <a:extLst>
                    <a:ext uri="{9D8B030D-6E8A-4147-A177-3AD203B41FA5}">
                      <a16:colId xmlns:a16="http://schemas.microsoft.com/office/drawing/2014/main" xmlns="" val="20001"/>
                    </a:ext>
                  </a:extLst>
                </a:gridCol>
                <a:gridCol w="6143245">
                  <a:extLst>
                    <a:ext uri="{9D8B030D-6E8A-4147-A177-3AD203B41FA5}">
                      <a16:colId xmlns:a16="http://schemas.microsoft.com/office/drawing/2014/main" xmlns="" val="20002"/>
                    </a:ext>
                  </a:extLst>
                </a:gridCol>
              </a:tblGrid>
              <a:tr h="278962">
                <a:tc>
                  <a:txBody>
                    <a:bodyPr/>
                    <a:lstStyle/>
                    <a:p>
                      <a:pPr algn="ctr" fontAlgn="b"/>
                      <a:r>
                        <a:rPr lang="en-IN" sz="1100" b="1" i="0" u="none" strike="noStrike" dirty="0">
                          <a:solidFill>
                            <a:srgbClr val="FFFFFF"/>
                          </a:solidFill>
                          <a:effectLst/>
                          <a:latin typeface="Arial" panose="020B0604020202020204" pitchFamily="34" charset="0"/>
                          <a:cs typeface="Arial" panose="020B0604020202020204" pitchFamily="34" charset="0"/>
                        </a:rPr>
                        <a:t>Service Parameters</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1100" b="1" i="0" u="none" strike="noStrike" dirty="0">
                          <a:solidFill>
                            <a:srgbClr val="FFFFFF"/>
                          </a:solidFill>
                          <a:effectLst/>
                          <a:latin typeface="Arial" panose="020B0604020202020204" pitchFamily="34" charset="0"/>
                          <a:cs typeface="Arial" panose="020B0604020202020204" pitchFamily="34" charset="0"/>
                        </a:rPr>
                        <a:t>Target</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IN" sz="1100" b="1" i="0" u="none" strike="noStrike" dirty="0">
                          <a:solidFill>
                            <a:srgbClr val="FFFFFF"/>
                          </a:solidFill>
                          <a:effectLst/>
                          <a:latin typeface="Arial" panose="020B0604020202020204" pitchFamily="34" charset="0"/>
                          <a:cs typeface="Arial" panose="020B0604020202020204" pitchFamily="34" charset="0"/>
                        </a:rPr>
                        <a:t>Details</a:t>
                      </a:r>
                    </a:p>
                  </a:txBody>
                  <a:tcPr marL="7144" marR="7144" marT="7144" marB="0" anchor="ctr">
                    <a:lnL>
                      <a:noFill/>
                    </a:lnL>
                    <a:lnR>
                      <a:noFill/>
                    </a:lnR>
                    <a:lnT>
                      <a:noFill/>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393241">
                <a:tc>
                  <a:txBody>
                    <a:bodyPr/>
                    <a:lstStyle/>
                    <a:p>
                      <a:pPr algn="l" fontAlgn="ctr"/>
                      <a:r>
                        <a:rPr lang="en-IN" sz="900" b="1" i="0" u="none" strike="noStrike" dirty="0">
                          <a:solidFill>
                            <a:srgbClr val="000000"/>
                          </a:solidFill>
                          <a:effectLst/>
                          <a:latin typeface="Arial" panose="020B0604020202020204" pitchFamily="34" charset="0"/>
                          <a:cs typeface="Arial" panose="020B0604020202020204" pitchFamily="34" charset="0"/>
                        </a:rPr>
                        <a:t>NPS (Net Promoter</a:t>
                      </a:r>
                      <a:r>
                        <a:rPr lang="en-IN" sz="900" b="1" i="0" u="none" strike="noStrike" baseline="0" dirty="0">
                          <a:solidFill>
                            <a:srgbClr val="000000"/>
                          </a:solidFill>
                          <a:effectLst/>
                          <a:latin typeface="Arial" panose="020B0604020202020204" pitchFamily="34" charset="0"/>
                          <a:cs typeface="Arial" panose="020B0604020202020204" pitchFamily="34" charset="0"/>
                        </a:rPr>
                        <a:t> Score)</a:t>
                      </a:r>
                      <a:endParaRPr lang="en-IN" sz="9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dirty="0">
                          <a:solidFill>
                            <a:srgbClr val="000000"/>
                          </a:solidFill>
                          <a:effectLst/>
                          <a:latin typeface="Arial" panose="020B0604020202020204" pitchFamily="34" charset="0"/>
                          <a:cs typeface="Arial" panose="020B0604020202020204" pitchFamily="34" charset="0"/>
                        </a:rPr>
                        <a:t>80%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Survey conducted by 3</a:t>
                      </a:r>
                      <a:r>
                        <a:rPr lang="en-US" sz="900" b="0" i="0" u="none" strike="noStrike" baseline="30000" dirty="0">
                          <a:solidFill>
                            <a:srgbClr val="000000"/>
                          </a:solidFill>
                          <a:effectLst/>
                          <a:latin typeface="Arial" panose="020B0604020202020204" pitchFamily="34" charset="0"/>
                          <a:cs typeface="Arial" panose="020B0604020202020204" pitchFamily="34" charset="0"/>
                        </a:rPr>
                        <a:t>rd</a:t>
                      </a:r>
                      <a:r>
                        <a:rPr lang="en-US" sz="900" b="0" i="0" u="none" strike="noStrike" baseline="0" dirty="0">
                          <a:solidFill>
                            <a:srgbClr val="000000"/>
                          </a:solidFill>
                          <a:effectLst/>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party asking customers to rate</a:t>
                      </a:r>
                      <a:r>
                        <a:rPr lang="en-US" sz="900" b="0" i="0" u="none" strike="noStrike" baseline="0" dirty="0">
                          <a:solidFill>
                            <a:srgbClr val="000000"/>
                          </a:solidFill>
                          <a:effectLst/>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the Cummins Services on a scale of 0 -10. </a:t>
                      </a:r>
                    </a:p>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0-6 Detractors, 7-8 Passive &amp; 9-10 Promoters.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6651">
                <a:tc>
                  <a:txBody>
                    <a:bodyPr/>
                    <a:lstStyle/>
                    <a:p>
                      <a:pPr algn="l" fontAlgn="ctr"/>
                      <a:r>
                        <a:rPr lang="en-IN" sz="900" b="1" i="0" u="none" strike="noStrike" dirty="0">
                          <a:solidFill>
                            <a:srgbClr val="000000"/>
                          </a:solidFill>
                          <a:effectLst/>
                          <a:latin typeface="Arial" panose="020B0604020202020204" pitchFamily="34" charset="0"/>
                          <a:cs typeface="Arial" panose="020B0604020202020204" pitchFamily="34" charset="0"/>
                        </a:rPr>
                        <a:t>MTTR</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dirty="0">
                          <a:solidFill>
                            <a:srgbClr val="000000"/>
                          </a:solidFill>
                          <a:effectLst/>
                          <a:latin typeface="Arial" panose="020B0604020202020204" pitchFamily="34" charset="0"/>
                          <a:cs typeface="Arial" panose="020B0604020202020204" pitchFamily="34" charset="0"/>
                        </a:rPr>
                        <a:t>95%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cs typeface="Arial" panose="020B0604020202020204" pitchFamily="34" charset="0"/>
                        </a:rPr>
                        <a:t>Maximum Time To Restore</a:t>
                      </a:r>
                      <a:r>
                        <a:rPr lang="en-US" sz="900" b="0" i="0" u="none" strike="noStrike" dirty="0">
                          <a:solidFill>
                            <a:srgbClr val="000000"/>
                          </a:solidFill>
                          <a:effectLst/>
                          <a:latin typeface="Arial" panose="020B0604020202020204" pitchFamily="34" charset="0"/>
                          <a:cs typeface="Arial" panose="020B0604020202020204" pitchFamily="34" charset="0"/>
                        </a:rPr>
                        <a:t> (Warranty Engines):</a:t>
                      </a:r>
                      <a:r>
                        <a:rPr lang="en-US" sz="900" b="0" i="0" u="none" strike="noStrike" baseline="0" dirty="0">
                          <a:solidFill>
                            <a:srgbClr val="000000"/>
                          </a:solidFill>
                          <a:effectLst/>
                          <a:latin typeface="Arial" panose="020B0604020202020204" pitchFamily="34" charset="0"/>
                          <a:cs typeface="Arial" panose="020B0604020202020204" pitchFamily="34" charset="0"/>
                        </a:rPr>
                        <a:t> No. of hours taken</a:t>
                      </a:r>
                      <a:r>
                        <a:rPr lang="en-US" sz="900" b="0" i="0" u="none" strike="noStrike" dirty="0">
                          <a:solidFill>
                            <a:srgbClr val="000000"/>
                          </a:solidFill>
                          <a:effectLst/>
                          <a:latin typeface="Arial" panose="020B0604020202020204" pitchFamily="34" charset="0"/>
                          <a:cs typeface="Arial" panose="020B0604020202020204" pitchFamily="34" charset="0"/>
                        </a:rPr>
                        <a:t> to commission the engine from the</a:t>
                      </a:r>
                      <a:r>
                        <a:rPr lang="en-US" sz="900" b="0" i="0" u="none" strike="noStrike" baseline="0" dirty="0">
                          <a:solidFill>
                            <a:srgbClr val="000000"/>
                          </a:solidFill>
                          <a:effectLst/>
                          <a:latin typeface="Arial" panose="020B0604020202020204" pitchFamily="34" charset="0"/>
                          <a:cs typeface="Arial" panose="020B0604020202020204" pitchFamily="34" charset="0"/>
                        </a:rPr>
                        <a:t> time of </a:t>
                      </a:r>
                      <a:r>
                        <a:rPr lang="en-US" sz="900" b="0" i="0" u="none" strike="noStrike" dirty="0">
                          <a:solidFill>
                            <a:srgbClr val="000000"/>
                          </a:solidFill>
                          <a:effectLst/>
                          <a:latin typeface="Arial" panose="020B0604020202020204" pitchFamily="34" charset="0"/>
                          <a:cs typeface="Arial" panose="020B0604020202020204" pitchFamily="34" charset="0"/>
                        </a:rPr>
                        <a:t>failure. MTTR target is within 48 hours from failure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1973">
                <a:tc>
                  <a:txBody>
                    <a:bodyPr/>
                    <a:lstStyle/>
                    <a:p>
                      <a:pPr algn="l" fontAlgn="ctr"/>
                      <a:r>
                        <a:rPr lang="en-IN" sz="900" b="1" i="0" u="none" strike="noStrike" dirty="0">
                          <a:solidFill>
                            <a:srgbClr val="000000"/>
                          </a:solidFill>
                          <a:effectLst/>
                          <a:latin typeface="Arial" panose="020B0604020202020204" pitchFamily="34" charset="0"/>
                          <a:cs typeface="Arial" panose="020B0604020202020204" pitchFamily="34" charset="0"/>
                        </a:rPr>
                        <a:t>RECT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dirty="0">
                          <a:solidFill>
                            <a:srgbClr val="000000"/>
                          </a:solidFill>
                          <a:effectLst/>
                          <a:latin typeface="Arial" panose="020B0604020202020204" pitchFamily="34" charset="0"/>
                          <a:cs typeface="Arial" panose="020B0604020202020204" pitchFamily="34" charset="0"/>
                        </a:rPr>
                        <a:t>90%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cs typeface="Arial" panose="020B0604020202020204" pitchFamily="34" charset="0"/>
                        </a:rPr>
                        <a:t>Repair Event Cycle Time</a:t>
                      </a:r>
                      <a:r>
                        <a:rPr lang="en-US" sz="900" b="0" i="0" u="none" strike="noStrike" dirty="0">
                          <a:solidFill>
                            <a:srgbClr val="000000"/>
                          </a:solidFill>
                          <a:effectLst/>
                          <a:latin typeface="Arial" panose="020B0604020202020204" pitchFamily="34" charset="0"/>
                          <a:cs typeface="Arial" panose="020B0604020202020204" pitchFamily="34" charset="0"/>
                        </a:rPr>
                        <a:t>:</a:t>
                      </a:r>
                      <a:r>
                        <a:rPr lang="en-US" sz="900" b="0" i="0" u="none" strike="noStrike" baseline="0" dirty="0">
                          <a:solidFill>
                            <a:srgbClr val="000000"/>
                          </a:solidFill>
                          <a:effectLst/>
                          <a:latin typeface="Arial" panose="020B0604020202020204" pitchFamily="34" charset="0"/>
                          <a:cs typeface="Arial" panose="020B0604020202020204" pitchFamily="34" charset="0"/>
                        </a:rPr>
                        <a:t> No. of hours taken to i</a:t>
                      </a:r>
                      <a:r>
                        <a:rPr lang="en-US" sz="900" b="0" i="0" u="none" strike="noStrike" dirty="0">
                          <a:solidFill>
                            <a:srgbClr val="000000"/>
                          </a:solidFill>
                          <a:effectLst/>
                          <a:latin typeface="Arial" panose="020B0604020202020204" pitchFamily="34" charset="0"/>
                          <a:cs typeface="Arial" panose="020B0604020202020204" pitchFamily="34" charset="0"/>
                        </a:rPr>
                        <a:t>nvoice / claim the engine from the time of failure. RECT target is within 72</a:t>
                      </a:r>
                      <a:r>
                        <a:rPr lang="en-US" sz="900" b="0" i="0" u="none" strike="noStrike" baseline="0" dirty="0">
                          <a:solidFill>
                            <a:srgbClr val="000000"/>
                          </a:solidFill>
                          <a:effectLst/>
                          <a:latin typeface="Arial" panose="020B0604020202020204" pitchFamily="34" charset="0"/>
                          <a:cs typeface="Arial" panose="020B0604020202020204" pitchFamily="34" charset="0"/>
                        </a:rPr>
                        <a:t> hours f</a:t>
                      </a:r>
                      <a:r>
                        <a:rPr lang="en-US" sz="900" b="0" i="0" u="none" strike="noStrike" dirty="0">
                          <a:solidFill>
                            <a:srgbClr val="000000"/>
                          </a:solidFill>
                          <a:effectLst/>
                          <a:latin typeface="Arial" panose="020B0604020202020204" pitchFamily="34" charset="0"/>
                          <a:cs typeface="Arial" panose="020B0604020202020204" pitchFamily="34" charset="0"/>
                        </a:rPr>
                        <a:t>rom failure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6392">
                <a:tc>
                  <a:txBody>
                    <a:bodyPr/>
                    <a:lstStyle/>
                    <a:p>
                      <a:pPr algn="l" fontAlgn="ctr"/>
                      <a:r>
                        <a:rPr lang="en-IN" sz="900" b="1" i="0" u="none" strike="noStrike" dirty="0">
                          <a:solidFill>
                            <a:srgbClr val="000000"/>
                          </a:solidFill>
                          <a:effectLst/>
                          <a:latin typeface="Arial" panose="020B0604020202020204" pitchFamily="34" charset="0"/>
                          <a:cs typeface="Arial" panose="020B0604020202020204" pitchFamily="34" charset="0"/>
                        </a:rPr>
                        <a:t>NEPI A Check Compliance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a:solidFill>
                            <a:srgbClr val="000000"/>
                          </a:solidFill>
                          <a:effectLst/>
                          <a:latin typeface="Arial" panose="020B0604020202020204" pitchFamily="34" charset="0"/>
                          <a:cs typeface="Arial" panose="020B060402020202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New Engine Performance Inspection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5678">
                <a:tc>
                  <a:txBody>
                    <a:bodyPr/>
                    <a:lstStyle/>
                    <a:p>
                      <a:pPr algn="l" fontAlgn="ctr"/>
                      <a:r>
                        <a:rPr lang="en-IN" sz="900" b="1" i="0" u="none" strike="noStrike" dirty="0">
                          <a:solidFill>
                            <a:srgbClr val="000000"/>
                          </a:solidFill>
                          <a:effectLst/>
                          <a:latin typeface="Arial" panose="020B0604020202020204" pitchFamily="34" charset="0"/>
                          <a:cs typeface="Arial" panose="020B0604020202020204" pitchFamily="34" charset="0"/>
                        </a:rPr>
                        <a:t>B</a:t>
                      </a:r>
                      <a:r>
                        <a:rPr lang="en-IN" sz="900" b="1" i="0" u="none" strike="noStrike" baseline="0" dirty="0">
                          <a:solidFill>
                            <a:srgbClr val="000000"/>
                          </a:solidFill>
                          <a:effectLst/>
                          <a:latin typeface="Arial" panose="020B0604020202020204" pitchFamily="34" charset="0"/>
                          <a:cs typeface="Arial" panose="020B0604020202020204" pitchFamily="34" charset="0"/>
                        </a:rPr>
                        <a:t> </a:t>
                      </a:r>
                      <a:r>
                        <a:rPr lang="en-IN" sz="900" b="1" i="0" u="none" strike="noStrike" dirty="0">
                          <a:solidFill>
                            <a:srgbClr val="000000"/>
                          </a:solidFill>
                          <a:effectLst/>
                          <a:latin typeface="Arial" panose="020B0604020202020204" pitchFamily="34" charset="0"/>
                          <a:cs typeface="Arial" panose="020B0604020202020204" pitchFamily="34" charset="0"/>
                        </a:rPr>
                        <a:t>Check Compliance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dirty="0">
                          <a:solidFill>
                            <a:srgbClr val="000000"/>
                          </a:solidFill>
                          <a:effectLst/>
                          <a:latin typeface="Arial" panose="020B0604020202020204" pitchFamily="34" charset="0"/>
                          <a:cs typeface="Arial" panose="020B0604020202020204" pitchFamily="34" charset="0"/>
                        </a:rPr>
                        <a:t>85%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n-US" sz="900" b="0" i="0" u="none" strike="noStrike" dirty="0">
                          <a:solidFill>
                            <a:srgbClr val="000000"/>
                          </a:solidFill>
                          <a:effectLst/>
                          <a:latin typeface="Arial" panose="020B0604020202020204" pitchFamily="34" charset="0"/>
                          <a:cs typeface="Arial" panose="020B0604020202020204" pitchFamily="34" charset="0"/>
                        </a:rPr>
                        <a:t>Free services of an engine under warranty within</a:t>
                      </a:r>
                      <a:r>
                        <a:rPr lang="en-US" sz="900" b="0" i="0" u="none" strike="noStrike" baseline="0" dirty="0">
                          <a:solidFill>
                            <a:srgbClr val="000000"/>
                          </a:solidFill>
                          <a:effectLst/>
                          <a:latin typeface="Arial" panose="020B0604020202020204" pitchFamily="34" charset="0"/>
                          <a:cs typeface="Arial" panose="020B0604020202020204" pitchFamily="34" charset="0"/>
                        </a:rPr>
                        <a:t> </a:t>
                      </a:r>
                      <a:r>
                        <a:rPr lang="en-US" sz="900" b="0" i="0" u="none" strike="noStrike" dirty="0">
                          <a:solidFill>
                            <a:srgbClr val="000000"/>
                          </a:solidFill>
                          <a:effectLst/>
                          <a:latin typeface="Arial" panose="020B0604020202020204" pitchFamily="34" charset="0"/>
                          <a:cs typeface="Arial" panose="020B0604020202020204" pitchFamily="34" charset="0"/>
                        </a:rPr>
                        <a:t>defined time periods (based on model / KVA</a:t>
                      </a:r>
                      <a:r>
                        <a:rPr lang="en-US" sz="900" b="0" i="0" u="none" strike="noStrike" baseline="0" dirty="0">
                          <a:solidFill>
                            <a:srgbClr val="000000"/>
                          </a:solidFill>
                          <a:effectLst/>
                          <a:latin typeface="Arial" panose="020B0604020202020204" pitchFamily="34" charset="0"/>
                          <a:cs typeface="Arial" panose="020B0604020202020204" pitchFamily="34" charset="0"/>
                        </a:rPr>
                        <a:t>)</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5678">
                <a:tc>
                  <a:txBody>
                    <a:bodyPr/>
                    <a:lstStyle/>
                    <a:p>
                      <a:pPr algn="l" fontAlgn="ctr"/>
                      <a:r>
                        <a:rPr lang="en-IN" sz="900" b="1" i="0" u="none" strike="noStrike" dirty="0">
                          <a:solidFill>
                            <a:srgbClr val="000000"/>
                          </a:solidFill>
                          <a:effectLst/>
                          <a:latin typeface="Arial" panose="020B0604020202020204" pitchFamily="34" charset="0"/>
                          <a:cs typeface="Arial" panose="020B0604020202020204" pitchFamily="34" charset="0"/>
                        </a:rPr>
                        <a:t>C Check Compliance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dirty="0">
                          <a:solidFill>
                            <a:srgbClr val="000000"/>
                          </a:solidFill>
                          <a:effectLst/>
                          <a:latin typeface="Arial" panose="020B0604020202020204" pitchFamily="34" charset="0"/>
                          <a:cs typeface="Arial" panose="020B0604020202020204" pitchFamily="34" charset="0"/>
                        </a:rPr>
                        <a:t>85%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xmlns="" val="10006"/>
                  </a:ext>
                </a:extLst>
              </a:tr>
              <a:tr h="225826">
                <a:tc>
                  <a:txBody>
                    <a:bodyPr/>
                    <a:lstStyle/>
                    <a:p>
                      <a:pPr algn="l" fontAlgn="ctr"/>
                      <a:r>
                        <a:rPr lang="en-IN" sz="900" b="1" i="0" u="none" strike="noStrike" dirty="0">
                          <a:solidFill>
                            <a:srgbClr val="000000"/>
                          </a:solidFill>
                          <a:effectLst/>
                          <a:latin typeface="Arial" panose="020B0604020202020204" pitchFamily="34" charset="0"/>
                          <a:cs typeface="Arial" panose="020B0604020202020204" pitchFamily="34" charset="0"/>
                        </a:rPr>
                        <a:t>D Check Compliance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dirty="0">
                          <a:solidFill>
                            <a:srgbClr val="000000"/>
                          </a:solidFill>
                          <a:effectLst/>
                          <a:latin typeface="Arial" panose="020B0604020202020204" pitchFamily="34" charset="0"/>
                          <a:cs typeface="Arial" panose="020B0604020202020204" pitchFamily="34" charset="0"/>
                        </a:rPr>
                        <a:t>85%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xmlns="" val="10007"/>
                  </a:ext>
                </a:extLst>
              </a:tr>
              <a:tr h="383191">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Call Acknowledged within 30 min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a:solidFill>
                            <a:srgbClr val="000000"/>
                          </a:solidFill>
                          <a:effectLst/>
                          <a:latin typeface="Arial" panose="020B0604020202020204" pitchFamily="34" charset="0"/>
                          <a:cs typeface="Arial" panose="020B0604020202020204" pitchFamily="34" charset="0"/>
                        </a:rPr>
                        <a:t>90%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Customer call will be acknowledged by our service team within 30 minutes as per SDP process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32096">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Call attended within 4 hrs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dirty="0">
                          <a:solidFill>
                            <a:srgbClr val="000000"/>
                          </a:solidFill>
                          <a:effectLst/>
                          <a:latin typeface="Arial" panose="020B0604020202020204" pitchFamily="34" charset="0"/>
                          <a:cs typeface="Arial" panose="020B0604020202020204" pitchFamily="34" charset="0"/>
                        </a:rPr>
                        <a:t>100%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Customer call will be attended by our engineer within</a:t>
                      </a:r>
                      <a:r>
                        <a:rPr lang="en-US" sz="900" b="0" i="0" u="none" strike="noStrike" baseline="0" dirty="0">
                          <a:solidFill>
                            <a:srgbClr val="000000"/>
                          </a:solidFill>
                          <a:effectLst/>
                          <a:latin typeface="Arial" panose="020B0604020202020204" pitchFamily="34" charset="0"/>
                          <a:cs typeface="Arial" panose="020B0604020202020204" pitchFamily="34" charset="0"/>
                        </a:rPr>
                        <a:t> 4 hours </a:t>
                      </a:r>
                      <a:r>
                        <a:rPr lang="en-US" sz="900" b="0" i="0" u="none" strike="noStrike" dirty="0">
                          <a:solidFill>
                            <a:srgbClr val="000000"/>
                          </a:solidFill>
                          <a:effectLst/>
                          <a:latin typeface="Arial" panose="020B0604020202020204" pitchFamily="34" charset="0"/>
                          <a:cs typeface="Arial" panose="020B0604020202020204" pitchFamily="34" charset="0"/>
                        </a:rPr>
                        <a:t>as per SDP process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65678">
                <a:tc>
                  <a:txBody>
                    <a:bodyPr/>
                    <a:lstStyle/>
                    <a:p>
                      <a:pPr algn="l" fontAlgn="ctr"/>
                      <a:r>
                        <a:rPr lang="en-US" sz="900" b="1" i="0" u="none" strike="noStrike" dirty="0">
                          <a:solidFill>
                            <a:srgbClr val="000000"/>
                          </a:solidFill>
                          <a:effectLst/>
                          <a:latin typeface="Arial" panose="020B0604020202020204" pitchFamily="34" charset="0"/>
                          <a:cs typeface="Arial" panose="020B0604020202020204" pitchFamily="34" charset="0"/>
                        </a:rPr>
                        <a:t>Call resolved within 48 hrs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dirty="0">
                          <a:solidFill>
                            <a:srgbClr val="000000"/>
                          </a:solidFill>
                          <a:effectLst/>
                          <a:latin typeface="Arial" panose="020B0604020202020204" pitchFamily="34" charset="0"/>
                          <a:cs typeface="Arial" panose="020B0604020202020204" pitchFamily="34" charset="0"/>
                        </a:rPr>
                        <a:t>95%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baseline="0" dirty="0">
                          <a:solidFill>
                            <a:srgbClr val="000000"/>
                          </a:solidFill>
                          <a:effectLst/>
                          <a:latin typeface="Arial" panose="020B0604020202020204" pitchFamily="34" charset="0"/>
                          <a:cs typeface="Arial" panose="020B0604020202020204" pitchFamily="34" charset="0"/>
                        </a:rPr>
                        <a:t> Customer c</a:t>
                      </a:r>
                      <a:r>
                        <a:rPr lang="en-US" sz="900" b="0" i="0" u="none" strike="noStrike" dirty="0">
                          <a:solidFill>
                            <a:srgbClr val="000000"/>
                          </a:solidFill>
                          <a:effectLst/>
                          <a:latin typeface="Arial" panose="020B0604020202020204" pitchFamily="34" charset="0"/>
                          <a:cs typeface="Arial" panose="020B0604020202020204" pitchFamily="34" charset="0"/>
                        </a:rPr>
                        <a:t>all will be resolved by our engineer within 24 hours as per SDP process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90667">
                <a:tc>
                  <a:txBody>
                    <a:bodyPr/>
                    <a:lstStyle/>
                    <a:p>
                      <a:pPr algn="l" fontAlgn="ctr"/>
                      <a:r>
                        <a:rPr lang="en-IN" sz="900" b="1" i="0" u="none" strike="noStrike" dirty="0">
                          <a:solidFill>
                            <a:srgbClr val="000000"/>
                          </a:solidFill>
                          <a:effectLst/>
                          <a:latin typeface="Arial" panose="020B0604020202020204" pitchFamily="34" charset="0"/>
                          <a:cs typeface="Arial" panose="020B0604020202020204" pitchFamily="34" charset="0"/>
                        </a:rPr>
                        <a:t>DSC Score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800" b="0" i="0" u="none" strike="noStrike" dirty="0">
                          <a:solidFill>
                            <a:srgbClr val="000000"/>
                          </a:solidFill>
                          <a:effectLst/>
                          <a:latin typeface="Arial" panose="020B0604020202020204" pitchFamily="34" charset="0"/>
                          <a:cs typeface="Arial" panose="020B0604020202020204" pitchFamily="34" charset="0"/>
                        </a:rPr>
                        <a:t>75%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Dealer Score Card:</a:t>
                      </a:r>
                      <a:r>
                        <a:rPr lang="en-US" sz="900" b="0" i="0" u="none" strike="noStrike" baseline="0" dirty="0">
                          <a:solidFill>
                            <a:srgbClr val="000000"/>
                          </a:solidFill>
                          <a:effectLst/>
                          <a:latin typeface="Arial" panose="020B0604020202020204" pitchFamily="34" charset="0"/>
                          <a:cs typeface="Arial" panose="020B0604020202020204" pitchFamily="34" charset="0"/>
                        </a:rPr>
                        <a:t> Means to measure overall de</a:t>
                      </a:r>
                      <a:r>
                        <a:rPr lang="en-US" sz="900" b="0" i="0" u="none" strike="noStrike" dirty="0">
                          <a:solidFill>
                            <a:srgbClr val="000000"/>
                          </a:solidFill>
                          <a:effectLst/>
                          <a:latin typeface="Arial" panose="020B0604020202020204" pitchFamily="34" charset="0"/>
                          <a:cs typeface="Arial" panose="020B0604020202020204" pitchFamily="34" charset="0"/>
                        </a:rPr>
                        <a:t>alership performance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4" name="TextBox 3"/>
          <p:cNvSpPr txBox="1"/>
          <p:nvPr/>
        </p:nvSpPr>
        <p:spPr>
          <a:xfrm>
            <a:off x="664195" y="190514"/>
            <a:ext cx="2752677" cy="415498"/>
          </a:xfrm>
          <a:prstGeom prst="rect">
            <a:avLst/>
          </a:prstGeom>
          <a:noFill/>
        </p:spPr>
        <p:txBody>
          <a:bodyPr wrap="none" rtlCol="0">
            <a:spAutoFit/>
          </a:bodyPr>
          <a:lstStyle/>
          <a:p>
            <a:pPr algn="l"/>
            <a:r>
              <a:rPr lang="en-US" sz="2100" b="1" dirty="0">
                <a:latin typeface="+mj-lt"/>
              </a:rPr>
              <a:t>Service Parameters </a:t>
            </a:r>
            <a:endParaRPr lang="en-IN" sz="2100" b="1" dirty="0">
              <a:latin typeface="+mj-lt"/>
            </a:endParaRPr>
          </a:p>
        </p:txBody>
      </p:sp>
    </p:spTree>
    <p:extLst>
      <p:ext uri="{BB962C8B-B14F-4D97-AF65-F5344CB8AC3E}">
        <p14:creationId xmlns:p14="http://schemas.microsoft.com/office/powerpoint/2010/main" val="33501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5340E-3F9E-4EAF-B90C-ACB0FF6305A8}"/>
              </a:ext>
            </a:extLst>
          </p:cNvPr>
          <p:cNvSpPr>
            <a:spLocks noGrp="1"/>
          </p:cNvSpPr>
          <p:nvPr>
            <p:ph type="title"/>
          </p:nvPr>
        </p:nvSpPr>
        <p:spPr>
          <a:xfrm>
            <a:off x="904155" y="2039665"/>
            <a:ext cx="8075613" cy="667940"/>
          </a:xfrm>
        </p:spPr>
        <p:txBody>
          <a:bodyPr/>
          <a:lstStyle/>
          <a:p>
            <a:r>
              <a:rPr lang="en-US" dirty="0"/>
              <a:t>LOTO</a:t>
            </a:r>
            <a:endParaRPr lang="en-IN" dirty="0"/>
          </a:p>
        </p:txBody>
      </p:sp>
      <p:sp>
        <p:nvSpPr>
          <p:cNvPr id="4" name="Slide Number Placeholder 3">
            <a:extLst>
              <a:ext uri="{FF2B5EF4-FFF2-40B4-BE49-F238E27FC236}">
                <a16:creationId xmlns:a16="http://schemas.microsoft.com/office/drawing/2014/main" xmlns="" id="{D42E2993-9C14-4006-862C-B6E2C111350A}"/>
              </a:ext>
            </a:extLst>
          </p:cNvPr>
          <p:cNvSpPr>
            <a:spLocks noGrp="1"/>
          </p:cNvSpPr>
          <p:nvPr>
            <p:ph type="sldNum" sz="quarter" idx="12"/>
          </p:nvPr>
        </p:nvSpPr>
        <p:spPr/>
        <p:txBody>
          <a:bodyPr/>
          <a:lstStyle/>
          <a:p>
            <a:fld id="{A714C784-554E-4199-B30C-D4744E736996}" type="slidenum">
              <a:rPr lang="en-IN" smtClean="0"/>
              <a:t>18</a:t>
            </a:fld>
            <a:endParaRPr lang="en-IN"/>
          </a:p>
        </p:txBody>
      </p:sp>
    </p:spTree>
    <p:extLst>
      <p:ext uri="{BB962C8B-B14F-4D97-AF65-F5344CB8AC3E}">
        <p14:creationId xmlns:p14="http://schemas.microsoft.com/office/powerpoint/2010/main" val="187764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A661967-8D01-4D8A-8FD0-86F83ECE6BD1}" type="slidenum">
              <a:rPr lang="en-US" smtClean="0">
                <a:solidFill>
                  <a:srgbClr val="FFFFFF">
                    <a:lumMod val="50000"/>
                  </a:srgbClr>
                </a:solidFill>
              </a:rPr>
              <a:pPr/>
              <a:t>19</a:t>
            </a:fld>
            <a:endParaRPr lang="en-US">
              <a:solidFill>
                <a:srgbClr val="FFFFFF">
                  <a:lumMod val="50000"/>
                </a:srgbClr>
              </a:solidFill>
            </a:endParaRPr>
          </a:p>
        </p:txBody>
      </p:sp>
      <p:sp>
        <p:nvSpPr>
          <p:cNvPr id="4" name="Content Placeholder 2"/>
          <p:cNvSpPr txBox="1">
            <a:spLocks/>
          </p:cNvSpPr>
          <p:nvPr/>
        </p:nvSpPr>
        <p:spPr>
          <a:xfrm>
            <a:off x="744537" y="1100963"/>
            <a:ext cx="8399463" cy="3214464"/>
          </a:xfrm>
          <a:prstGeom prst="rect">
            <a:avLst/>
          </a:prstGeom>
        </p:spPr>
        <p:txBody>
          <a:bodyPr/>
          <a:lstStyle>
            <a:lvl1pPr marL="309026" indent="-309026" algn="l" rtl="0" eaLnBrk="1" fontAlgn="base" hangingPunct="1">
              <a:spcBef>
                <a:spcPct val="35000"/>
              </a:spcBef>
              <a:spcAft>
                <a:spcPct val="0"/>
              </a:spcAft>
              <a:buClr>
                <a:srgbClr val="EE2E24"/>
              </a:buClr>
              <a:buFont typeface="Wingdings" pitchFamily="-65" charset="2"/>
              <a:buChar char="§"/>
              <a:defRPr sz="3467">
                <a:solidFill>
                  <a:schemeClr val="tx1"/>
                </a:solidFill>
                <a:latin typeface="+mn-lt"/>
                <a:ea typeface="+mn-ea"/>
                <a:cs typeface="+mn-cs"/>
              </a:defRPr>
            </a:lvl1pPr>
            <a:lvl2pPr marL="772565" indent="-311143" algn="l" rtl="0" eaLnBrk="1" fontAlgn="base" hangingPunct="1">
              <a:spcBef>
                <a:spcPct val="35000"/>
              </a:spcBef>
              <a:spcAft>
                <a:spcPct val="0"/>
              </a:spcAft>
              <a:buClr>
                <a:srgbClr val="EE2E24"/>
              </a:buClr>
              <a:buFont typeface="Arial" charset="0"/>
              <a:buChar char="–"/>
              <a:defRPr sz="2933">
                <a:solidFill>
                  <a:schemeClr val="tx1"/>
                </a:solidFill>
                <a:latin typeface="+mn-lt"/>
                <a:cs typeface="+mn-cs"/>
              </a:defRPr>
            </a:lvl2pPr>
            <a:lvl3pPr marL="1151438" indent="-226478" algn="l" rtl="0" eaLnBrk="1" fontAlgn="base" hangingPunct="1">
              <a:spcBef>
                <a:spcPct val="35000"/>
              </a:spcBef>
              <a:spcAft>
                <a:spcPct val="0"/>
              </a:spcAft>
              <a:buClr>
                <a:srgbClr val="EE2E24"/>
              </a:buClr>
              <a:buChar char="•"/>
              <a:defRPr sz="2667">
                <a:solidFill>
                  <a:schemeClr val="tx1"/>
                </a:solidFill>
                <a:latin typeface="+mn-lt"/>
                <a:cs typeface="+mn-cs"/>
              </a:defRPr>
            </a:lvl3pPr>
            <a:lvl4pPr marL="1528195" indent="-224361" algn="l" rtl="0" eaLnBrk="1" fontAlgn="base" hangingPunct="1">
              <a:spcBef>
                <a:spcPct val="35000"/>
              </a:spcBef>
              <a:spcAft>
                <a:spcPct val="0"/>
              </a:spcAft>
              <a:buChar char="–"/>
              <a:defRPr>
                <a:solidFill>
                  <a:schemeClr val="tx1"/>
                </a:solidFill>
                <a:latin typeface="+mn-lt"/>
                <a:cs typeface="+mn-cs"/>
              </a:defRPr>
            </a:lvl4pPr>
            <a:lvl5pPr marL="1921885" indent="-241294" algn="l" rtl="0" eaLnBrk="1" fontAlgn="base" hangingPunct="1">
              <a:spcBef>
                <a:spcPct val="35000"/>
              </a:spcBef>
              <a:spcAft>
                <a:spcPct val="0"/>
              </a:spcAft>
              <a:buChar char="»"/>
              <a:defRPr i="1">
                <a:solidFill>
                  <a:schemeClr val="tx1"/>
                </a:solidFill>
                <a:latin typeface="+mn-lt"/>
                <a:cs typeface="+mn-cs"/>
              </a:defRPr>
            </a:lvl5pPr>
            <a:lvl6pPr marL="2531470" indent="-241294" algn="l" rtl="0" eaLnBrk="1" fontAlgn="base" hangingPunct="1">
              <a:spcBef>
                <a:spcPct val="35000"/>
              </a:spcBef>
              <a:spcAft>
                <a:spcPct val="0"/>
              </a:spcAft>
              <a:buChar char="»"/>
              <a:defRPr i="1">
                <a:solidFill>
                  <a:schemeClr val="tx1"/>
                </a:solidFill>
                <a:latin typeface="+mn-lt"/>
                <a:cs typeface="+mn-cs"/>
              </a:defRPr>
            </a:lvl6pPr>
            <a:lvl7pPr marL="3141055" indent="-241294" algn="l" rtl="0" eaLnBrk="1" fontAlgn="base" hangingPunct="1">
              <a:spcBef>
                <a:spcPct val="35000"/>
              </a:spcBef>
              <a:spcAft>
                <a:spcPct val="0"/>
              </a:spcAft>
              <a:buChar char="»"/>
              <a:defRPr i="1">
                <a:solidFill>
                  <a:schemeClr val="tx1"/>
                </a:solidFill>
                <a:latin typeface="+mn-lt"/>
                <a:cs typeface="+mn-cs"/>
              </a:defRPr>
            </a:lvl7pPr>
            <a:lvl8pPr marL="3750640" indent="-241294" algn="l" rtl="0" eaLnBrk="1" fontAlgn="base" hangingPunct="1">
              <a:spcBef>
                <a:spcPct val="35000"/>
              </a:spcBef>
              <a:spcAft>
                <a:spcPct val="0"/>
              </a:spcAft>
              <a:buChar char="»"/>
              <a:defRPr i="1">
                <a:solidFill>
                  <a:schemeClr val="tx1"/>
                </a:solidFill>
                <a:latin typeface="+mn-lt"/>
                <a:cs typeface="+mn-cs"/>
              </a:defRPr>
            </a:lvl8pPr>
            <a:lvl9pPr marL="4360224" indent="-241294" algn="l" rtl="0" eaLnBrk="1" fontAlgn="base" hangingPunct="1">
              <a:spcBef>
                <a:spcPct val="35000"/>
              </a:spcBef>
              <a:spcAft>
                <a:spcPct val="0"/>
              </a:spcAft>
              <a:buChar char="»"/>
              <a:defRPr i="1">
                <a:solidFill>
                  <a:schemeClr val="tx1"/>
                </a:solidFill>
                <a:latin typeface="+mn-lt"/>
                <a:cs typeface="+mn-cs"/>
              </a:defRPr>
            </a:lvl9pPr>
          </a:lstStyle>
          <a:p>
            <a:pPr>
              <a:lnSpc>
                <a:spcPct val="150000"/>
              </a:lnSpc>
            </a:pPr>
            <a:r>
              <a:rPr lang="en-US" sz="1200" b="1" kern="0" dirty="0"/>
              <a:t>Wearing of PPEs </a:t>
            </a:r>
            <a:r>
              <a:rPr lang="en-US" sz="1200" kern="0" dirty="0"/>
              <a:t>by technical staff &amp; material handling staff is mandatory. </a:t>
            </a:r>
          </a:p>
          <a:p>
            <a:pPr>
              <a:lnSpc>
                <a:spcPct val="150000"/>
              </a:lnSpc>
            </a:pPr>
            <a:r>
              <a:rPr lang="en-US" sz="1200" kern="0" dirty="0"/>
              <a:t>Wearing a </a:t>
            </a:r>
            <a:r>
              <a:rPr lang="en-US" sz="1200" b="1" kern="0" dirty="0"/>
              <a:t>helmet </a:t>
            </a:r>
            <a:r>
              <a:rPr lang="en-US" sz="1200" kern="0" dirty="0"/>
              <a:t>while driving two wheeler is must for both driver and pillion rider. Similarly wearing </a:t>
            </a:r>
            <a:r>
              <a:rPr lang="en-US" sz="1200" b="1" kern="0" dirty="0"/>
              <a:t>seat belt </a:t>
            </a:r>
            <a:r>
              <a:rPr lang="en-US" sz="1200" kern="0" dirty="0"/>
              <a:t>is must for both the driver as well as co-passenger</a:t>
            </a:r>
          </a:p>
          <a:p>
            <a:pPr>
              <a:lnSpc>
                <a:spcPct val="150000"/>
              </a:lnSpc>
            </a:pPr>
            <a:r>
              <a:rPr lang="en-US" sz="1200" b="1" kern="0" dirty="0"/>
              <a:t>Near hit reporting &amp; tracking -  </a:t>
            </a:r>
            <a:r>
              <a:rPr lang="en-US" sz="1200" kern="0" dirty="0"/>
              <a:t>Near hit is an undesired and unplanned event which is likely to cause either physical harm like personal injury or damage to property and loss of time.</a:t>
            </a:r>
          </a:p>
          <a:p>
            <a:pPr>
              <a:lnSpc>
                <a:spcPct val="150000"/>
              </a:lnSpc>
            </a:pPr>
            <a:r>
              <a:rPr kumimoji="1" lang="en-US" altLang="en-US" sz="1200" b="1" kern="0" dirty="0">
                <a:latin typeface="Arial" charset="0"/>
                <a:cs typeface="Arial" charset="0"/>
              </a:rPr>
              <a:t>Safety - </a:t>
            </a:r>
            <a:r>
              <a:rPr kumimoji="1" lang="en-US" altLang="en-US" sz="1200" kern="0" dirty="0">
                <a:latin typeface="Arial" charset="0"/>
                <a:cs typeface="Arial" charset="0"/>
              </a:rPr>
              <a:t>Safety is practices, procedures &amp; actions for prevention of accident.</a:t>
            </a:r>
          </a:p>
          <a:p>
            <a:pPr>
              <a:lnSpc>
                <a:spcPct val="150000"/>
              </a:lnSpc>
            </a:pPr>
            <a:r>
              <a:rPr kumimoji="1" lang="en-US" sz="1200" kern="0" dirty="0">
                <a:latin typeface="Arial" charset="0"/>
                <a:cs typeface="Arial" charset="0"/>
              </a:rPr>
              <a:t>Accident Investigation &amp; analysis - </a:t>
            </a:r>
            <a:r>
              <a:rPr kumimoji="1" lang="en-US" sz="1200" b="1" kern="0" dirty="0">
                <a:latin typeface="Arial" charset="0"/>
                <a:cs typeface="Arial" charset="0"/>
              </a:rPr>
              <a:t>Safety audits</a:t>
            </a:r>
            <a:endParaRPr lang="en-US" sz="1200" b="1" kern="0" dirty="0"/>
          </a:p>
          <a:p>
            <a:pPr>
              <a:lnSpc>
                <a:spcPct val="150000"/>
              </a:lnSpc>
            </a:pPr>
            <a:r>
              <a:rPr lang="en-US" sz="1200" b="1" u="sng" dirty="0"/>
              <a:t>Report all injuries on duty on the same day to Reporting Manager</a:t>
            </a:r>
            <a:endParaRPr lang="en-US" sz="1200" u="sng" kern="0" dirty="0"/>
          </a:p>
        </p:txBody>
      </p:sp>
      <p:sp>
        <p:nvSpPr>
          <p:cNvPr id="8" name="Title 1"/>
          <p:cNvSpPr txBox="1">
            <a:spLocks/>
          </p:cNvSpPr>
          <p:nvPr/>
        </p:nvSpPr>
        <p:spPr bwMode="auto">
          <a:xfrm>
            <a:off x="647947" y="306745"/>
            <a:ext cx="5974556" cy="37711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95000"/>
              </a:lnSpc>
              <a:spcBef>
                <a:spcPct val="0"/>
              </a:spcBef>
              <a:spcAft>
                <a:spcPct val="0"/>
              </a:spcAft>
              <a:defRPr sz="3200">
                <a:solidFill>
                  <a:schemeClr val="tx2"/>
                </a:solidFill>
                <a:latin typeface="+mj-lt"/>
                <a:ea typeface="+mj-ea"/>
                <a:cs typeface="+mj-cs"/>
              </a:defRPr>
            </a:lvl1pPr>
            <a:lvl2pPr algn="l" rtl="0" eaLnBrk="0" fontAlgn="base" hangingPunct="0">
              <a:lnSpc>
                <a:spcPct val="95000"/>
              </a:lnSpc>
              <a:spcBef>
                <a:spcPct val="0"/>
              </a:spcBef>
              <a:spcAft>
                <a:spcPct val="0"/>
              </a:spcAft>
              <a:defRPr sz="3200">
                <a:solidFill>
                  <a:schemeClr val="tx2"/>
                </a:solidFill>
                <a:latin typeface="Arial" charset="0"/>
                <a:cs typeface="Arial" charset="0"/>
              </a:defRPr>
            </a:lvl2pPr>
            <a:lvl3pPr algn="l" rtl="0" eaLnBrk="0" fontAlgn="base" hangingPunct="0">
              <a:lnSpc>
                <a:spcPct val="95000"/>
              </a:lnSpc>
              <a:spcBef>
                <a:spcPct val="0"/>
              </a:spcBef>
              <a:spcAft>
                <a:spcPct val="0"/>
              </a:spcAft>
              <a:defRPr sz="3200">
                <a:solidFill>
                  <a:schemeClr val="tx2"/>
                </a:solidFill>
                <a:latin typeface="Arial" charset="0"/>
                <a:cs typeface="Arial" charset="0"/>
              </a:defRPr>
            </a:lvl3pPr>
            <a:lvl4pPr algn="l" rtl="0" eaLnBrk="0" fontAlgn="base" hangingPunct="0">
              <a:lnSpc>
                <a:spcPct val="95000"/>
              </a:lnSpc>
              <a:spcBef>
                <a:spcPct val="0"/>
              </a:spcBef>
              <a:spcAft>
                <a:spcPct val="0"/>
              </a:spcAft>
              <a:defRPr sz="3200">
                <a:solidFill>
                  <a:schemeClr val="tx2"/>
                </a:solidFill>
                <a:latin typeface="Arial" charset="0"/>
                <a:cs typeface="Arial" charset="0"/>
              </a:defRPr>
            </a:lvl4pPr>
            <a:lvl5pPr algn="l" rtl="0" eaLnBrk="0" fontAlgn="base" hangingPunct="0">
              <a:lnSpc>
                <a:spcPct val="95000"/>
              </a:lnSpc>
              <a:spcBef>
                <a:spcPct val="0"/>
              </a:spcBef>
              <a:spcAft>
                <a:spcPct val="0"/>
              </a:spcAft>
              <a:defRPr sz="3200">
                <a:solidFill>
                  <a:schemeClr val="tx2"/>
                </a:solidFill>
                <a:latin typeface="Arial" charset="0"/>
                <a:cs typeface="Arial" charset="0"/>
              </a:defRPr>
            </a:lvl5pPr>
            <a:lvl6pPr marL="457200" algn="l" rtl="0" fontAlgn="base">
              <a:lnSpc>
                <a:spcPct val="95000"/>
              </a:lnSpc>
              <a:spcBef>
                <a:spcPct val="0"/>
              </a:spcBef>
              <a:spcAft>
                <a:spcPct val="0"/>
              </a:spcAft>
              <a:defRPr sz="3200">
                <a:solidFill>
                  <a:schemeClr val="tx2"/>
                </a:solidFill>
                <a:latin typeface="Arial" charset="0"/>
                <a:cs typeface="Arial" charset="0"/>
              </a:defRPr>
            </a:lvl6pPr>
            <a:lvl7pPr marL="914400" algn="l" rtl="0" fontAlgn="base">
              <a:lnSpc>
                <a:spcPct val="95000"/>
              </a:lnSpc>
              <a:spcBef>
                <a:spcPct val="0"/>
              </a:spcBef>
              <a:spcAft>
                <a:spcPct val="0"/>
              </a:spcAft>
              <a:defRPr sz="3200">
                <a:solidFill>
                  <a:schemeClr val="tx2"/>
                </a:solidFill>
                <a:latin typeface="Arial" charset="0"/>
                <a:cs typeface="Arial" charset="0"/>
              </a:defRPr>
            </a:lvl7pPr>
            <a:lvl8pPr marL="1371600" algn="l" rtl="0" fontAlgn="base">
              <a:lnSpc>
                <a:spcPct val="95000"/>
              </a:lnSpc>
              <a:spcBef>
                <a:spcPct val="0"/>
              </a:spcBef>
              <a:spcAft>
                <a:spcPct val="0"/>
              </a:spcAft>
              <a:defRPr sz="3200">
                <a:solidFill>
                  <a:schemeClr val="tx2"/>
                </a:solidFill>
                <a:latin typeface="Arial" charset="0"/>
                <a:cs typeface="Arial" charset="0"/>
              </a:defRPr>
            </a:lvl8pPr>
            <a:lvl9pPr marL="1828800" algn="l" rtl="0" fontAlgn="base">
              <a:lnSpc>
                <a:spcPct val="95000"/>
              </a:lnSpc>
              <a:spcBef>
                <a:spcPct val="0"/>
              </a:spcBef>
              <a:spcAft>
                <a:spcPct val="0"/>
              </a:spcAft>
              <a:defRPr sz="3200">
                <a:solidFill>
                  <a:schemeClr val="tx2"/>
                </a:solidFill>
                <a:latin typeface="Arial" charset="0"/>
                <a:cs typeface="Arial" charset="0"/>
              </a:defRPr>
            </a:lvl9pPr>
          </a:lstStyle>
          <a:p>
            <a:r>
              <a:rPr lang="en-US" sz="2100" b="1" kern="0" dirty="0">
                <a:solidFill>
                  <a:schemeClr val="tx1"/>
                </a:solidFill>
              </a:rPr>
              <a:t>Health, Safety and Environment (HSE)</a:t>
            </a:r>
          </a:p>
        </p:txBody>
      </p:sp>
    </p:spTree>
    <p:extLst>
      <p:ext uri="{BB962C8B-B14F-4D97-AF65-F5344CB8AC3E}">
        <p14:creationId xmlns:p14="http://schemas.microsoft.com/office/powerpoint/2010/main" val="357834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0FE30DC-9E01-4A4A-830E-C8F8D7FCE1B7}"/>
              </a:ext>
            </a:extLst>
          </p:cNvPr>
          <p:cNvSpPr>
            <a:spLocks noGrp="1"/>
          </p:cNvSpPr>
          <p:nvPr>
            <p:ph type="sldNum" sz="quarter" idx="10"/>
          </p:nvPr>
        </p:nvSpPr>
        <p:spPr/>
        <p:txBody>
          <a:bodyPr/>
          <a:lstStyle/>
          <a:p>
            <a:fld id="{8A661967-8D01-4D8A-8FD0-86F83ECE6BD1}" type="slidenum">
              <a:rPr lang="en-US" smtClean="0"/>
              <a:pPr/>
              <a:t>2</a:t>
            </a:fld>
            <a:endParaRPr lang="en-US" dirty="0"/>
          </a:p>
        </p:txBody>
      </p:sp>
      <p:sp>
        <p:nvSpPr>
          <p:cNvPr id="3" name="TextBox 2">
            <a:extLst>
              <a:ext uri="{FF2B5EF4-FFF2-40B4-BE49-F238E27FC236}">
                <a16:creationId xmlns:a16="http://schemas.microsoft.com/office/drawing/2014/main" xmlns="" id="{87A85711-65B6-4030-98FB-C9DCF260388B}"/>
              </a:ext>
            </a:extLst>
          </p:cNvPr>
          <p:cNvSpPr txBox="1"/>
          <p:nvPr/>
        </p:nvSpPr>
        <p:spPr>
          <a:xfrm>
            <a:off x="800636" y="1448377"/>
            <a:ext cx="4945487" cy="33609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dirty="0"/>
              <a:t>Name:</a:t>
            </a:r>
          </a:p>
          <a:p>
            <a:pPr algn="l"/>
            <a:endParaRPr lang="en-US" dirty="0"/>
          </a:p>
          <a:p>
            <a:pPr algn="l"/>
            <a:r>
              <a:rPr lang="en-US" dirty="0"/>
              <a:t>Branch:</a:t>
            </a:r>
          </a:p>
          <a:p>
            <a:pPr algn="l"/>
            <a:endParaRPr lang="en-US" dirty="0"/>
          </a:p>
          <a:p>
            <a:pPr algn="l"/>
            <a:r>
              <a:rPr lang="en-US" dirty="0"/>
              <a:t>Date of Joining:</a:t>
            </a:r>
          </a:p>
          <a:p>
            <a:pPr algn="l"/>
            <a:endParaRPr lang="en-US" dirty="0"/>
          </a:p>
          <a:p>
            <a:pPr algn="l"/>
            <a:r>
              <a:rPr lang="en-US" dirty="0"/>
              <a:t>Role:</a:t>
            </a:r>
          </a:p>
          <a:p>
            <a:pPr algn="l"/>
            <a:endParaRPr lang="en-US" dirty="0"/>
          </a:p>
          <a:p>
            <a:pPr algn="l"/>
            <a:endParaRPr lang="en-IN" dirty="0"/>
          </a:p>
        </p:txBody>
      </p:sp>
      <p:sp>
        <p:nvSpPr>
          <p:cNvPr id="5" name="TextBox 4">
            <a:extLst>
              <a:ext uri="{FF2B5EF4-FFF2-40B4-BE49-F238E27FC236}">
                <a16:creationId xmlns:a16="http://schemas.microsoft.com/office/drawing/2014/main" xmlns="" id="{34203F8D-311C-4658-B4F5-3A1CE9C12E31}"/>
              </a:ext>
            </a:extLst>
          </p:cNvPr>
          <p:cNvSpPr txBox="1"/>
          <p:nvPr/>
        </p:nvSpPr>
        <p:spPr>
          <a:xfrm>
            <a:off x="665465" y="302150"/>
            <a:ext cx="2501006" cy="523220"/>
          </a:xfrm>
          <a:prstGeom prst="rect">
            <a:avLst/>
          </a:prstGeom>
          <a:noFill/>
        </p:spPr>
        <p:txBody>
          <a:bodyPr wrap="none" rtlCol="0">
            <a:spAutoFit/>
          </a:bodyPr>
          <a:lstStyle/>
          <a:p>
            <a:pPr algn="l"/>
            <a:r>
              <a:rPr lang="en-US" sz="2800" b="1" dirty="0">
                <a:latin typeface="+mj-lt"/>
              </a:rPr>
              <a:t>Introduction: </a:t>
            </a:r>
            <a:endParaRPr lang="en-IN" sz="2800" b="1" dirty="0">
              <a:latin typeface="+mj-lt"/>
            </a:endParaRPr>
          </a:p>
        </p:txBody>
      </p:sp>
    </p:spTree>
    <p:extLst>
      <p:ext uri="{BB962C8B-B14F-4D97-AF65-F5344CB8AC3E}">
        <p14:creationId xmlns:p14="http://schemas.microsoft.com/office/powerpoint/2010/main" val="2418751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359B121-7CEF-479A-BF6D-89F3E19362CD}"/>
              </a:ext>
            </a:extLst>
          </p:cNvPr>
          <p:cNvSpPr>
            <a:spLocks noGrp="1"/>
          </p:cNvSpPr>
          <p:nvPr>
            <p:ph type="sldNum" sz="quarter" idx="12"/>
          </p:nvPr>
        </p:nvSpPr>
        <p:spPr/>
        <p:txBody>
          <a:bodyPr/>
          <a:lstStyle/>
          <a:p>
            <a:fld id="{A714C784-554E-4199-B30C-D4744E736996}" type="slidenum">
              <a:rPr lang="en-IN" smtClean="0"/>
              <a:t>20</a:t>
            </a:fld>
            <a:endParaRPr lang="en-IN"/>
          </a:p>
        </p:txBody>
      </p:sp>
      <p:sp>
        <p:nvSpPr>
          <p:cNvPr id="3" name="Title 6">
            <a:extLst>
              <a:ext uri="{FF2B5EF4-FFF2-40B4-BE49-F238E27FC236}">
                <a16:creationId xmlns:a16="http://schemas.microsoft.com/office/drawing/2014/main" xmlns="" id="{A1091DDD-550F-4EE4-B05F-6F7755B253B9}"/>
              </a:ext>
            </a:extLst>
          </p:cNvPr>
          <p:cNvSpPr txBox="1">
            <a:spLocks/>
          </p:cNvSpPr>
          <p:nvPr/>
        </p:nvSpPr>
        <p:spPr>
          <a:xfrm>
            <a:off x="750047" y="1972181"/>
            <a:ext cx="5499677" cy="691506"/>
          </a:xfrm>
          <a:prstGeom prst="rect">
            <a:avLst/>
          </a:prstGeom>
        </p:spPr>
        <p:txBody>
          <a:bodyPr>
            <a:normAutofit/>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b="1" kern="0" dirty="0"/>
              <a:t>HR Policies &amp; Overview</a:t>
            </a:r>
            <a:endParaRPr lang="en-IN" b="1" kern="0" dirty="0"/>
          </a:p>
        </p:txBody>
      </p:sp>
    </p:spTree>
    <p:extLst>
      <p:ext uri="{BB962C8B-B14F-4D97-AF65-F5344CB8AC3E}">
        <p14:creationId xmlns:p14="http://schemas.microsoft.com/office/powerpoint/2010/main" val="92715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5D1C23F-DEA3-4490-A58F-6B920B8D19A1}"/>
              </a:ext>
            </a:extLst>
          </p:cNvPr>
          <p:cNvSpPr>
            <a:spLocks noGrp="1"/>
          </p:cNvSpPr>
          <p:nvPr>
            <p:ph type="sldNum" sz="quarter" idx="10"/>
          </p:nvPr>
        </p:nvSpPr>
        <p:spPr/>
        <p:txBody>
          <a:bodyPr/>
          <a:lstStyle/>
          <a:p>
            <a:fld id="{8A661967-8D01-4D8A-8FD0-86F83ECE6BD1}" type="slidenum">
              <a:rPr lang="en-US" smtClean="0"/>
              <a:pPr/>
              <a:t>21</a:t>
            </a:fld>
            <a:endParaRPr lang="en-US" dirty="0"/>
          </a:p>
        </p:txBody>
      </p:sp>
      <p:sp>
        <p:nvSpPr>
          <p:cNvPr id="3" name="Content Placeholder 2">
            <a:extLst>
              <a:ext uri="{FF2B5EF4-FFF2-40B4-BE49-F238E27FC236}">
                <a16:creationId xmlns:a16="http://schemas.microsoft.com/office/drawing/2014/main" xmlns="" id="{D181EDC3-1E4B-4059-94CC-348956267972}"/>
              </a:ext>
            </a:extLst>
          </p:cNvPr>
          <p:cNvSpPr txBox="1">
            <a:spLocks/>
          </p:cNvSpPr>
          <p:nvPr/>
        </p:nvSpPr>
        <p:spPr>
          <a:xfrm>
            <a:off x="644056" y="2130736"/>
            <a:ext cx="8499944" cy="4085977"/>
          </a:xfrm>
          <a:prstGeom prst="rect">
            <a:avLst/>
          </a:prstGeom>
        </p:spPr>
        <p:txBody>
          <a:bodyPr/>
          <a:lstStyle>
            <a:lvl1pPr marL="231698" indent="-231698"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245" indent="-233285"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327" indent="-169811"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5804" indent="-168223" algn="l" rtl="0" eaLnBrk="1" fontAlgn="base" hangingPunct="1">
              <a:spcBef>
                <a:spcPct val="35000"/>
              </a:spcBef>
              <a:spcAft>
                <a:spcPct val="0"/>
              </a:spcAft>
              <a:buChar char="–"/>
              <a:defRPr>
                <a:solidFill>
                  <a:schemeClr val="tx1"/>
                </a:solidFill>
                <a:latin typeface="+mn-lt"/>
                <a:cs typeface="+mn-cs"/>
              </a:defRPr>
            </a:lvl4pPr>
            <a:lvl5pPr marL="1440982" indent="-180917" algn="l" rtl="0" eaLnBrk="1" fontAlgn="base" hangingPunct="1">
              <a:spcBef>
                <a:spcPct val="35000"/>
              </a:spcBef>
              <a:spcAft>
                <a:spcPct val="0"/>
              </a:spcAft>
              <a:buChar char="»"/>
              <a:defRPr i="1">
                <a:solidFill>
                  <a:schemeClr val="tx1"/>
                </a:solidFill>
                <a:latin typeface="+mn-lt"/>
                <a:cs typeface="+mn-cs"/>
              </a:defRPr>
            </a:lvl5pPr>
            <a:lvl6pPr marL="1898027" indent="-180917" algn="l" rtl="0" eaLnBrk="1" fontAlgn="base" hangingPunct="1">
              <a:spcBef>
                <a:spcPct val="35000"/>
              </a:spcBef>
              <a:spcAft>
                <a:spcPct val="0"/>
              </a:spcAft>
              <a:buChar char="»"/>
              <a:defRPr i="1">
                <a:solidFill>
                  <a:schemeClr val="tx1"/>
                </a:solidFill>
                <a:latin typeface="+mn-lt"/>
                <a:cs typeface="+mn-cs"/>
              </a:defRPr>
            </a:lvl6pPr>
            <a:lvl7pPr marL="2355083" indent="-180917" algn="l" rtl="0" eaLnBrk="1" fontAlgn="base" hangingPunct="1">
              <a:spcBef>
                <a:spcPct val="35000"/>
              </a:spcBef>
              <a:spcAft>
                <a:spcPct val="0"/>
              </a:spcAft>
              <a:buChar char="»"/>
              <a:defRPr i="1">
                <a:solidFill>
                  <a:schemeClr val="tx1"/>
                </a:solidFill>
                <a:latin typeface="+mn-lt"/>
                <a:cs typeface="+mn-cs"/>
              </a:defRPr>
            </a:lvl7pPr>
            <a:lvl8pPr marL="2812140" indent="-180917" algn="l" rtl="0" eaLnBrk="1" fontAlgn="base" hangingPunct="1">
              <a:spcBef>
                <a:spcPct val="35000"/>
              </a:spcBef>
              <a:spcAft>
                <a:spcPct val="0"/>
              </a:spcAft>
              <a:buChar char="»"/>
              <a:defRPr i="1">
                <a:solidFill>
                  <a:schemeClr val="tx1"/>
                </a:solidFill>
                <a:latin typeface="+mn-lt"/>
                <a:cs typeface="+mn-cs"/>
              </a:defRPr>
            </a:lvl8pPr>
            <a:lvl9pPr marL="3269195" indent="-180917" algn="l" rtl="0" eaLnBrk="1" fontAlgn="base" hangingPunct="1">
              <a:spcBef>
                <a:spcPct val="35000"/>
              </a:spcBef>
              <a:spcAft>
                <a:spcPct val="0"/>
              </a:spcAft>
              <a:buChar char="»"/>
              <a:defRPr i="1">
                <a:solidFill>
                  <a:schemeClr val="tx1"/>
                </a:solidFill>
                <a:latin typeface="+mn-lt"/>
                <a:cs typeface="+mn-cs"/>
              </a:defRPr>
            </a:lvl9pPr>
          </a:lstStyle>
          <a:p>
            <a:pPr>
              <a:buFont typeface="Wingdings" pitchFamily="-65" charset="2"/>
              <a:buNone/>
            </a:pPr>
            <a:r>
              <a:rPr lang="en-US" altLang="en-US" sz="1600" b="1" kern="0" dirty="0"/>
              <a:t>Leaves:</a:t>
            </a:r>
            <a:endParaRPr lang="en-US" altLang="en-US" sz="1600" kern="0" dirty="0"/>
          </a:p>
          <a:p>
            <a:pPr>
              <a:buClr>
                <a:schemeClr val="accent1"/>
              </a:buClr>
              <a:buFont typeface="Wingdings" panose="05000000000000000000" pitchFamily="2" charset="2"/>
              <a:buChar char="§"/>
            </a:pPr>
            <a:r>
              <a:rPr lang="en-US" altLang="en-US" sz="1400" kern="0" dirty="0"/>
              <a:t>Technical Employees: Leave needs to be applied on the leave card and has to be approved by manager prior to proceeding on leave. In case of emergency leave, leave card has to be updated immediately after return. </a:t>
            </a:r>
          </a:p>
          <a:p>
            <a:pPr>
              <a:buClr>
                <a:schemeClr val="accent1"/>
              </a:buClr>
              <a:buFont typeface="Wingdings" panose="05000000000000000000" pitchFamily="2" charset="2"/>
              <a:buChar char="§"/>
            </a:pPr>
            <a:r>
              <a:rPr lang="en-US" altLang="en-US" sz="1400" kern="0" dirty="0"/>
              <a:t>Backend Employees: Leave to be applied in RAMCO system</a:t>
            </a:r>
          </a:p>
          <a:p>
            <a:pPr>
              <a:buClr>
                <a:schemeClr val="accent1"/>
              </a:buClr>
              <a:buFont typeface="Wingdings" panose="05000000000000000000" pitchFamily="2" charset="2"/>
              <a:buChar char="§"/>
            </a:pPr>
            <a:r>
              <a:rPr lang="en-US" altLang="en-US" sz="1400" kern="0" dirty="0"/>
              <a:t>Maximum of 45 days EL can be accumulated in a year &amp; carried forward. SL &amp; CL cannot be carried forward</a:t>
            </a:r>
          </a:p>
          <a:p>
            <a:pPr>
              <a:buClr>
                <a:schemeClr val="accent1"/>
              </a:buClr>
              <a:buFont typeface="Wingdings" panose="05000000000000000000" pitchFamily="2" charset="2"/>
              <a:buChar char="§"/>
            </a:pPr>
            <a:r>
              <a:rPr lang="en-US" altLang="en-US" sz="1400" kern="0" dirty="0"/>
              <a:t>Uninformed absence from work beyond 8 days without approval will invite disciplinary action</a:t>
            </a:r>
          </a:p>
          <a:p>
            <a:pPr>
              <a:buClr>
                <a:schemeClr val="accent1"/>
              </a:buClr>
              <a:buFont typeface="Wingdings" panose="05000000000000000000" pitchFamily="2" charset="2"/>
              <a:buChar char="§"/>
            </a:pPr>
            <a:r>
              <a:rPr lang="en-US" altLang="en-US" sz="1400" kern="0" dirty="0"/>
              <a:t>Compensatory Off to be availed against working on a Sunday within next 3 days</a:t>
            </a:r>
          </a:p>
          <a:p>
            <a:pPr>
              <a:buClr>
                <a:schemeClr val="accent1"/>
              </a:buClr>
              <a:buFont typeface="Wingdings" panose="05000000000000000000" pitchFamily="2" charset="2"/>
              <a:buChar char="§"/>
            </a:pPr>
            <a:r>
              <a:rPr lang="en-US" altLang="en-US" sz="1400" kern="0" dirty="0"/>
              <a:t>Leave encashment (EL) is done on separation from the company</a:t>
            </a:r>
          </a:p>
        </p:txBody>
      </p:sp>
      <p:sp>
        <p:nvSpPr>
          <p:cNvPr id="4" name="Title 1">
            <a:extLst>
              <a:ext uri="{FF2B5EF4-FFF2-40B4-BE49-F238E27FC236}">
                <a16:creationId xmlns:a16="http://schemas.microsoft.com/office/drawing/2014/main" xmlns="" id="{0DC898E8-211D-44B2-9F5D-11BA3B552E49}"/>
              </a:ext>
            </a:extLst>
          </p:cNvPr>
          <p:cNvSpPr txBox="1">
            <a:spLocks/>
          </p:cNvSpPr>
          <p:nvPr/>
        </p:nvSpPr>
        <p:spPr>
          <a:xfrm>
            <a:off x="644057" y="103326"/>
            <a:ext cx="6321286" cy="890587"/>
          </a:xfrm>
          <a:prstGeom prst="rect">
            <a:avLst/>
          </a:prstGeom>
        </p:spPr>
        <p:txBody>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altLang="en-US" sz="2400" b="1" kern="0" dirty="0"/>
              <a:t>Attendance &amp; Leaves Policy</a:t>
            </a:r>
          </a:p>
        </p:txBody>
      </p:sp>
      <p:graphicFrame>
        <p:nvGraphicFramePr>
          <p:cNvPr id="5" name="Table 4">
            <a:extLst>
              <a:ext uri="{FF2B5EF4-FFF2-40B4-BE49-F238E27FC236}">
                <a16:creationId xmlns:a16="http://schemas.microsoft.com/office/drawing/2014/main" xmlns="" id="{126EF0E2-3DD1-4349-939D-BC6116A3C67D}"/>
              </a:ext>
            </a:extLst>
          </p:cNvPr>
          <p:cNvGraphicFramePr>
            <a:graphicFrameLocks noGrp="1"/>
          </p:cNvGraphicFramePr>
          <p:nvPr>
            <p:extLst>
              <p:ext uri="{D42A27DB-BD31-4B8C-83A1-F6EECF244321}">
                <p14:modId xmlns:p14="http://schemas.microsoft.com/office/powerpoint/2010/main" val="537575229"/>
              </p:ext>
            </p:extLst>
          </p:nvPr>
        </p:nvGraphicFramePr>
        <p:xfrm>
          <a:off x="1989298" y="739578"/>
          <a:ext cx="4850952" cy="609600"/>
        </p:xfrm>
        <a:graphic>
          <a:graphicData uri="http://schemas.openxmlformats.org/drawingml/2006/table">
            <a:tbl>
              <a:tblPr firstRow="1" bandRow="1">
                <a:tableStyleId>{5C22544A-7EE6-4342-B048-85BDC9FD1C3A}</a:tableStyleId>
              </a:tblPr>
              <a:tblGrid>
                <a:gridCol w="1212738">
                  <a:extLst>
                    <a:ext uri="{9D8B030D-6E8A-4147-A177-3AD203B41FA5}">
                      <a16:colId xmlns:a16="http://schemas.microsoft.com/office/drawing/2014/main" xmlns="" val="20000"/>
                    </a:ext>
                  </a:extLst>
                </a:gridCol>
                <a:gridCol w="1212738">
                  <a:extLst>
                    <a:ext uri="{9D8B030D-6E8A-4147-A177-3AD203B41FA5}">
                      <a16:colId xmlns:a16="http://schemas.microsoft.com/office/drawing/2014/main" xmlns="" val="20001"/>
                    </a:ext>
                  </a:extLst>
                </a:gridCol>
                <a:gridCol w="1212738">
                  <a:extLst>
                    <a:ext uri="{9D8B030D-6E8A-4147-A177-3AD203B41FA5}">
                      <a16:colId xmlns:a16="http://schemas.microsoft.com/office/drawing/2014/main" xmlns="" val="20002"/>
                    </a:ext>
                  </a:extLst>
                </a:gridCol>
                <a:gridCol w="1212738">
                  <a:extLst>
                    <a:ext uri="{9D8B030D-6E8A-4147-A177-3AD203B41FA5}">
                      <a16:colId xmlns:a16="http://schemas.microsoft.com/office/drawing/2014/main" xmlns="" val="20003"/>
                    </a:ext>
                  </a:extLst>
                </a:gridCol>
              </a:tblGrid>
              <a:tr h="264869">
                <a:tc>
                  <a:txBody>
                    <a:bodyPr/>
                    <a:lstStyle/>
                    <a:p>
                      <a:pPr algn="ctr"/>
                      <a:r>
                        <a:rPr lang="en-US" sz="1400" dirty="0"/>
                        <a:t>EL</a:t>
                      </a:r>
                      <a:endParaRPr lang="en-IN" sz="1400" dirty="0"/>
                    </a:p>
                  </a:txBody>
                  <a:tcPr/>
                </a:tc>
                <a:tc>
                  <a:txBody>
                    <a:bodyPr/>
                    <a:lstStyle/>
                    <a:p>
                      <a:pPr algn="ctr"/>
                      <a:r>
                        <a:rPr lang="en-US" sz="1400" dirty="0"/>
                        <a:t>SL</a:t>
                      </a:r>
                      <a:endParaRPr lang="en-IN" sz="1400" dirty="0"/>
                    </a:p>
                  </a:txBody>
                  <a:tcPr/>
                </a:tc>
                <a:tc>
                  <a:txBody>
                    <a:bodyPr/>
                    <a:lstStyle/>
                    <a:p>
                      <a:pPr algn="ctr"/>
                      <a:r>
                        <a:rPr lang="en-US" sz="1400" dirty="0"/>
                        <a:t>CL</a:t>
                      </a:r>
                      <a:endParaRPr lang="en-IN" sz="1400" dirty="0"/>
                    </a:p>
                  </a:txBody>
                  <a:tcPr/>
                </a:tc>
                <a:tc>
                  <a:txBody>
                    <a:bodyPr/>
                    <a:lstStyle/>
                    <a:p>
                      <a:pPr algn="ctr"/>
                      <a:r>
                        <a:rPr lang="en-US" sz="1400" dirty="0"/>
                        <a:t>Holidays</a:t>
                      </a:r>
                      <a:endParaRPr lang="en-IN" sz="1400" dirty="0"/>
                    </a:p>
                  </a:txBody>
                  <a:tcPr/>
                </a:tc>
                <a:extLst>
                  <a:ext uri="{0D108BD9-81ED-4DB2-BD59-A6C34878D82A}">
                    <a16:rowId xmlns:a16="http://schemas.microsoft.com/office/drawing/2014/main" xmlns="" val="10000"/>
                  </a:ext>
                </a:extLst>
              </a:tr>
              <a:tr h="264869">
                <a:tc>
                  <a:txBody>
                    <a:bodyPr/>
                    <a:lstStyle/>
                    <a:p>
                      <a:pPr algn="ctr"/>
                      <a:r>
                        <a:rPr lang="en-US" sz="1400" dirty="0"/>
                        <a:t>15</a:t>
                      </a:r>
                      <a:endParaRPr lang="en-IN" sz="1400" dirty="0"/>
                    </a:p>
                  </a:txBody>
                  <a:tcPr/>
                </a:tc>
                <a:tc>
                  <a:txBody>
                    <a:bodyPr/>
                    <a:lstStyle/>
                    <a:p>
                      <a:pPr algn="ctr"/>
                      <a:r>
                        <a:rPr lang="en-US" sz="1400" dirty="0"/>
                        <a:t>15</a:t>
                      </a:r>
                      <a:endParaRPr lang="en-IN" sz="1400" dirty="0"/>
                    </a:p>
                  </a:txBody>
                  <a:tcPr/>
                </a:tc>
                <a:tc>
                  <a:txBody>
                    <a:bodyPr/>
                    <a:lstStyle/>
                    <a:p>
                      <a:pPr algn="ctr"/>
                      <a:r>
                        <a:rPr lang="en-US" sz="1400" dirty="0"/>
                        <a:t>10</a:t>
                      </a:r>
                      <a:endParaRPr lang="en-IN" sz="1400" dirty="0"/>
                    </a:p>
                  </a:txBody>
                  <a:tcPr/>
                </a:tc>
                <a:tc>
                  <a:txBody>
                    <a:bodyPr/>
                    <a:lstStyle/>
                    <a:p>
                      <a:pPr algn="ctr"/>
                      <a:r>
                        <a:rPr lang="en-US" sz="1400" dirty="0"/>
                        <a:t>10</a:t>
                      </a:r>
                      <a:endParaRPr lang="en-IN" sz="1400" dirty="0"/>
                    </a:p>
                  </a:txBody>
                  <a:tcPr/>
                </a:tc>
                <a:extLst>
                  <a:ext uri="{0D108BD9-81ED-4DB2-BD59-A6C34878D82A}">
                    <a16:rowId xmlns:a16="http://schemas.microsoft.com/office/drawing/2014/main" xmlns="" val="10001"/>
                  </a:ext>
                </a:extLst>
              </a:tr>
            </a:tbl>
          </a:graphicData>
        </a:graphic>
      </p:graphicFrame>
      <p:sp>
        <p:nvSpPr>
          <p:cNvPr id="6" name="TextBox 5">
            <a:extLst>
              <a:ext uri="{FF2B5EF4-FFF2-40B4-BE49-F238E27FC236}">
                <a16:creationId xmlns:a16="http://schemas.microsoft.com/office/drawing/2014/main" xmlns="" id="{974B5217-268E-4CFB-9617-9AA1F08F3EB4}"/>
              </a:ext>
            </a:extLst>
          </p:cNvPr>
          <p:cNvSpPr txBox="1"/>
          <p:nvPr/>
        </p:nvSpPr>
        <p:spPr>
          <a:xfrm>
            <a:off x="3012806" y="1539902"/>
            <a:ext cx="1456426" cy="400110"/>
          </a:xfrm>
          <a:prstGeom prst="rect">
            <a:avLst/>
          </a:prstGeom>
          <a:noFill/>
          <a:ln>
            <a:solidFill>
              <a:schemeClr val="accent1"/>
            </a:solidFill>
          </a:ln>
        </p:spPr>
        <p:txBody>
          <a:bodyPr wrap="square" rtlCol="0">
            <a:spAutoFit/>
          </a:bodyPr>
          <a:lstStyle/>
          <a:p>
            <a:r>
              <a:rPr lang="en-US" sz="1000" dirty="0"/>
              <a:t>SL: &gt; 3 days, Medical certificate mandatory</a:t>
            </a:r>
            <a:endParaRPr lang="en-IN" sz="1000" dirty="0"/>
          </a:p>
        </p:txBody>
      </p:sp>
    </p:spTree>
    <p:extLst>
      <p:ext uri="{BB962C8B-B14F-4D97-AF65-F5344CB8AC3E}">
        <p14:creationId xmlns:p14="http://schemas.microsoft.com/office/powerpoint/2010/main" val="224792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595FC83-11AA-4016-8F36-7F127CA3E5FF}"/>
              </a:ext>
            </a:extLst>
          </p:cNvPr>
          <p:cNvSpPr>
            <a:spLocks noGrp="1"/>
          </p:cNvSpPr>
          <p:nvPr>
            <p:ph type="sldNum" sz="quarter" idx="10"/>
          </p:nvPr>
        </p:nvSpPr>
        <p:spPr/>
        <p:txBody>
          <a:bodyPr/>
          <a:lstStyle/>
          <a:p>
            <a:fld id="{8A661967-8D01-4D8A-8FD0-86F83ECE6BD1}" type="slidenum">
              <a:rPr lang="en-US" smtClean="0"/>
              <a:pPr/>
              <a:t>22</a:t>
            </a:fld>
            <a:endParaRPr lang="en-US" dirty="0"/>
          </a:p>
        </p:txBody>
      </p:sp>
      <p:sp>
        <p:nvSpPr>
          <p:cNvPr id="3" name="Title 1">
            <a:extLst>
              <a:ext uri="{FF2B5EF4-FFF2-40B4-BE49-F238E27FC236}">
                <a16:creationId xmlns:a16="http://schemas.microsoft.com/office/drawing/2014/main" xmlns="" id="{1AD05700-9A33-4060-B02F-A3C1BB2FB51A}"/>
              </a:ext>
            </a:extLst>
          </p:cNvPr>
          <p:cNvSpPr txBox="1">
            <a:spLocks/>
          </p:cNvSpPr>
          <p:nvPr/>
        </p:nvSpPr>
        <p:spPr>
          <a:xfrm>
            <a:off x="630183" y="56720"/>
            <a:ext cx="6088669" cy="890587"/>
          </a:xfrm>
          <a:prstGeom prst="rect">
            <a:avLst/>
          </a:prstGeom>
        </p:spPr>
        <p:txBody>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altLang="en-US" sz="2400" b="1" kern="0" dirty="0"/>
              <a:t>Attendance &amp; Leaves Policy</a:t>
            </a:r>
          </a:p>
        </p:txBody>
      </p:sp>
      <p:sp>
        <p:nvSpPr>
          <p:cNvPr id="4" name="Content Placeholder 2">
            <a:extLst>
              <a:ext uri="{FF2B5EF4-FFF2-40B4-BE49-F238E27FC236}">
                <a16:creationId xmlns:a16="http://schemas.microsoft.com/office/drawing/2014/main" xmlns="" id="{0C8C8302-9818-400B-B4A4-4018F0B5DDB1}"/>
              </a:ext>
            </a:extLst>
          </p:cNvPr>
          <p:cNvSpPr txBox="1">
            <a:spLocks/>
          </p:cNvSpPr>
          <p:nvPr/>
        </p:nvSpPr>
        <p:spPr>
          <a:xfrm>
            <a:off x="630183" y="779228"/>
            <a:ext cx="8513817" cy="5021248"/>
          </a:xfrm>
          <a:prstGeom prst="rect">
            <a:avLst/>
          </a:prstGeom>
        </p:spPr>
        <p:txBody>
          <a:bodyPr/>
          <a:lstStyle>
            <a:lvl1pPr marL="231698" indent="-231698"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245" indent="-233285"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327" indent="-169811"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5804" indent="-168223" algn="l" rtl="0" eaLnBrk="1" fontAlgn="base" hangingPunct="1">
              <a:spcBef>
                <a:spcPct val="35000"/>
              </a:spcBef>
              <a:spcAft>
                <a:spcPct val="0"/>
              </a:spcAft>
              <a:buChar char="–"/>
              <a:defRPr>
                <a:solidFill>
                  <a:schemeClr val="tx1"/>
                </a:solidFill>
                <a:latin typeface="+mn-lt"/>
                <a:cs typeface="+mn-cs"/>
              </a:defRPr>
            </a:lvl4pPr>
            <a:lvl5pPr marL="1440982" indent="-180917" algn="l" rtl="0" eaLnBrk="1" fontAlgn="base" hangingPunct="1">
              <a:spcBef>
                <a:spcPct val="35000"/>
              </a:spcBef>
              <a:spcAft>
                <a:spcPct val="0"/>
              </a:spcAft>
              <a:buChar char="»"/>
              <a:defRPr i="1">
                <a:solidFill>
                  <a:schemeClr val="tx1"/>
                </a:solidFill>
                <a:latin typeface="+mn-lt"/>
                <a:cs typeface="+mn-cs"/>
              </a:defRPr>
            </a:lvl5pPr>
            <a:lvl6pPr marL="1898027" indent="-180917" algn="l" rtl="0" eaLnBrk="1" fontAlgn="base" hangingPunct="1">
              <a:spcBef>
                <a:spcPct val="35000"/>
              </a:spcBef>
              <a:spcAft>
                <a:spcPct val="0"/>
              </a:spcAft>
              <a:buChar char="»"/>
              <a:defRPr i="1">
                <a:solidFill>
                  <a:schemeClr val="tx1"/>
                </a:solidFill>
                <a:latin typeface="+mn-lt"/>
                <a:cs typeface="+mn-cs"/>
              </a:defRPr>
            </a:lvl6pPr>
            <a:lvl7pPr marL="2355083" indent="-180917" algn="l" rtl="0" eaLnBrk="1" fontAlgn="base" hangingPunct="1">
              <a:spcBef>
                <a:spcPct val="35000"/>
              </a:spcBef>
              <a:spcAft>
                <a:spcPct val="0"/>
              </a:spcAft>
              <a:buChar char="»"/>
              <a:defRPr i="1">
                <a:solidFill>
                  <a:schemeClr val="tx1"/>
                </a:solidFill>
                <a:latin typeface="+mn-lt"/>
                <a:cs typeface="+mn-cs"/>
              </a:defRPr>
            </a:lvl7pPr>
            <a:lvl8pPr marL="2812140" indent="-180917" algn="l" rtl="0" eaLnBrk="1" fontAlgn="base" hangingPunct="1">
              <a:spcBef>
                <a:spcPct val="35000"/>
              </a:spcBef>
              <a:spcAft>
                <a:spcPct val="0"/>
              </a:spcAft>
              <a:buChar char="»"/>
              <a:defRPr i="1">
                <a:solidFill>
                  <a:schemeClr val="tx1"/>
                </a:solidFill>
                <a:latin typeface="+mn-lt"/>
                <a:cs typeface="+mn-cs"/>
              </a:defRPr>
            </a:lvl8pPr>
            <a:lvl9pPr marL="3269195" indent="-180917" algn="l" rtl="0" eaLnBrk="1" fontAlgn="base" hangingPunct="1">
              <a:spcBef>
                <a:spcPct val="35000"/>
              </a:spcBef>
              <a:spcAft>
                <a:spcPct val="0"/>
              </a:spcAft>
              <a:buChar char="»"/>
              <a:defRPr i="1">
                <a:solidFill>
                  <a:schemeClr val="tx1"/>
                </a:solidFill>
                <a:latin typeface="+mn-lt"/>
                <a:cs typeface="+mn-cs"/>
              </a:defRPr>
            </a:lvl9pPr>
          </a:lstStyle>
          <a:p>
            <a:pPr marL="285750" indent="-285750">
              <a:buFont typeface="Wingdings" panose="05000000000000000000" pitchFamily="2" charset="2"/>
              <a:buChar char="§"/>
            </a:pPr>
            <a:r>
              <a:rPr lang="en-US" sz="1400" kern="0" dirty="0"/>
              <a:t>Timings: </a:t>
            </a:r>
            <a:r>
              <a:rPr lang="en-US" sz="1400" b="1" kern="0" dirty="0"/>
              <a:t>6 days </a:t>
            </a:r>
            <a:r>
              <a:rPr lang="en-US" sz="1400" kern="0" dirty="0"/>
              <a:t>a week (9.00am - 5.30pm for All staff)</a:t>
            </a:r>
          </a:p>
          <a:p>
            <a:pPr marL="0" indent="0">
              <a:buFont typeface="Wingdings" pitchFamily="-65" charset="2"/>
              <a:buNone/>
            </a:pPr>
            <a:endParaRPr lang="en-US" sz="1400" kern="0" dirty="0"/>
          </a:p>
          <a:p>
            <a:pPr marL="285750" indent="-285750">
              <a:buFont typeface="Wingdings" panose="05000000000000000000" pitchFamily="2" charset="2"/>
              <a:buChar char="§"/>
            </a:pPr>
            <a:r>
              <a:rPr lang="en-US" sz="1400" kern="0" dirty="0"/>
              <a:t>Attendance marked through </a:t>
            </a:r>
            <a:r>
              <a:rPr lang="en-US" sz="1400" b="1" kern="0" dirty="0"/>
              <a:t>biometrics machine only</a:t>
            </a:r>
            <a:r>
              <a:rPr lang="en-US" sz="1400" kern="0" dirty="0"/>
              <a:t>. Punching in &amp; out on daily basis is mandatory. </a:t>
            </a:r>
          </a:p>
          <a:p>
            <a:pPr marL="633413" lvl="1" indent="-285750">
              <a:buFont typeface="Wingdings" panose="05000000000000000000" pitchFamily="2" charset="2"/>
              <a:buChar char="§"/>
            </a:pPr>
            <a:r>
              <a:rPr lang="en-US" sz="1200" kern="0" dirty="0"/>
              <a:t>In case of a technical problem, make manual entry at gate register. Missed punch/ late punch needs to be approved by the manager</a:t>
            </a:r>
          </a:p>
          <a:p>
            <a:pPr marL="285750" indent="-285750">
              <a:buFont typeface="Wingdings" panose="05000000000000000000" pitchFamily="2" charset="2"/>
              <a:buChar char="§"/>
            </a:pPr>
            <a:endParaRPr lang="en-US" altLang="en-US" sz="1400" kern="0" dirty="0"/>
          </a:p>
          <a:p>
            <a:pPr marL="285750" indent="-285750">
              <a:buFont typeface="Wingdings" panose="05000000000000000000" pitchFamily="2" charset="2"/>
              <a:buChar char="§"/>
            </a:pPr>
            <a:r>
              <a:rPr lang="en-US" altLang="en-US" sz="1400" kern="0" dirty="0"/>
              <a:t>Uninformed absence will be marked as Loss of Pay (LOP)</a:t>
            </a:r>
            <a:endParaRPr lang="en-US" sz="1400" kern="0" dirty="0"/>
          </a:p>
          <a:p>
            <a:pPr marL="285750" indent="-285750">
              <a:buFont typeface="Wingdings" panose="05000000000000000000" pitchFamily="2" charset="2"/>
              <a:buChar char="§"/>
            </a:pPr>
            <a:endParaRPr lang="en-US" sz="1400" kern="0" dirty="0"/>
          </a:p>
          <a:p>
            <a:pPr marL="285750" indent="-285750">
              <a:buFont typeface="Wingdings" panose="05000000000000000000" pitchFamily="2" charset="2"/>
              <a:buChar char="§"/>
            </a:pPr>
            <a:r>
              <a:rPr lang="en-US" sz="1400" kern="0" dirty="0"/>
              <a:t>Late coming beyond 15 minutes to be informed to manager. </a:t>
            </a:r>
            <a:r>
              <a:rPr lang="en-US" altLang="en-US" sz="1400" kern="0" dirty="0"/>
              <a:t>Habitual late coming can invite disciplinary action </a:t>
            </a:r>
            <a:endParaRPr lang="en-US" sz="1400" kern="0" dirty="0"/>
          </a:p>
          <a:p>
            <a:pPr marL="285750" indent="-285750">
              <a:buFont typeface="Wingdings" panose="05000000000000000000" pitchFamily="2" charset="2"/>
              <a:buChar char="§"/>
            </a:pPr>
            <a:endParaRPr lang="en-US" altLang="en-US" sz="1400" kern="0" dirty="0"/>
          </a:p>
          <a:p>
            <a:pPr marL="285750" indent="-285750">
              <a:buFont typeface="Wingdings" panose="05000000000000000000" pitchFamily="2" charset="2"/>
              <a:buChar char="§"/>
            </a:pPr>
            <a:r>
              <a:rPr lang="en-US" altLang="en-US" sz="1400" kern="0" dirty="0"/>
              <a:t>Half day pay (LOP) would be deducted in case of late coming beyond 45 minutes total in a month</a:t>
            </a:r>
          </a:p>
          <a:p>
            <a:pPr marL="285750" indent="-285750">
              <a:buFont typeface="Wingdings" panose="05000000000000000000" pitchFamily="2" charset="2"/>
              <a:buChar char="§"/>
            </a:pPr>
            <a:endParaRPr lang="en-US" altLang="en-US" sz="1400" kern="0" dirty="0"/>
          </a:p>
          <a:p>
            <a:pPr marL="285750" indent="-285750">
              <a:buFont typeface="Wingdings" panose="05000000000000000000" pitchFamily="2" charset="2"/>
              <a:buChar char="§"/>
            </a:pPr>
            <a:r>
              <a:rPr lang="en-US" altLang="en-US" sz="1400" kern="0" dirty="0"/>
              <a:t>Technical staff is entitled for Over Time (OT) pay depending on business requirement with prior approval of Branch &amp; Operations Head. </a:t>
            </a:r>
          </a:p>
        </p:txBody>
      </p:sp>
    </p:spTree>
    <p:extLst>
      <p:ext uri="{BB962C8B-B14F-4D97-AF65-F5344CB8AC3E}">
        <p14:creationId xmlns:p14="http://schemas.microsoft.com/office/powerpoint/2010/main" val="2411316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F7F3124-303F-4BC5-9EED-04D234106C77}"/>
              </a:ext>
            </a:extLst>
          </p:cNvPr>
          <p:cNvSpPr>
            <a:spLocks noGrp="1"/>
          </p:cNvSpPr>
          <p:nvPr>
            <p:ph type="sldNum" sz="quarter" idx="10"/>
          </p:nvPr>
        </p:nvSpPr>
        <p:spPr/>
        <p:txBody>
          <a:bodyPr/>
          <a:lstStyle/>
          <a:p>
            <a:fld id="{8A661967-8D01-4D8A-8FD0-86F83ECE6BD1}" type="slidenum">
              <a:rPr lang="en-US" smtClean="0"/>
              <a:pPr/>
              <a:t>23</a:t>
            </a:fld>
            <a:endParaRPr lang="en-US" dirty="0"/>
          </a:p>
        </p:txBody>
      </p:sp>
      <p:sp>
        <p:nvSpPr>
          <p:cNvPr id="3" name="Rectangle 2">
            <a:extLst>
              <a:ext uri="{FF2B5EF4-FFF2-40B4-BE49-F238E27FC236}">
                <a16:creationId xmlns:a16="http://schemas.microsoft.com/office/drawing/2014/main" xmlns="" id="{49BD1C5F-3330-4B7E-8D00-CD4DFF8C5CFC}"/>
              </a:ext>
            </a:extLst>
          </p:cNvPr>
          <p:cNvSpPr/>
          <p:nvPr/>
        </p:nvSpPr>
        <p:spPr>
          <a:xfrm>
            <a:off x="627292" y="0"/>
            <a:ext cx="2401619" cy="523220"/>
          </a:xfrm>
          <a:prstGeom prst="rect">
            <a:avLst/>
          </a:prstGeom>
        </p:spPr>
        <p:txBody>
          <a:bodyPr wrap="none">
            <a:spAutoFit/>
          </a:bodyPr>
          <a:lstStyle/>
          <a:p>
            <a:pPr fontAlgn="base">
              <a:spcBef>
                <a:spcPct val="35000"/>
              </a:spcBef>
              <a:spcAft>
                <a:spcPct val="0"/>
              </a:spcAft>
              <a:buClr>
                <a:schemeClr val="accent1"/>
              </a:buClr>
              <a:defRPr/>
            </a:pPr>
            <a:r>
              <a:rPr lang="en-US" sz="2800" b="1" kern="0" dirty="0"/>
              <a:t>Travel Policy</a:t>
            </a:r>
          </a:p>
        </p:txBody>
      </p:sp>
      <p:graphicFrame>
        <p:nvGraphicFramePr>
          <p:cNvPr id="4" name="Table 3">
            <a:extLst>
              <a:ext uri="{FF2B5EF4-FFF2-40B4-BE49-F238E27FC236}">
                <a16:creationId xmlns:a16="http://schemas.microsoft.com/office/drawing/2014/main" xmlns="" id="{1055F3A3-5292-404F-BF53-16B4EC73BB12}"/>
              </a:ext>
            </a:extLst>
          </p:cNvPr>
          <p:cNvGraphicFramePr>
            <a:graphicFrameLocks noGrp="1"/>
          </p:cNvGraphicFramePr>
          <p:nvPr>
            <p:extLst>
              <p:ext uri="{D42A27DB-BD31-4B8C-83A1-F6EECF244321}">
                <p14:modId xmlns:p14="http://schemas.microsoft.com/office/powerpoint/2010/main" val="3810120609"/>
              </p:ext>
            </p:extLst>
          </p:nvPr>
        </p:nvGraphicFramePr>
        <p:xfrm>
          <a:off x="767298" y="2972062"/>
          <a:ext cx="8257640" cy="1703056"/>
        </p:xfrm>
        <a:graphic>
          <a:graphicData uri="http://schemas.openxmlformats.org/drawingml/2006/table">
            <a:tbl>
              <a:tblPr firstRow="1" bandRow="1">
                <a:tableStyleId>{5C22544A-7EE6-4342-B048-85BDC9FD1C3A}</a:tableStyleId>
              </a:tblPr>
              <a:tblGrid>
                <a:gridCol w="2064410">
                  <a:extLst>
                    <a:ext uri="{9D8B030D-6E8A-4147-A177-3AD203B41FA5}">
                      <a16:colId xmlns:a16="http://schemas.microsoft.com/office/drawing/2014/main" xmlns="" val="2645518926"/>
                    </a:ext>
                  </a:extLst>
                </a:gridCol>
                <a:gridCol w="2064410">
                  <a:extLst>
                    <a:ext uri="{9D8B030D-6E8A-4147-A177-3AD203B41FA5}">
                      <a16:colId xmlns:a16="http://schemas.microsoft.com/office/drawing/2014/main" xmlns="" val="676778855"/>
                    </a:ext>
                  </a:extLst>
                </a:gridCol>
                <a:gridCol w="2064410">
                  <a:extLst>
                    <a:ext uri="{9D8B030D-6E8A-4147-A177-3AD203B41FA5}">
                      <a16:colId xmlns:a16="http://schemas.microsoft.com/office/drawing/2014/main" xmlns="" val="4071147192"/>
                    </a:ext>
                  </a:extLst>
                </a:gridCol>
                <a:gridCol w="2064410">
                  <a:extLst>
                    <a:ext uri="{9D8B030D-6E8A-4147-A177-3AD203B41FA5}">
                      <a16:colId xmlns:a16="http://schemas.microsoft.com/office/drawing/2014/main" xmlns="" val="1165859733"/>
                    </a:ext>
                  </a:extLst>
                </a:gridCol>
              </a:tblGrid>
              <a:tr h="272613">
                <a:tc>
                  <a:txBody>
                    <a:bodyPr/>
                    <a:lstStyle/>
                    <a:p>
                      <a:pPr algn="ctr" rtl="0" fontAlgn="ctr"/>
                      <a:r>
                        <a:rPr lang="en-IN" sz="1400" u="none" strike="noStrike">
                          <a:effectLst/>
                        </a:rPr>
                        <a:t>Grade</a:t>
                      </a:r>
                      <a:endParaRPr lang="en-IN" sz="1400" b="1" i="0" u="none" strike="noStrike">
                        <a:solidFill>
                          <a:srgbClr val="000000"/>
                        </a:solidFill>
                        <a:effectLst/>
                        <a:latin typeface="Arial" panose="020B0604020202020204" pitchFamily="34" charset="0"/>
                      </a:endParaRPr>
                    </a:p>
                  </a:txBody>
                  <a:tcPr marL="6299" marR="6299" marT="6299" marB="0" anchor="ctr"/>
                </a:tc>
                <a:tc>
                  <a:txBody>
                    <a:bodyPr/>
                    <a:lstStyle/>
                    <a:p>
                      <a:pPr algn="ctr" rtl="0" fontAlgn="ctr"/>
                      <a:r>
                        <a:rPr lang="en-IN" sz="1400" u="none" strike="noStrike">
                          <a:effectLst/>
                        </a:rPr>
                        <a:t>Staff</a:t>
                      </a:r>
                      <a:endParaRPr lang="en-IN" sz="1400" b="1" i="0" u="none" strike="noStrike">
                        <a:solidFill>
                          <a:srgbClr val="000000"/>
                        </a:solidFill>
                        <a:effectLst/>
                        <a:latin typeface="Arial" panose="020B0604020202020204" pitchFamily="34" charset="0"/>
                      </a:endParaRPr>
                    </a:p>
                  </a:txBody>
                  <a:tcPr marL="6299" marR="6299" marT="6299" marB="0" anchor="ctr"/>
                </a:tc>
                <a:tc>
                  <a:txBody>
                    <a:bodyPr/>
                    <a:lstStyle/>
                    <a:p>
                      <a:pPr algn="ctr" rtl="0" fontAlgn="ctr"/>
                      <a:r>
                        <a:rPr lang="en-IN" sz="1400" u="none" strike="noStrike" dirty="0">
                          <a:effectLst/>
                        </a:rPr>
                        <a:t>Technical</a:t>
                      </a:r>
                      <a:endParaRPr lang="en-IN" sz="1400" b="1" i="0" u="none" strike="noStrike" dirty="0">
                        <a:solidFill>
                          <a:srgbClr val="000000"/>
                        </a:solidFill>
                        <a:effectLst/>
                        <a:latin typeface="Arial" panose="020B0604020202020204" pitchFamily="34" charset="0"/>
                      </a:endParaRPr>
                    </a:p>
                  </a:txBody>
                  <a:tcPr marL="6299" marR="6299" marT="6299" marB="0" anchor="ctr"/>
                </a:tc>
                <a:tc>
                  <a:txBody>
                    <a:bodyPr/>
                    <a:lstStyle/>
                    <a:p>
                      <a:pPr algn="ctr" rtl="0" fontAlgn="ctr"/>
                      <a:r>
                        <a:rPr lang="en-IN" sz="1400" u="none" strike="noStrike" dirty="0">
                          <a:effectLst/>
                        </a:rPr>
                        <a:t>Managers</a:t>
                      </a:r>
                      <a:endParaRPr lang="en-IN" sz="1400" b="1" i="0" u="none" strike="noStrike" dirty="0">
                        <a:solidFill>
                          <a:srgbClr val="000000"/>
                        </a:solidFill>
                        <a:effectLst/>
                        <a:latin typeface="Arial" panose="020B0604020202020204" pitchFamily="34" charset="0"/>
                      </a:endParaRPr>
                    </a:p>
                  </a:txBody>
                  <a:tcPr marL="6299" marR="6299" marT="6299" marB="0" anchor="ctr"/>
                </a:tc>
                <a:extLst>
                  <a:ext uri="{0D108BD9-81ED-4DB2-BD59-A6C34878D82A}">
                    <a16:rowId xmlns:a16="http://schemas.microsoft.com/office/drawing/2014/main" xmlns="" val="3143259637"/>
                  </a:ext>
                </a:extLst>
              </a:tr>
              <a:tr h="645760">
                <a:tc>
                  <a:txBody>
                    <a:bodyPr/>
                    <a:lstStyle/>
                    <a:p>
                      <a:pPr algn="l" rtl="0" fontAlgn="ctr"/>
                      <a:r>
                        <a:rPr lang="en-IN" sz="1200" u="none" strike="noStrike">
                          <a:effectLst/>
                        </a:rPr>
                        <a:t>Mode of Travel</a:t>
                      </a:r>
                      <a:endParaRPr lang="en-IN" sz="1200" b="1" i="0" u="none" strike="noStrike">
                        <a:solidFill>
                          <a:srgbClr val="000000"/>
                        </a:solidFill>
                        <a:effectLst/>
                        <a:latin typeface="Arial" panose="020B0604020202020204" pitchFamily="34" charset="0"/>
                      </a:endParaRPr>
                    </a:p>
                  </a:txBody>
                  <a:tcPr marL="6299" marR="6299" marT="6299" marB="0" anchor="ctr"/>
                </a:tc>
                <a:tc>
                  <a:txBody>
                    <a:bodyPr/>
                    <a:lstStyle/>
                    <a:p>
                      <a:pPr algn="l" rtl="0" fontAlgn="ctr"/>
                      <a:r>
                        <a:rPr lang="en-IN" sz="1200" u="none" strike="noStrike" dirty="0">
                          <a:effectLst/>
                        </a:rPr>
                        <a:t>2 wheeler, public transport</a:t>
                      </a:r>
                      <a:endParaRPr lang="en-IN" sz="1200" b="0" i="0" u="none" strike="noStrike" dirty="0">
                        <a:solidFill>
                          <a:srgbClr val="000000"/>
                        </a:solidFill>
                        <a:effectLst/>
                        <a:latin typeface="Arial" panose="020B0604020202020204" pitchFamily="34" charset="0"/>
                      </a:endParaRPr>
                    </a:p>
                  </a:txBody>
                  <a:tcPr marL="6299" marR="6299" marT="6299" marB="0" anchor="ctr"/>
                </a:tc>
                <a:tc>
                  <a:txBody>
                    <a:bodyPr/>
                    <a:lstStyle/>
                    <a:p>
                      <a:pPr algn="l" rtl="0" fontAlgn="ctr"/>
                      <a:r>
                        <a:rPr lang="en-IN" sz="1200" u="none" strike="noStrike">
                          <a:effectLst/>
                        </a:rPr>
                        <a:t>2 wheeler, public transport</a:t>
                      </a:r>
                      <a:endParaRPr lang="en-IN" sz="1200" b="0" i="0" u="none" strike="noStrike">
                        <a:solidFill>
                          <a:srgbClr val="000000"/>
                        </a:solidFill>
                        <a:effectLst/>
                        <a:latin typeface="Arial" panose="020B0604020202020204" pitchFamily="34" charset="0"/>
                      </a:endParaRPr>
                    </a:p>
                  </a:txBody>
                  <a:tcPr marL="6299" marR="6299" marT="6299" marB="0" anchor="ctr"/>
                </a:tc>
                <a:tc>
                  <a:txBody>
                    <a:bodyPr/>
                    <a:lstStyle/>
                    <a:p>
                      <a:pPr algn="l" rtl="0" fontAlgn="ctr"/>
                      <a:r>
                        <a:rPr lang="en-US" sz="1200" u="none" strike="noStrike">
                          <a:effectLst/>
                        </a:rPr>
                        <a:t>2 wheeler, personal 4 wheeler,  public transport</a:t>
                      </a:r>
                      <a:endParaRPr lang="en-US" sz="1200" b="0" i="0" u="none" strike="noStrike">
                        <a:solidFill>
                          <a:srgbClr val="000000"/>
                        </a:solidFill>
                        <a:effectLst/>
                        <a:latin typeface="Arial" panose="020B0604020202020204" pitchFamily="34" charset="0"/>
                      </a:endParaRPr>
                    </a:p>
                  </a:txBody>
                  <a:tcPr marL="6299" marR="6299" marT="6299" marB="0" anchor="ctr"/>
                </a:tc>
                <a:extLst>
                  <a:ext uri="{0D108BD9-81ED-4DB2-BD59-A6C34878D82A}">
                    <a16:rowId xmlns:a16="http://schemas.microsoft.com/office/drawing/2014/main" xmlns="" val="4114219919"/>
                  </a:ext>
                </a:extLst>
              </a:tr>
              <a:tr h="257877">
                <a:tc rowSpan="2">
                  <a:txBody>
                    <a:bodyPr/>
                    <a:lstStyle/>
                    <a:p>
                      <a:pPr algn="l" rtl="0" fontAlgn="ctr"/>
                      <a:r>
                        <a:rPr lang="en-IN" sz="1200" u="none" strike="noStrike" dirty="0">
                          <a:effectLst/>
                        </a:rPr>
                        <a:t>Local travel</a:t>
                      </a:r>
                      <a:endParaRPr lang="en-IN" sz="1200" b="1" i="0" u="none" strike="noStrike" dirty="0">
                        <a:solidFill>
                          <a:srgbClr val="000000"/>
                        </a:solidFill>
                        <a:effectLst/>
                        <a:latin typeface="Arial" panose="020B0604020202020204" pitchFamily="34" charset="0"/>
                      </a:endParaRPr>
                    </a:p>
                  </a:txBody>
                  <a:tcPr marL="6299" marR="6299" marT="6299" marB="0" anchor="ctr"/>
                </a:tc>
                <a:tc gridSpan="3">
                  <a:txBody>
                    <a:bodyPr/>
                    <a:lstStyle/>
                    <a:p>
                      <a:pPr algn="l" rtl="0" fontAlgn="ctr"/>
                      <a:r>
                        <a:rPr lang="en-US" sz="1200" u="none" strike="noStrike">
                          <a:effectLst/>
                        </a:rPr>
                        <a:t>Two wheeler – Rs. 3.5/km                                                          Four Wheeler – Rs. 7/km</a:t>
                      </a:r>
                      <a:endParaRPr lang="en-US" sz="1200" b="0" i="0" u="none" strike="noStrike">
                        <a:solidFill>
                          <a:srgbClr val="000000"/>
                        </a:solidFill>
                        <a:effectLst/>
                        <a:latin typeface="Arial" panose="020B0604020202020204" pitchFamily="34" charset="0"/>
                      </a:endParaRPr>
                    </a:p>
                  </a:txBody>
                  <a:tcPr marL="6299" marR="6299" marT="6299"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27639899"/>
                  </a:ext>
                </a:extLst>
              </a:tr>
              <a:tr h="257877">
                <a:tc vMerge="1">
                  <a:txBody>
                    <a:bodyPr/>
                    <a:lstStyle/>
                    <a:p>
                      <a:endParaRPr lang="en-IN"/>
                    </a:p>
                  </a:txBody>
                  <a:tcPr/>
                </a:tc>
                <a:tc gridSpan="3">
                  <a:txBody>
                    <a:bodyPr/>
                    <a:lstStyle/>
                    <a:p>
                      <a:pPr algn="l" rtl="0" fontAlgn="ctr"/>
                      <a:r>
                        <a:rPr lang="en-US" sz="1200" u="none" strike="noStrike">
                          <a:effectLst/>
                        </a:rPr>
                        <a:t>Public transport – Rs. 3/ km or actuals whichever is less</a:t>
                      </a:r>
                      <a:endParaRPr lang="en-US" sz="1200" b="0" i="0" u="none" strike="noStrike">
                        <a:solidFill>
                          <a:srgbClr val="000000"/>
                        </a:solidFill>
                        <a:effectLst/>
                        <a:latin typeface="Arial" panose="020B0604020202020204" pitchFamily="34" charset="0"/>
                      </a:endParaRPr>
                    </a:p>
                  </a:txBody>
                  <a:tcPr marL="6299" marR="6299" marT="6299"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719050153"/>
                  </a:ext>
                </a:extLst>
              </a:tr>
              <a:tr h="268929">
                <a:tc>
                  <a:txBody>
                    <a:bodyPr/>
                    <a:lstStyle/>
                    <a:p>
                      <a:pPr algn="l" rtl="0" fontAlgn="ctr"/>
                      <a:r>
                        <a:rPr lang="en-IN" sz="1200" u="none" strike="noStrike">
                          <a:effectLst/>
                        </a:rPr>
                        <a:t>Local DA</a:t>
                      </a:r>
                      <a:endParaRPr lang="en-IN" sz="1200" b="1" i="0" u="none" strike="noStrike">
                        <a:solidFill>
                          <a:srgbClr val="000000"/>
                        </a:solidFill>
                        <a:effectLst/>
                        <a:latin typeface="Arial" panose="020B0604020202020204" pitchFamily="34" charset="0"/>
                      </a:endParaRPr>
                    </a:p>
                  </a:txBody>
                  <a:tcPr marL="6299" marR="6299" marT="6299" marB="0" anchor="ctr"/>
                </a:tc>
                <a:tc>
                  <a:txBody>
                    <a:bodyPr/>
                    <a:lstStyle/>
                    <a:p>
                      <a:pPr algn="l" rtl="0" fontAlgn="ctr"/>
                      <a:r>
                        <a:rPr lang="en-IN" sz="1200" u="none" strike="noStrike">
                          <a:effectLst/>
                        </a:rPr>
                        <a:t>Rs. 60/day</a:t>
                      </a:r>
                      <a:endParaRPr lang="en-IN" sz="1200" b="0" i="0" u="none" strike="noStrike">
                        <a:solidFill>
                          <a:srgbClr val="000000"/>
                        </a:solidFill>
                        <a:effectLst/>
                        <a:latin typeface="Arial" panose="020B0604020202020204" pitchFamily="34" charset="0"/>
                      </a:endParaRPr>
                    </a:p>
                  </a:txBody>
                  <a:tcPr marL="6299" marR="6299" marT="6299" marB="0" anchor="ctr"/>
                </a:tc>
                <a:tc>
                  <a:txBody>
                    <a:bodyPr/>
                    <a:lstStyle/>
                    <a:p>
                      <a:pPr algn="l" rtl="0" fontAlgn="ctr"/>
                      <a:r>
                        <a:rPr lang="en-IN" sz="1200" u="none" strike="noStrike">
                          <a:effectLst/>
                        </a:rPr>
                        <a:t>Rs. 60/day</a:t>
                      </a:r>
                      <a:endParaRPr lang="en-IN" sz="1200" b="0" i="0" u="none" strike="noStrike">
                        <a:solidFill>
                          <a:srgbClr val="000000"/>
                        </a:solidFill>
                        <a:effectLst/>
                        <a:latin typeface="Arial" panose="020B0604020202020204" pitchFamily="34" charset="0"/>
                      </a:endParaRPr>
                    </a:p>
                  </a:txBody>
                  <a:tcPr marL="6299" marR="6299" marT="6299" marB="0" anchor="ctr"/>
                </a:tc>
                <a:tc>
                  <a:txBody>
                    <a:bodyPr/>
                    <a:lstStyle/>
                    <a:p>
                      <a:pPr algn="l" rtl="0" fontAlgn="ctr"/>
                      <a:r>
                        <a:rPr lang="en-IN" sz="1200" u="none" strike="noStrike" dirty="0">
                          <a:effectLst/>
                        </a:rPr>
                        <a:t>Rs. 60/day</a:t>
                      </a:r>
                      <a:endParaRPr lang="en-IN" sz="1200" b="0" i="0" u="none" strike="noStrike" dirty="0">
                        <a:solidFill>
                          <a:srgbClr val="000000"/>
                        </a:solidFill>
                        <a:effectLst/>
                        <a:latin typeface="Arial" panose="020B0604020202020204" pitchFamily="34" charset="0"/>
                      </a:endParaRPr>
                    </a:p>
                  </a:txBody>
                  <a:tcPr marL="6299" marR="6299" marT="6299" marB="0" anchor="ctr"/>
                </a:tc>
                <a:extLst>
                  <a:ext uri="{0D108BD9-81ED-4DB2-BD59-A6C34878D82A}">
                    <a16:rowId xmlns:a16="http://schemas.microsoft.com/office/drawing/2014/main" xmlns="" val="1386462969"/>
                  </a:ext>
                </a:extLst>
              </a:tr>
            </a:tbl>
          </a:graphicData>
        </a:graphic>
      </p:graphicFrame>
      <p:sp>
        <p:nvSpPr>
          <p:cNvPr id="6" name="Content Placeholder 2">
            <a:extLst>
              <a:ext uri="{FF2B5EF4-FFF2-40B4-BE49-F238E27FC236}">
                <a16:creationId xmlns:a16="http://schemas.microsoft.com/office/drawing/2014/main" xmlns="" id="{C0557E38-3103-4999-B448-E720AD4E900B}"/>
              </a:ext>
            </a:extLst>
          </p:cNvPr>
          <p:cNvSpPr txBox="1">
            <a:spLocks/>
          </p:cNvSpPr>
          <p:nvPr/>
        </p:nvSpPr>
        <p:spPr bwMode="auto">
          <a:xfrm>
            <a:off x="745077" y="933262"/>
            <a:ext cx="8302083" cy="24624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1775" indent="-231775" algn="l" rtl="0" eaLnBrk="0" fontAlgn="base" hangingPunct="0">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0" fontAlgn="base" hangingPunct="0">
              <a:spcBef>
                <a:spcPct val="35000"/>
              </a:spcBef>
              <a:spcAft>
                <a:spcPct val="0"/>
              </a:spcAft>
              <a:buClr>
                <a:srgbClr val="EE2E24"/>
              </a:buClr>
              <a:buFont typeface="Arial" pitchFamily="34" charset="0"/>
              <a:buChar char="–"/>
              <a:defRPr sz="2200">
                <a:solidFill>
                  <a:schemeClr val="tx1"/>
                </a:solidFill>
                <a:latin typeface="+mn-lt"/>
                <a:cs typeface="+mn-cs"/>
              </a:defRPr>
            </a:lvl2pPr>
            <a:lvl3pPr marL="863600" indent="-169863" algn="l" rtl="0" eaLnBrk="0" fontAlgn="base" hangingPunct="0">
              <a:spcBef>
                <a:spcPct val="35000"/>
              </a:spcBef>
              <a:spcAft>
                <a:spcPct val="0"/>
              </a:spcAft>
              <a:buClr>
                <a:srgbClr val="EE2E24"/>
              </a:buClr>
              <a:buChar char="•"/>
              <a:defRPr sz="2000">
                <a:solidFill>
                  <a:schemeClr val="tx1"/>
                </a:solidFill>
                <a:latin typeface="+mn-lt"/>
                <a:cs typeface="+mn-cs"/>
              </a:defRPr>
            </a:lvl3pPr>
            <a:lvl4pPr marL="1146175" indent="-168275" algn="l" rtl="0" eaLnBrk="0" fontAlgn="base" hangingPunct="0">
              <a:spcBef>
                <a:spcPct val="35000"/>
              </a:spcBef>
              <a:spcAft>
                <a:spcPct val="0"/>
              </a:spcAft>
              <a:buChar char="–"/>
              <a:defRPr>
                <a:solidFill>
                  <a:schemeClr val="tx1"/>
                </a:solidFill>
                <a:latin typeface="+mn-lt"/>
                <a:cs typeface="+mn-cs"/>
              </a:defRPr>
            </a:lvl4pPr>
            <a:lvl5pPr marL="1441450" indent="-180975" algn="l" rtl="0" eaLnBrk="0" fontAlgn="base" hangingPunct="0">
              <a:spcBef>
                <a:spcPct val="35000"/>
              </a:spcBef>
              <a:spcAft>
                <a:spcPct val="0"/>
              </a:spcAft>
              <a:buChar char="»"/>
              <a:defRPr i="1">
                <a:solidFill>
                  <a:schemeClr val="tx1"/>
                </a:solidFill>
                <a:latin typeface="+mn-lt"/>
                <a:cs typeface="+mn-cs"/>
              </a:defRPr>
            </a:lvl5pPr>
            <a:lvl6pPr marL="1898650" indent="-180975" algn="l" rtl="0" fontAlgn="base">
              <a:spcBef>
                <a:spcPct val="35000"/>
              </a:spcBef>
              <a:spcAft>
                <a:spcPct val="0"/>
              </a:spcAft>
              <a:buChar char="»"/>
              <a:defRPr i="1">
                <a:solidFill>
                  <a:schemeClr val="tx1"/>
                </a:solidFill>
                <a:latin typeface="+mn-lt"/>
                <a:cs typeface="+mn-cs"/>
              </a:defRPr>
            </a:lvl6pPr>
            <a:lvl7pPr marL="2355850" indent="-180975" algn="l" rtl="0" fontAlgn="base">
              <a:spcBef>
                <a:spcPct val="35000"/>
              </a:spcBef>
              <a:spcAft>
                <a:spcPct val="0"/>
              </a:spcAft>
              <a:buChar char="»"/>
              <a:defRPr i="1">
                <a:solidFill>
                  <a:schemeClr val="tx1"/>
                </a:solidFill>
                <a:latin typeface="+mn-lt"/>
                <a:cs typeface="+mn-cs"/>
              </a:defRPr>
            </a:lvl7pPr>
            <a:lvl8pPr marL="2813050" indent="-180975" algn="l" rtl="0" fontAlgn="base">
              <a:spcBef>
                <a:spcPct val="35000"/>
              </a:spcBef>
              <a:spcAft>
                <a:spcPct val="0"/>
              </a:spcAft>
              <a:buChar char="»"/>
              <a:defRPr i="1">
                <a:solidFill>
                  <a:schemeClr val="tx1"/>
                </a:solidFill>
                <a:latin typeface="+mn-lt"/>
                <a:cs typeface="+mn-cs"/>
              </a:defRPr>
            </a:lvl8pPr>
            <a:lvl9pPr marL="3270250" indent="-180975" algn="l" rtl="0" fontAlgn="base">
              <a:spcBef>
                <a:spcPct val="35000"/>
              </a:spcBef>
              <a:spcAft>
                <a:spcPct val="0"/>
              </a:spcAft>
              <a:buChar char="»"/>
              <a:defRPr i="1">
                <a:solidFill>
                  <a:schemeClr val="tx1"/>
                </a:solidFill>
                <a:latin typeface="+mn-lt"/>
                <a:cs typeface="+mn-cs"/>
              </a:defRPr>
            </a:lvl9pPr>
          </a:lstStyle>
          <a:p>
            <a:pPr marL="0" indent="0">
              <a:buNone/>
            </a:pPr>
            <a:endParaRPr lang="en-US" sz="1200" b="1" kern="0" dirty="0"/>
          </a:p>
          <a:p>
            <a:r>
              <a:rPr lang="en-US" sz="1200" b="1" kern="0" dirty="0"/>
              <a:t>Local DA: </a:t>
            </a:r>
            <a:r>
              <a:rPr lang="en-US" sz="1200" kern="0" dirty="0"/>
              <a:t>To meet any incidental or out of pocket expenses if outside base work location, for more than 4 hours at a stretch. Bills not required.</a:t>
            </a:r>
          </a:p>
          <a:p>
            <a:pPr lvl="1"/>
            <a:r>
              <a:rPr lang="en-US" sz="1100" kern="0" dirty="0"/>
              <a:t>If NCR employee visits another branch in NCR, DA should be claimed only if out of pocket expenses actually incurred.</a:t>
            </a:r>
          </a:p>
          <a:p>
            <a:endParaRPr lang="en-US" sz="1200" b="1" kern="0" dirty="0"/>
          </a:p>
          <a:p>
            <a:r>
              <a:rPr lang="en-US" sz="1200" b="1" kern="0" dirty="0"/>
              <a:t>Local Conveyance: </a:t>
            </a:r>
            <a:r>
              <a:rPr lang="en-US" sz="1200" kern="0" dirty="0"/>
              <a:t>Travel from home to base work location &amp; back not covered. Bills not required</a:t>
            </a:r>
          </a:p>
          <a:p>
            <a:pPr lvl="1"/>
            <a:r>
              <a:rPr lang="en-US" sz="1100" kern="0" dirty="0"/>
              <a:t>Expenses regarding toll/ parking charges can be claimed with receipts/ bills.</a:t>
            </a:r>
          </a:p>
          <a:p>
            <a:pPr lvl="1"/>
            <a:r>
              <a:rPr lang="en-US" sz="1100" kern="0" dirty="0"/>
              <a:t>Two wheelers beyond 50 kms. (one side) from base work location not allowed.</a:t>
            </a:r>
          </a:p>
        </p:txBody>
      </p:sp>
      <p:sp>
        <p:nvSpPr>
          <p:cNvPr id="7" name="Title 1">
            <a:extLst>
              <a:ext uri="{FF2B5EF4-FFF2-40B4-BE49-F238E27FC236}">
                <a16:creationId xmlns:a16="http://schemas.microsoft.com/office/drawing/2014/main" xmlns="" id="{1A4E1C7D-68DC-444E-B78C-720998E20CAC}"/>
              </a:ext>
            </a:extLst>
          </p:cNvPr>
          <p:cNvSpPr txBox="1">
            <a:spLocks/>
          </p:cNvSpPr>
          <p:nvPr/>
        </p:nvSpPr>
        <p:spPr>
          <a:xfrm>
            <a:off x="694654" y="541933"/>
            <a:ext cx="4201464" cy="548409"/>
          </a:xfrm>
          <a:prstGeom prst="rect">
            <a:avLst/>
          </a:prstGeom>
        </p:spPr>
        <p:txBody>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1800" kern="0" dirty="0"/>
              <a:t>Local Travel</a:t>
            </a:r>
            <a:endParaRPr lang="en-IN" sz="1800" kern="0" dirty="0"/>
          </a:p>
        </p:txBody>
      </p:sp>
    </p:spTree>
    <p:extLst>
      <p:ext uri="{BB962C8B-B14F-4D97-AF65-F5344CB8AC3E}">
        <p14:creationId xmlns:p14="http://schemas.microsoft.com/office/powerpoint/2010/main" val="931118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D63C843-BEC2-45C7-8EFC-5E0B76EC9303}"/>
              </a:ext>
            </a:extLst>
          </p:cNvPr>
          <p:cNvSpPr>
            <a:spLocks noGrp="1"/>
          </p:cNvSpPr>
          <p:nvPr>
            <p:ph type="sldNum" sz="quarter" idx="10"/>
          </p:nvPr>
        </p:nvSpPr>
        <p:spPr/>
        <p:txBody>
          <a:bodyPr/>
          <a:lstStyle/>
          <a:p>
            <a:fld id="{8A661967-8D01-4D8A-8FD0-86F83ECE6BD1}" type="slidenum">
              <a:rPr lang="en-US" smtClean="0"/>
              <a:pPr/>
              <a:t>24</a:t>
            </a:fld>
            <a:endParaRPr lang="en-US" dirty="0"/>
          </a:p>
        </p:txBody>
      </p:sp>
      <p:sp>
        <p:nvSpPr>
          <p:cNvPr id="3" name="Title 1">
            <a:extLst>
              <a:ext uri="{FF2B5EF4-FFF2-40B4-BE49-F238E27FC236}">
                <a16:creationId xmlns:a16="http://schemas.microsoft.com/office/drawing/2014/main" xmlns="" id="{74AD55DA-EF67-4AB6-9D77-AD4A0EEFB475}"/>
              </a:ext>
            </a:extLst>
          </p:cNvPr>
          <p:cNvSpPr txBox="1">
            <a:spLocks/>
          </p:cNvSpPr>
          <p:nvPr/>
        </p:nvSpPr>
        <p:spPr>
          <a:xfrm>
            <a:off x="678811" y="78269"/>
            <a:ext cx="4201464" cy="548409"/>
          </a:xfrm>
          <a:prstGeom prst="rect">
            <a:avLst/>
          </a:prstGeom>
        </p:spPr>
        <p:txBody>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1800" b="1" kern="0" dirty="0"/>
              <a:t>Outstation Travel</a:t>
            </a:r>
            <a:endParaRPr lang="en-IN" sz="1800" b="1" kern="0" dirty="0"/>
          </a:p>
        </p:txBody>
      </p:sp>
      <p:sp>
        <p:nvSpPr>
          <p:cNvPr id="6" name="Content Placeholder 2">
            <a:extLst>
              <a:ext uri="{FF2B5EF4-FFF2-40B4-BE49-F238E27FC236}">
                <a16:creationId xmlns:a16="http://schemas.microsoft.com/office/drawing/2014/main" xmlns="" id="{B1DC2E24-4649-46EF-B690-8509082B20E2}"/>
              </a:ext>
            </a:extLst>
          </p:cNvPr>
          <p:cNvSpPr txBox="1">
            <a:spLocks/>
          </p:cNvSpPr>
          <p:nvPr/>
        </p:nvSpPr>
        <p:spPr bwMode="auto">
          <a:xfrm>
            <a:off x="678811" y="419944"/>
            <a:ext cx="8465189" cy="47235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1775" indent="-231775" algn="l" rtl="0" eaLnBrk="0" fontAlgn="base" hangingPunct="0">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0" fontAlgn="base" hangingPunct="0">
              <a:spcBef>
                <a:spcPct val="35000"/>
              </a:spcBef>
              <a:spcAft>
                <a:spcPct val="0"/>
              </a:spcAft>
              <a:buClr>
                <a:srgbClr val="EE2E24"/>
              </a:buClr>
              <a:buFont typeface="Arial" pitchFamily="34" charset="0"/>
              <a:buChar char="–"/>
              <a:defRPr sz="2200">
                <a:solidFill>
                  <a:schemeClr val="tx1"/>
                </a:solidFill>
                <a:latin typeface="+mn-lt"/>
                <a:cs typeface="+mn-cs"/>
              </a:defRPr>
            </a:lvl2pPr>
            <a:lvl3pPr marL="863600" indent="-169863" algn="l" rtl="0" eaLnBrk="0" fontAlgn="base" hangingPunct="0">
              <a:spcBef>
                <a:spcPct val="35000"/>
              </a:spcBef>
              <a:spcAft>
                <a:spcPct val="0"/>
              </a:spcAft>
              <a:buClr>
                <a:srgbClr val="EE2E24"/>
              </a:buClr>
              <a:buChar char="•"/>
              <a:defRPr sz="2000">
                <a:solidFill>
                  <a:schemeClr val="tx1"/>
                </a:solidFill>
                <a:latin typeface="+mn-lt"/>
                <a:cs typeface="+mn-cs"/>
              </a:defRPr>
            </a:lvl3pPr>
            <a:lvl4pPr marL="1146175" indent="-168275" algn="l" rtl="0" eaLnBrk="0" fontAlgn="base" hangingPunct="0">
              <a:spcBef>
                <a:spcPct val="35000"/>
              </a:spcBef>
              <a:spcAft>
                <a:spcPct val="0"/>
              </a:spcAft>
              <a:buChar char="–"/>
              <a:defRPr>
                <a:solidFill>
                  <a:schemeClr val="tx1"/>
                </a:solidFill>
                <a:latin typeface="+mn-lt"/>
                <a:cs typeface="+mn-cs"/>
              </a:defRPr>
            </a:lvl4pPr>
            <a:lvl5pPr marL="1441450" indent="-180975" algn="l" rtl="0" eaLnBrk="0" fontAlgn="base" hangingPunct="0">
              <a:spcBef>
                <a:spcPct val="35000"/>
              </a:spcBef>
              <a:spcAft>
                <a:spcPct val="0"/>
              </a:spcAft>
              <a:buChar char="»"/>
              <a:defRPr i="1">
                <a:solidFill>
                  <a:schemeClr val="tx1"/>
                </a:solidFill>
                <a:latin typeface="+mn-lt"/>
                <a:cs typeface="+mn-cs"/>
              </a:defRPr>
            </a:lvl5pPr>
            <a:lvl6pPr marL="1898650" indent="-180975" algn="l" rtl="0" fontAlgn="base">
              <a:spcBef>
                <a:spcPct val="35000"/>
              </a:spcBef>
              <a:spcAft>
                <a:spcPct val="0"/>
              </a:spcAft>
              <a:buChar char="»"/>
              <a:defRPr i="1">
                <a:solidFill>
                  <a:schemeClr val="tx1"/>
                </a:solidFill>
                <a:latin typeface="+mn-lt"/>
                <a:cs typeface="+mn-cs"/>
              </a:defRPr>
            </a:lvl6pPr>
            <a:lvl7pPr marL="2355850" indent="-180975" algn="l" rtl="0" fontAlgn="base">
              <a:spcBef>
                <a:spcPct val="35000"/>
              </a:spcBef>
              <a:spcAft>
                <a:spcPct val="0"/>
              </a:spcAft>
              <a:buChar char="»"/>
              <a:defRPr i="1">
                <a:solidFill>
                  <a:schemeClr val="tx1"/>
                </a:solidFill>
                <a:latin typeface="+mn-lt"/>
                <a:cs typeface="+mn-cs"/>
              </a:defRPr>
            </a:lvl7pPr>
            <a:lvl8pPr marL="2813050" indent="-180975" algn="l" rtl="0" fontAlgn="base">
              <a:spcBef>
                <a:spcPct val="35000"/>
              </a:spcBef>
              <a:spcAft>
                <a:spcPct val="0"/>
              </a:spcAft>
              <a:buChar char="»"/>
              <a:defRPr i="1">
                <a:solidFill>
                  <a:schemeClr val="tx1"/>
                </a:solidFill>
                <a:latin typeface="+mn-lt"/>
                <a:cs typeface="+mn-cs"/>
              </a:defRPr>
            </a:lvl8pPr>
            <a:lvl9pPr marL="3270250" indent="-180975" algn="l" rtl="0" fontAlgn="base">
              <a:spcBef>
                <a:spcPct val="35000"/>
              </a:spcBef>
              <a:spcAft>
                <a:spcPct val="0"/>
              </a:spcAft>
              <a:buChar char="»"/>
              <a:defRPr i="1">
                <a:solidFill>
                  <a:schemeClr val="tx1"/>
                </a:solidFill>
                <a:latin typeface="+mn-lt"/>
                <a:cs typeface="+mn-cs"/>
              </a:defRPr>
            </a:lvl9pPr>
          </a:lstStyle>
          <a:p>
            <a:pPr marL="231775" marR="0" lvl="0" indent="-231775" algn="l" defTabSz="914400" rtl="0" eaLnBrk="0" fontAlgn="base" latinLnBrk="0" hangingPunct="0">
              <a:lnSpc>
                <a:spcPct val="100000"/>
              </a:lnSpc>
              <a:spcBef>
                <a:spcPct val="35000"/>
              </a:spcBef>
              <a:spcAft>
                <a:spcPct val="0"/>
              </a:spcAft>
              <a:buClr>
                <a:srgbClr val="EE2E24"/>
              </a:buClr>
              <a:buSzTx/>
              <a:buFont typeface="Wingdings" pitchFamily="2" charset="2"/>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rPr>
              <a:t>Bills mandatory to claim expenses (travel, hotel, meals)</a:t>
            </a:r>
            <a:endParaRPr kumimoji="0" lang="en-US" sz="1400" b="1" i="0" u="none" strike="noStrike" kern="0" cap="none" spc="0" normalizeH="0" baseline="0" noProof="0" dirty="0">
              <a:ln>
                <a:noFill/>
              </a:ln>
              <a:solidFill>
                <a:srgbClr val="000000"/>
              </a:solidFill>
              <a:effectLst/>
              <a:uLnTx/>
              <a:uFillTx/>
              <a:latin typeface="Arial"/>
              <a:ea typeface="+mn-ea"/>
              <a:cs typeface="Arial"/>
            </a:endParaRPr>
          </a:p>
          <a:p>
            <a:pPr marL="231775" marR="0" lvl="0" indent="-231775" algn="l" defTabSz="914400" rtl="0" eaLnBrk="0" fontAlgn="base" latinLnBrk="0" hangingPunct="0">
              <a:lnSpc>
                <a:spcPct val="100000"/>
              </a:lnSpc>
              <a:spcBef>
                <a:spcPct val="35000"/>
              </a:spcBef>
              <a:spcAft>
                <a:spcPct val="0"/>
              </a:spcAft>
              <a:buClr>
                <a:srgbClr val="EE2E24"/>
              </a:buClr>
              <a:buSzTx/>
              <a:buFont typeface="Wingdings" pitchFamily="2" charset="2"/>
              <a:buChar char="§"/>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endParaRPr>
          </a:p>
          <a:p>
            <a:pPr marL="231775" marR="0" lvl="0" indent="-231775" algn="l" defTabSz="914400" rtl="0" eaLnBrk="0" fontAlgn="base" latinLnBrk="0" hangingPunct="0">
              <a:lnSpc>
                <a:spcPct val="100000"/>
              </a:lnSpc>
              <a:spcBef>
                <a:spcPct val="35000"/>
              </a:spcBef>
              <a:spcAft>
                <a:spcPct val="0"/>
              </a:spcAft>
              <a:buClr>
                <a:srgbClr val="EE2E24"/>
              </a:buClr>
              <a:buSzTx/>
              <a:buFont typeface="Wingdings" pitchFamily="2" charset="2"/>
              <a:buChar char="§"/>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endParaRPr>
          </a:p>
          <a:p>
            <a:pPr marL="231775" marR="0" lvl="0" indent="-231775" algn="l" defTabSz="914400" rtl="0" eaLnBrk="0" fontAlgn="base" latinLnBrk="0" hangingPunct="0">
              <a:lnSpc>
                <a:spcPct val="100000"/>
              </a:lnSpc>
              <a:spcBef>
                <a:spcPct val="35000"/>
              </a:spcBef>
              <a:spcAft>
                <a:spcPct val="0"/>
              </a:spcAft>
              <a:buClr>
                <a:srgbClr val="EE2E24"/>
              </a:buClr>
              <a:buSzTx/>
              <a:buFont typeface="Wingdings" pitchFamily="2" charset="2"/>
              <a:buChar char="§"/>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endParaRPr>
          </a:p>
          <a:p>
            <a:pPr marL="231775" marR="0" lvl="0" indent="-231775" algn="l" defTabSz="914400" rtl="0" eaLnBrk="0" fontAlgn="base" latinLnBrk="0" hangingPunct="0">
              <a:lnSpc>
                <a:spcPct val="100000"/>
              </a:lnSpc>
              <a:spcBef>
                <a:spcPct val="35000"/>
              </a:spcBef>
              <a:spcAft>
                <a:spcPct val="0"/>
              </a:spcAft>
              <a:buClr>
                <a:srgbClr val="EE2E24"/>
              </a:buClr>
              <a:buSzTx/>
              <a:buFont typeface="Wingdings" pitchFamily="2" charset="2"/>
              <a:buChar char="§"/>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endParaRPr>
          </a:p>
          <a:p>
            <a:pPr marL="231775" marR="0" lvl="0" indent="-231775" algn="l" defTabSz="914400" rtl="0" eaLnBrk="0" fontAlgn="base" latinLnBrk="0" hangingPunct="0">
              <a:lnSpc>
                <a:spcPct val="100000"/>
              </a:lnSpc>
              <a:spcBef>
                <a:spcPct val="35000"/>
              </a:spcBef>
              <a:spcAft>
                <a:spcPct val="0"/>
              </a:spcAft>
              <a:buClr>
                <a:srgbClr val="EE2E24"/>
              </a:buClr>
              <a:buSzTx/>
              <a:buFont typeface="Wingdings" pitchFamily="2" charset="2"/>
              <a:buChar char="§"/>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endParaRPr>
          </a:p>
          <a:p>
            <a:pPr marL="231775" marR="0" lvl="0" indent="-231775" algn="l" defTabSz="914400" rtl="0" eaLnBrk="0" fontAlgn="base" latinLnBrk="0" hangingPunct="0">
              <a:lnSpc>
                <a:spcPct val="100000"/>
              </a:lnSpc>
              <a:spcBef>
                <a:spcPct val="35000"/>
              </a:spcBef>
              <a:spcAft>
                <a:spcPct val="0"/>
              </a:spcAft>
              <a:buClr>
                <a:srgbClr val="EE2E24"/>
              </a:buClr>
              <a:buSzTx/>
              <a:buFont typeface="Wingdings" pitchFamily="2" charset="2"/>
              <a:buChar char="§"/>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endParaRPr>
          </a:p>
          <a:p>
            <a:pPr marL="231775" marR="0" lvl="0" indent="-231775" algn="l" defTabSz="914400" rtl="0" eaLnBrk="0" fontAlgn="base" latinLnBrk="0" hangingPunct="0">
              <a:lnSpc>
                <a:spcPct val="100000"/>
              </a:lnSpc>
              <a:spcBef>
                <a:spcPct val="35000"/>
              </a:spcBef>
              <a:spcAft>
                <a:spcPct val="0"/>
              </a:spcAft>
              <a:buClr>
                <a:srgbClr val="EE2E24"/>
              </a:buClr>
              <a:buSzTx/>
              <a:buFont typeface="Wingdings" pitchFamily="2" charset="2"/>
              <a:buChar char="§"/>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rPr>
              <a:t>Outstation DA: </a:t>
            </a:r>
            <a:r>
              <a:rPr kumimoji="0" lang="en-US" sz="1400" b="0" i="0" u="none" strike="noStrike" kern="0" cap="none" spc="0" normalizeH="0" baseline="0" noProof="0" dirty="0">
                <a:ln>
                  <a:noFill/>
                </a:ln>
                <a:solidFill>
                  <a:srgbClr val="000000"/>
                </a:solidFill>
                <a:effectLst/>
                <a:uLnTx/>
                <a:uFillTx/>
                <a:latin typeface="Arial"/>
                <a:ea typeface="+mn-ea"/>
                <a:cs typeface="Arial"/>
              </a:rPr>
              <a:t>To meet expenses related to meals and any other expenses. </a:t>
            </a:r>
          </a:p>
          <a:p>
            <a:pPr marL="579438" marR="0" lvl="1" indent="-233363" algn="l" defTabSz="914400" rtl="0" eaLnBrk="0" fontAlgn="base" latinLnBrk="0" hangingPunct="0">
              <a:lnSpc>
                <a:spcPct val="100000"/>
              </a:lnSpc>
              <a:spcBef>
                <a:spcPct val="35000"/>
              </a:spcBef>
              <a:spcAft>
                <a:spcPct val="0"/>
              </a:spcAft>
              <a:buClr>
                <a:srgbClr val="EE2E24"/>
              </a:buClr>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Out of pocket expenses can be claimed up to </a:t>
            </a:r>
            <a:r>
              <a:rPr kumimoji="0" lang="en-US" sz="1200" b="0" i="0" u="none" strike="noStrike" kern="0" cap="none" spc="0" normalizeH="0" baseline="0" noProof="0" dirty="0" err="1">
                <a:ln>
                  <a:noFill/>
                </a:ln>
                <a:solidFill>
                  <a:srgbClr val="000000"/>
                </a:solidFill>
                <a:effectLst/>
                <a:uLnTx/>
                <a:uFillTx/>
                <a:latin typeface="Arial"/>
                <a:cs typeface="Arial"/>
              </a:rPr>
              <a:t>Rs</a:t>
            </a:r>
            <a:r>
              <a:rPr kumimoji="0" lang="en-US" sz="1200" b="0" i="0" u="none" strike="noStrike" kern="0" cap="none" spc="0" normalizeH="0" baseline="0" noProof="0" dirty="0">
                <a:ln>
                  <a:noFill/>
                </a:ln>
                <a:solidFill>
                  <a:srgbClr val="000000"/>
                </a:solidFill>
                <a:effectLst/>
                <a:uLnTx/>
                <a:uFillTx/>
                <a:latin typeface="Arial"/>
                <a:cs typeface="Arial"/>
              </a:rPr>
              <a:t>. 100/day if any incidental expenses incurred without bills. This is NOT an entitlement.</a:t>
            </a:r>
          </a:p>
          <a:p>
            <a:pPr marL="579438" marR="0" lvl="1" indent="-233363" algn="l" defTabSz="914400" rtl="0" eaLnBrk="0" fontAlgn="base" latinLnBrk="0" hangingPunct="0">
              <a:lnSpc>
                <a:spcPct val="100000"/>
              </a:lnSpc>
              <a:spcBef>
                <a:spcPct val="35000"/>
              </a:spcBef>
              <a:spcAft>
                <a:spcPct val="0"/>
              </a:spcAft>
              <a:buClr>
                <a:srgbClr val="EE2E24"/>
              </a:buClr>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Liquor expenses not to be reimbursed.</a:t>
            </a:r>
          </a:p>
          <a:p>
            <a:pPr marL="579438" marR="0" lvl="1" indent="-233363" algn="l" defTabSz="914400" rtl="0" eaLnBrk="0" fontAlgn="base" latinLnBrk="0" hangingPunct="0">
              <a:lnSpc>
                <a:spcPct val="100000"/>
              </a:lnSpc>
              <a:spcBef>
                <a:spcPct val="35000"/>
              </a:spcBef>
              <a:spcAft>
                <a:spcPct val="0"/>
              </a:spcAft>
              <a:buClr>
                <a:srgbClr val="EE2E24"/>
              </a:buClr>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Meal wise limits are mentioned in the policy for S &amp; T grades</a:t>
            </a:r>
            <a:endParaRPr kumimoji="0" lang="en-US" sz="1400" b="1" i="0" u="none" strike="noStrike" kern="0" cap="none" spc="0" normalizeH="0" baseline="0" noProof="0" dirty="0">
              <a:ln>
                <a:noFill/>
              </a:ln>
              <a:solidFill>
                <a:srgbClr val="000000"/>
              </a:solidFill>
              <a:effectLst/>
              <a:uLnTx/>
              <a:uFillTx/>
              <a:latin typeface="Arial"/>
              <a:ea typeface="+mn-ea"/>
              <a:cs typeface="Arial"/>
            </a:endParaRPr>
          </a:p>
          <a:p>
            <a:pPr marL="231775" marR="0" lvl="0" indent="-231775" algn="l" defTabSz="914400" rtl="0" eaLnBrk="0" fontAlgn="base" latinLnBrk="0" hangingPunct="0">
              <a:lnSpc>
                <a:spcPct val="100000"/>
              </a:lnSpc>
              <a:spcBef>
                <a:spcPct val="35000"/>
              </a:spcBef>
              <a:spcAft>
                <a:spcPct val="0"/>
              </a:spcAft>
              <a:buClr>
                <a:srgbClr val="EE2E24"/>
              </a:buClr>
              <a:buSzTx/>
              <a:buFont typeface="Wingdings" pitchFamily="2" charset="2"/>
              <a:buChar char="§"/>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rPr>
              <a:t>Outstation Stay: </a:t>
            </a:r>
            <a:r>
              <a:rPr kumimoji="0" lang="en-US" sz="1400" b="0" i="0" u="none" strike="noStrike" kern="0" cap="none" spc="0" normalizeH="0" baseline="0" noProof="0" dirty="0">
                <a:ln>
                  <a:noFill/>
                </a:ln>
                <a:solidFill>
                  <a:srgbClr val="000000"/>
                </a:solidFill>
                <a:effectLst/>
                <a:uLnTx/>
                <a:uFillTx/>
                <a:latin typeface="Arial"/>
                <a:ea typeface="+mn-ea"/>
                <a:cs typeface="Arial"/>
              </a:rPr>
              <a:t>Bookings preferably at pre-negotiated hotels through admins. </a:t>
            </a:r>
          </a:p>
          <a:p>
            <a:pPr marL="579438" marR="0" lvl="1" indent="-233363" algn="l" defTabSz="914400" rtl="0" eaLnBrk="0" fontAlgn="base" latinLnBrk="0" hangingPunct="0">
              <a:lnSpc>
                <a:spcPct val="100000"/>
              </a:lnSpc>
              <a:spcBef>
                <a:spcPct val="35000"/>
              </a:spcBef>
              <a:spcAft>
                <a:spcPct val="0"/>
              </a:spcAft>
              <a:buClr>
                <a:srgbClr val="EE2E24"/>
              </a:buClr>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Laundry expenses only if number of nights is more than 3 at a stretch.</a:t>
            </a:r>
          </a:p>
          <a:p>
            <a:pPr marL="579438" marR="0" lvl="1" indent="-233363" algn="l" defTabSz="914400" rtl="0" eaLnBrk="0" fontAlgn="base" latinLnBrk="0" hangingPunct="0">
              <a:lnSpc>
                <a:spcPct val="100000"/>
              </a:lnSpc>
              <a:spcBef>
                <a:spcPct val="35000"/>
              </a:spcBef>
              <a:spcAft>
                <a:spcPct val="0"/>
              </a:spcAft>
              <a:buClr>
                <a:srgbClr val="EE2E24"/>
              </a:buClr>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Arial"/>
                <a:cs typeface="Arial"/>
              </a:rPr>
              <a:t>Own Stay arrangement: 50% of stay limit or </a:t>
            </a:r>
            <a:r>
              <a:rPr kumimoji="0" lang="en-US" sz="1200" b="0" i="0" u="none" strike="noStrike" kern="0" cap="none" spc="0" normalizeH="0" baseline="0" noProof="0" dirty="0" err="1">
                <a:ln>
                  <a:noFill/>
                </a:ln>
                <a:solidFill>
                  <a:srgbClr val="000000"/>
                </a:solidFill>
                <a:effectLst/>
                <a:uLnTx/>
                <a:uFillTx/>
                <a:latin typeface="Arial"/>
                <a:cs typeface="Arial"/>
              </a:rPr>
              <a:t>Rs</a:t>
            </a:r>
            <a:r>
              <a:rPr kumimoji="0" lang="en-US" sz="1200" b="0" i="0" u="none" strike="noStrike" kern="0" cap="none" spc="0" normalizeH="0" baseline="0" noProof="0" dirty="0">
                <a:ln>
                  <a:noFill/>
                </a:ln>
                <a:solidFill>
                  <a:srgbClr val="000000"/>
                </a:solidFill>
                <a:effectLst/>
                <a:uLnTx/>
                <a:uFillTx/>
                <a:latin typeface="Arial"/>
                <a:cs typeface="Arial"/>
              </a:rPr>
              <a:t>. 500 which ever is less can be claimed without bill</a:t>
            </a:r>
          </a:p>
          <a:p>
            <a:r>
              <a:rPr kumimoji="0" lang="en-US" sz="1400" b="1" i="0" u="none" strike="noStrike" kern="0" cap="none" spc="0" normalizeH="0" baseline="0" noProof="0" dirty="0">
                <a:ln>
                  <a:noFill/>
                </a:ln>
                <a:solidFill>
                  <a:srgbClr val="000000"/>
                </a:solidFill>
                <a:effectLst/>
                <a:uLnTx/>
                <a:uFillTx/>
                <a:latin typeface="Arial"/>
                <a:ea typeface="+mn-ea"/>
                <a:cs typeface="Arial"/>
              </a:rPr>
              <a:t>Local travel during outstation visit:	</a:t>
            </a:r>
          </a:p>
          <a:p>
            <a:pPr lvl="1"/>
            <a:r>
              <a:rPr kumimoji="0" lang="en-US" sz="1200" b="1" i="0" u="none" strike="noStrike" kern="0" cap="none" spc="0" normalizeH="0" baseline="0" noProof="0" dirty="0">
                <a:ln>
                  <a:noFill/>
                </a:ln>
                <a:solidFill>
                  <a:srgbClr val="000000"/>
                </a:solidFill>
                <a:effectLst/>
                <a:uLnTx/>
                <a:uFillTx/>
                <a:latin typeface="Arial"/>
                <a:ea typeface="+mn-ea"/>
                <a:cs typeface="Arial"/>
              </a:rPr>
              <a:t> </a:t>
            </a:r>
            <a:r>
              <a:rPr kumimoji="0" lang="en-US" sz="1200" b="0" i="0" u="none" strike="noStrike" kern="0" cap="none" spc="0" normalizeH="0" baseline="0" noProof="0" dirty="0">
                <a:ln>
                  <a:noFill/>
                </a:ln>
                <a:solidFill>
                  <a:srgbClr val="000000"/>
                </a:solidFill>
                <a:effectLst/>
                <a:uLnTx/>
                <a:uFillTx/>
                <a:latin typeface="Arial"/>
                <a:ea typeface="+mn-ea"/>
                <a:cs typeface="Arial"/>
              </a:rPr>
              <a:t>Charges for local travel will be reimbursed at actuals. </a:t>
            </a:r>
          </a:p>
        </p:txBody>
      </p:sp>
      <p:graphicFrame>
        <p:nvGraphicFramePr>
          <p:cNvPr id="7" name="Content Placeholder 4">
            <a:extLst>
              <a:ext uri="{FF2B5EF4-FFF2-40B4-BE49-F238E27FC236}">
                <a16:creationId xmlns:a16="http://schemas.microsoft.com/office/drawing/2014/main" xmlns="" id="{7D9D0DFE-EF1B-4680-B5F0-F41A39177559}"/>
              </a:ext>
            </a:extLst>
          </p:cNvPr>
          <p:cNvGraphicFramePr>
            <a:graphicFrameLocks/>
          </p:cNvGraphicFramePr>
          <p:nvPr>
            <p:extLst>
              <p:ext uri="{D42A27DB-BD31-4B8C-83A1-F6EECF244321}">
                <p14:modId xmlns:p14="http://schemas.microsoft.com/office/powerpoint/2010/main" val="3892261039"/>
              </p:ext>
            </p:extLst>
          </p:nvPr>
        </p:nvGraphicFramePr>
        <p:xfrm>
          <a:off x="987205" y="753667"/>
          <a:ext cx="6651871" cy="1577017"/>
        </p:xfrm>
        <a:graphic>
          <a:graphicData uri="http://schemas.openxmlformats.org/drawingml/2006/table">
            <a:tbl>
              <a:tblPr firstRow="1" bandRow="1"/>
              <a:tblGrid>
                <a:gridCol w="1128738">
                  <a:extLst>
                    <a:ext uri="{9D8B030D-6E8A-4147-A177-3AD203B41FA5}">
                      <a16:colId xmlns:a16="http://schemas.microsoft.com/office/drawing/2014/main" xmlns="" val="158139695"/>
                    </a:ext>
                  </a:extLst>
                </a:gridCol>
                <a:gridCol w="1355446">
                  <a:extLst>
                    <a:ext uri="{9D8B030D-6E8A-4147-A177-3AD203B41FA5}">
                      <a16:colId xmlns:a16="http://schemas.microsoft.com/office/drawing/2014/main" xmlns="" val="348485249"/>
                    </a:ext>
                  </a:extLst>
                </a:gridCol>
                <a:gridCol w="1466408">
                  <a:extLst>
                    <a:ext uri="{9D8B030D-6E8A-4147-A177-3AD203B41FA5}">
                      <a16:colId xmlns:a16="http://schemas.microsoft.com/office/drawing/2014/main" xmlns="" val="268567825"/>
                    </a:ext>
                  </a:extLst>
                </a:gridCol>
                <a:gridCol w="2701279">
                  <a:extLst>
                    <a:ext uri="{9D8B030D-6E8A-4147-A177-3AD203B41FA5}">
                      <a16:colId xmlns:a16="http://schemas.microsoft.com/office/drawing/2014/main" xmlns="" val="3646899815"/>
                    </a:ext>
                  </a:extLst>
                </a:gridCol>
              </a:tblGrid>
              <a:tr h="296857">
                <a:tc>
                  <a:txBody>
                    <a:bodyPr/>
                    <a:lstStyle>
                      <a:lvl1pPr marL="0" algn="l" defTabSz="914108" rtl="0" eaLnBrk="1" latinLnBrk="0" hangingPunct="1">
                        <a:defRPr sz="1800" b="1" kern="1200">
                          <a:solidFill>
                            <a:schemeClr val="lt1"/>
                          </a:solidFill>
                          <a:latin typeface="Arial"/>
                          <a:cs typeface="Arial"/>
                        </a:defRPr>
                      </a:lvl1pPr>
                      <a:lvl2pPr marL="457046" algn="l" defTabSz="914108" rtl="0" eaLnBrk="1" latinLnBrk="0" hangingPunct="1">
                        <a:defRPr sz="1800" b="1" kern="1200">
                          <a:solidFill>
                            <a:schemeClr val="lt1"/>
                          </a:solidFill>
                          <a:latin typeface="Arial"/>
                          <a:cs typeface="Arial"/>
                        </a:defRPr>
                      </a:lvl2pPr>
                      <a:lvl3pPr marL="914108" algn="l" defTabSz="914108" rtl="0" eaLnBrk="1" latinLnBrk="0" hangingPunct="1">
                        <a:defRPr sz="1800" b="1" kern="1200">
                          <a:solidFill>
                            <a:schemeClr val="lt1"/>
                          </a:solidFill>
                          <a:latin typeface="Arial"/>
                          <a:cs typeface="Arial"/>
                        </a:defRPr>
                      </a:lvl3pPr>
                      <a:lvl4pPr marL="1371158" algn="l" defTabSz="914108" rtl="0" eaLnBrk="1" latinLnBrk="0" hangingPunct="1">
                        <a:defRPr sz="1800" b="1" kern="1200">
                          <a:solidFill>
                            <a:schemeClr val="lt1"/>
                          </a:solidFill>
                          <a:latin typeface="Arial"/>
                          <a:cs typeface="Arial"/>
                        </a:defRPr>
                      </a:lvl4pPr>
                      <a:lvl5pPr marL="1828214" algn="l" defTabSz="914108" rtl="0" eaLnBrk="1" latinLnBrk="0" hangingPunct="1">
                        <a:defRPr sz="1800" b="1" kern="1200">
                          <a:solidFill>
                            <a:schemeClr val="lt1"/>
                          </a:solidFill>
                          <a:latin typeface="Arial"/>
                          <a:cs typeface="Arial"/>
                        </a:defRPr>
                      </a:lvl5pPr>
                      <a:lvl6pPr marL="2285259" algn="l" defTabSz="914108" rtl="0" eaLnBrk="1" latinLnBrk="0" hangingPunct="1">
                        <a:defRPr sz="1800" b="1" kern="1200">
                          <a:solidFill>
                            <a:schemeClr val="lt1"/>
                          </a:solidFill>
                          <a:latin typeface="Arial"/>
                          <a:cs typeface="Arial"/>
                        </a:defRPr>
                      </a:lvl6pPr>
                      <a:lvl7pPr marL="2742305" algn="l" defTabSz="914108" rtl="0" eaLnBrk="1" latinLnBrk="0" hangingPunct="1">
                        <a:defRPr sz="1800" b="1" kern="1200">
                          <a:solidFill>
                            <a:schemeClr val="lt1"/>
                          </a:solidFill>
                          <a:latin typeface="Arial"/>
                          <a:cs typeface="Arial"/>
                        </a:defRPr>
                      </a:lvl7pPr>
                      <a:lvl8pPr marL="3199360" algn="l" defTabSz="914108" rtl="0" eaLnBrk="1" latinLnBrk="0" hangingPunct="1">
                        <a:defRPr sz="1800" b="1" kern="1200">
                          <a:solidFill>
                            <a:schemeClr val="lt1"/>
                          </a:solidFill>
                          <a:latin typeface="Arial"/>
                          <a:cs typeface="Arial"/>
                        </a:defRPr>
                      </a:lvl8pPr>
                      <a:lvl9pPr marL="3656411" algn="l" defTabSz="914108" rtl="0" eaLnBrk="1" latinLnBrk="0" hangingPunct="1">
                        <a:defRPr sz="1800" b="1" kern="1200">
                          <a:solidFill>
                            <a:schemeClr val="lt1"/>
                          </a:solidFill>
                          <a:latin typeface="Arial"/>
                          <a:cs typeface="Arial"/>
                        </a:defRPr>
                      </a:lvl9pPr>
                    </a:lstStyle>
                    <a:p>
                      <a:pPr algn="l"/>
                      <a:r>
                        <a:rPr lang="en-US" sz="1100" dirty="0">
                          <a:solidFill>
                            <a:schemeClr val="tx1"/>
                          </a:solidFill>
                          <a:latin typeface="+mn-lt"/>
                        </a:rPr>
                        <a:t>Grade</a:t>
                      </a:r>
                      <a:endParaRPr lang="en-IN" sz="1100" dirty="0">
                        <a:solidFill>
                          <a:schemeClr val="tx1"/>
                        </a:solidFill>
                        <a:latin typeface="+mn-lt"/>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108" rtl="0" eaLnBrk="1" latinLnBrk="0" hangingPunct="1">
                        <a:defRPr sz="1800" b="1" kern="1200">
                          <a:solidFill>
                            <a:schemeClr val="lt1"/>
                          </a:solidFill>
                          <a:latin typeface="Arial"/>
                          <a:cs typeface="Arial"/>
                        </a:defRPr>
                      </a:lvl1pPr>
                      <a:lvl2pPr marL="457046" algn="l" defTabSz="914108" rtl="0" eaLnBrk="1" latinLnBrk="0" hangingPunct="1">
                        <a:defRPr sz="1800" b="1" kern="1200">
                          <a:solidFill>
                            <a:schemeClr val="lt1"/>
                          </a:solidFill>
                          <a:latin typeface="Arial"/>
                          <a:cs typeface="Arial"/>
                        </a:defRPr>
                      </a:lvl2pPr>
                      <a:lvl3pPr marL="914108" algn="l" defTabSz="914108" rtl="0" eaLnBrk="1" latinLnBrk="0" hangingPunct="1">
                        <a:defRPr sz="1800" b="1" kern="1200">
                          <a:solidFill>
                            <a:schemeClr val="lt1"/>
                          </a:solidFill>
                          <a:latin typeface="Arial"/>
                          <a:cs typeface="Arial"/>
                        </a:defRPr>
                      </a:lvl3pPr>
                      <a:lvl4pPr marL="1371158" algn="l" defTabSz="914108" rtl="0" eaLnBrk="1" latinLnBrk="0" hangingPunct="1">
                        <a:defRPr sz="1800" b="1" kern="1200">
                          <a:solidFill>
                            <a:schemeClr val="lt1"/>
                          </a:solidFill>
                          <a:latin typeface="Arial"/>
                          <a:cs typeface="Arial"/>
                        </a:defRPr>
                      </a:lvl4pPr>
                      <a:lvl5pPr marL="1828214" algn="l" defTabSz="914108" rtl="0" eaLnBrk="1" latinLnBrk="0" hangingPunct="1">
                        <a:defRPr sz="1800" b="1" kern="1200">
                          <a:solidFill>
                            <a:schemeClr val="lt1"/>
                          </a:solidFill>
                          <a:latin typeface="Arial"/>
                          <a:cs typeface="Arial"/>
                        </a:defRPr>
                      </a:lvl5pPr>
                      <a:lvl6pPr marL="2285259" algn="l" defTabSz="914108" rtl="0" eaLnBrk="1" latinLnBrk="0" hangingPunct="1">
                        <a:defRPr sz="1800" b="1" kern="1200">
                          <a:solidFill>
                            <a:schemeClr val="lt1"/>
                          </a:solidFill>
                          <a:latin typeface="Arial"/>
                          <a:cs typeface="Arial"/>
                        </a:defRPr>
                      </a:lvl6pPr>
                      <a:lvl7pPr marL="2742305" algn="l" defTabSz="914108" rtl="0" eaLnBrk="1" latinLnBrk="0" hangingPunct="1">
                        <a:defRPr sz="1800" b="1" kern="1200">
                          <a:solidFill>
                            <a:schemeClr val="lt1"/>
                          </a:solidFill>
                          <a:latin typeface="Arial"/>
                          <a:cs typeface="Arial"/>
                        </a:defRPr>
                      </a:lvl7pPr>
                      <a:lvl8pPr marL="3199360" algn="l" defTabSz="914108" rtl="0" eaLnBrk="1" latinLnBrk="0" hangingPunct="1">
                        <a:defRPr sz="1800" b="1" kern="1200">
                          <a:solidFill>
                            <a:schemeClr val="lt1"/>
                          </a:solidFill>
                          <a:latin typeface="Arial"/>
                          <a:cs typeface="Arial"/>
                        </a:defRPr>
                      </a:lvl8pPr>
                      <a:lvl9pPr marL="3656411" algn="l" defTabSz="914108" rtl="0" eaLnBrk="1" latinLnBrk="0" hangingPunct="1">
                        <a:defRPr sz="1800" b="1" kern="1200">
                          <a:solidFill>
                            <a:schemeClr val="lt1"/>
                          </a:solidFill>
                          <a:latin typeface="Arial"/>
                          <a:cs typeface="Arial"/>
                        </a:defRPr>
                      </a:lvl9pPr>
                    </a:lstStyle>
                    <a:p>
                      <a:pPr algn="l"/>
                      <a:r>
                        <a:rPr lang="en-US" sz="1100" dirty="0">
                          <a:solidFill>
                            <a:schemeClr val="tx1"/>
                          </a:solidFill>
                          <a:latin typeface="+mn-lt"/>
                        </a:rPr>
                        <a:t>Staff</a:t>
                      </a:r>
                      <a:endParaRPr lang="en-IN" sz="1100" dirty="0">
                        <a:solidFill>
                          <a:schemeClr val="tx1"/>
                        </a:solidFill>
                        <a:latin typeface="+mn-lt"/>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108" rtl="0" eaLnBrk="1" latinLnBrk="0" hangingPunct="1">
                        <a:defRPr sz="1800" b="1" kern="1200">
                          <a:solidFill>
                            <a:schemeClr val="lt1"/>
                          </a:solidFill>
                          <a:latin typeface="Arial"/>
                          <a:cs typeface="Arial"/>
                        </a:defRPr>
                      </a:lvl1pPr>
                      <a:lvl2pPr marL="457046" algn="l" defTabSz="914108" rtl="0" eaLnBrk="1" latinLnBrk="0" hangingPunct="1">
                        <a:defRPr sz="1800" b="1" kern="1200">
                          <a:solidFill>
                            <a:schemeClr val="lt1"/>
                          </a:solidFill>
                          <a:latin typeface="Arial"/>
                          <a:cs typeface="Arial"/>
                        </a:defRPr>
                      </a:lvl2pPr>
                      <a:lvl3pPr marL="914108" algn="l" defTabSz="914108" rtl="0" eaLnBrk="1" latinLnBrk="0" hangingPunct="1">
                        <a:defRPr sz="1800" b="1" kern="1200">
                          <a:solidFill>
                            <a:schemeClr val="lt1"/>
                          </a:solidFill>
                          <a:latin typeface="Arial"/>
                          <a:cs typeface="Arial"/>
                        </a:defRPr>
                      </a:lvl3pPr>
                      <a:lvl4pPr marL="1371158" algn="l" defTabSz="914108" rtl="0" eaLnBrk="1" latinLnBrk="0" hangingPunct="1">
                        <a:defRPr sz="1800" b="1" kern="1200">
                          <a:solidFill>
                            <a:schemeClr val="lt1"/>
                          </a:solidFill>
                          <a:latin typeface="Arial"/>
                          <a:cs typeface="Arial"/>
                        </a:defRPr>
                      </a:lvl4pPr>
                      <a:lvl5pPr marL="1828214" algn="l" defTabSz="914108" rtl="0" eaLnBrk="1" latinLnBrk="0" hangingPunct="1">
                        <a:defRPr sz="1800" b="1" kern="1200">
                          <a:solidFill>
                            <a:schemeClr val="lt1"/>
                          </a:solidFill>
                          <a:latin typeface="Arial"/>
                          <a:cs typeface="Arial"/>
                        </a:defRPr>
                      </a:lvl5pPr>
                      <a:lvl6pPr marL="2285259" algn="l" defTabSz="914108" rtl="0" eaLnBrk="1" latinLnBrk="0" hangingPunct="1">
                        <a:defRPr sz="1800" b="1" kern="1200">
                          <a:solidFill>
                            <a:schemeClr val="lt1"/>
                          </a:solidFill>
                          <a:latin typeface="Arial"/>
                          <a:cs typeface="Arial"/>
                        </a:defRPr>
                      </a:lvl6pPr>
                      <a:lvl7pPr marL="2742305" algn="l" defTabSz="914108" rtl="0" eaLnBrk="1" latinLnBrk="0" hangingPunct="1">
                        <a:defRPr sz="1800" b="1" kern="1200">
                          <a:solidFill>
                            <a:schemeClr val="lt1"/>
                          </a:solidFill>
                          <a:latin typeface="Arial"/>
                          <a:cs typeface="Arial"/>
                        </a:defRPr>
                      </a:lvl7pPr>
                      <a:lvl8pPr marL="3199360" algn="l" defTabSz="914108" rtl="0" eaLnBrk="1" latinLnBrk="0" hangingPunct="1">
                        <a:defRPr sz="1800" b="1" kern="1200">
                          <a:solidFill>
                            <a:schemeClr val="lt1"/>
                          </a:solidFill>
                          <a:latin typeface="Arial"/>
                          <a:cs typeface="Arial"/>
                        </a:defRPr>
                      </a:lvl8pPr>
                      <a:lvl9pPr marL="3656411" algn="l" defTabSz="914108" rtl="0" eaLnBrk="1" latinLnBrk="0" hangingPunct="1">
                        <a:defRPr sz="1800" b="1" kern="1200">
                          <a:solidFill>
                            <a:schemeClr val="lt1"/>
                          </a:solidFill>
                          <a:latin typeface="Arial"/>
                          <a:cs typeface="Arial"/>
                        </a:defRPr>
                      </a:lvl9pPr>
                    </a:lstStyle>
                    <a:p>
                      <a:pPr algn="l"/>
                      <a:r>
                        <a:rPr lang="en-US" sz="1100" dirty="0">
                          <a:solidFill>
                            <a:schemeClr val="tx1"/>
                          </a:solidFill>
                          <a:latin typeface="+mn-lt"/>
                        </a:rPr>
                        <a:t>Technical</a:t>
                      </a:r>
                      <a:endParaRPr lang="en-IN" sz="1100" dirty="0">
                        <a:solidFill>
                          <a:schemeClr val="tx1"/>
                        </a:solidFill>
                        <a:latin typeface="+mn-lt"/>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108" rtl="0" eaLnBrk="1" latinLnBrk="0" hangingPunct="1">
                        <a:defRPr sz="1800" b="1" kern="1200">
                          <a:solidFill>
                            <a:schemeClr val="lt1"/>
                          </a:solidFill>
                          <a:latin typeface="Arial"/>
                          <a:cs typeface="Arial"/>
                        </a:defRPr>
                      </a:lvl1pPr>
                      <a:lvl2pPr marL="457046" algn="l" defTabSz="914108" rtl="0" eaLnBrk="1" latinLnBrk="0" hangingPunct="1">
                        <a:defRPr sz="1800" b="1" kern="1200">
                          <a:solidFill>
                            <a:schemeClr val="lt1"/>
                          </a:solidFill>
                          <a:latin typeface="Arial"/>
                          <a:cs typeface="Arial"/>
                        </a:defRPr>
                      </a:lvl2pPr>
                      <a:lvl3pPr marL="914108" algn="l" defTabSz="914108" rtl="0" eaLnBrk="1" latinLnBrk="0" hangingPunct="1">
                        <a:defRPr sz="1800" b="1" kern="1200">
                          <a:solidFill>
                            <a:schemeClr val="lt1"/>
                          </a:solidFill>
                          <a:latin typeface="Arial"/>
                          <a:cs typeface="Arial"/>
                        </a:defRPr>
                      </a:lvl3pPr>
                      <a:lvl4pPr marL="1371158" algn="l" defTabSz="914108" rtl="0" eaLnBrk="1" latinLnBrk="0" hangingPunct="1">
                        <a:defRPr sz="1800" b="1" kern="1200">
                          <a:solidFill>
                            <a:schemeClr val="lt1"/>
                          </a:solidFill>
                          <a:latin typeface="Arial"/>
                          <a:cs typeface="Arial"/>
                        </a:defRPr>
                      </a:lvl4pPr>
                      <a:lvl5pPr marL="1828214" algn="l" defTabSz="914108" rtl="0" eaLnBrk="1" latinLnBrk="0" hangingPunct="1">
                        <a:defRPr sz="1800" b="1" kern="1200">
                          <a:solidFill>
                            <a:schemeClr val="lt1"/>
                          </a:solidFill>
                          <a:latin typeface="Arial"/>
                          <a:cs typeface="Arial"/>
                        </a:defRPr>
                      </a:lvl5pPr>
                      <a:lvl6pPr marL="2285259" algn="l" defTabSz="914108" rtl="0" eaLnBrk="1" latinLnBrk="0" hangingPunct="1">
                        <a:defRPr sz="1800" b="1" kern="1200">
                          <a:solidFill>
                            <a:schemeClr val="lt1"/>
                          </a:solidFill>
                          <a:latin typeface="Arial"/>
                          <a:cs typeface="Arial"/>
                        </a:defRPr>
                      </a:lvl6pPr>
                      <a:lvl7pPr marL="2742305" algn="l" defTabSz="914108" rtl="0" eaLnBrk="1" latinLnBrk="0" hangingPunct="1">
                        <a:defRPr sz="1800" b="1" kern="1200">
                          <a:solidFill>
                            <a:schemeClr val="lt1"/>
                          </a:solidFill>
                          <a:latin typeface="Arial"/>
                          <a:cs typeface="Arial"/>
                        </a:defRPr>
                      </a:lvl7pPr>
                      <a:lvl8pPr marL="3199360" algn="l" defTabSz="914108" rtl="0" eaLnBrk="1" latinLnBrk="0" hangingPunct="1">
                        <a:defRPr sz="1800" b="1" kern="1200">
                          <a:solidFill>
                            <a:schemeClr val="lt1"/>
                          </a:solidFill>
                          <a:latin typeface="Arial"/>
                          <a:cs typeface="Arial"/>
                        </a:defRPr>
                      </a:lvl8pPr>
                      <a:lvl9pPr marL="3656411" algn="l" defTabSz="914108" rtl="0" eaLnBrk="1" latinLnBrk="0" hangingPunct="1">
                        <a:defRPr sz="1800" b="1" kern="1200">
                          <a:solidFill>
                            <a:schemeClr val="lt1"/>
                          </a:solidFill>
                          <a:latin typeface="Arial"/>
                          <a:cs typeface="Arial"/>
                        </a:defRPr>
                      </a:lvl9pPr>
                    </a:lstStyle>
                    <a:p>
                      <a:pPr algn="l"/>
                      <a:r>
                        <a:rPr lang="en-US" sz="1100" dirty="0">
                          <a:solidFill>
                            <a:schemeClr val="tx1"/>
                          </a:solidFill>
                          <a:latin typeface="+mn-lt"/>
                        </a:rPr>
                        <a:t>Managers</a:t>
                      </a:r>
                      <a:endParaRPr lang="en-IN" sz="1100" dirty="0">
                        <a:solidFill>
                          <a:schemeClr val="tx1"/>
                        </a:solidFill>
                        <a:latin typeface="+mn-lt"/>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xmlns="" val="4275161179"/>
                  </a:ext>
                </a:extLst>
              </a:tr>
              <a:tr h="341589">
                <a:tc>
                  <a:txBody>
                    <a:bodyPr/>
                    <a:lstStyle>
                      <a:lvl1pPr marL="0" algn="l" defTabSz="914108" rtl="0" eaLnBrk="1" latinLnBrk="0" hangingPunct="1">
                        <a:defRPr sz="1800" kern="1200">
                          <a:solidFill>
                            <a:schemeClr val="dk1"/>
                          </a:solidFill>
                          <a:latin typeface="Arial"/>
                          <a:cs typeface="Arial"/>
                        </a:defRPr>
                      </a:lvl1pPr>
                      <a:lvl2pPr marL="457046" algn="l" defTabSz="914108" rtl="0" eaLnBrk="1" latinLnBrk="0" hangingPunct="1">
                        <a:defRPr sz="1800" kern="1200">
                          <a:solidFill>
                            <a:schemeClr val="dk1"/>
                          </a:solidFill>
                          <a:latin typeface="Arial"/>
                          <a:cs typeface="Arial"/>
                        </a:defRPr>
                      </a:lvl2pPr>
                      <a:lvl3pPr marL="914108" algn="l" defTabSz="914108" rtl="0" eaLnBrk="1" latinLnBrk="0" hangingPunct="1">
                        <a:defRPr sz="1800" kern="1200">
                          <a:solidFill>
                            <a:schemeClr val="dk1"/>
                          </a:solidFill>
                          <a:latin typeface="Arial"/>
                          <a:cs typeface="Arial"/>
                        </a:defRPr>
                      </a:lvl3pPr>
                      <a:lvl4pPr marL="1371158" algn="l" defTabSz="914108" rtl="0" eaLnBrk="1" latinLnBrk="0" hangingPunct="1">
                        <a:defRPr sz="1800" kern="1200">
                          <a:solidFill>
                            <a:schemeClr val="dk1"/>
                          </a:solidFill>
                          <a:latin typeface="Arial"/>
                          <a:cs typeface="Arial"/>
                        </a:defRPr>
                      </a:lvl4pPr>
                      <a:lvl5pPr marL="1828214" algn="l" defTabSz="914108" rtl="0" eaLnBrk="1" latinLnBrk="0" hangingPunct="1">
                        <a:defRPr sz="1800" kern="1200">
                          <a:solidFill>
                            <a:schemeClr val="dk1"/>
                          </a:solidFill>
                          <a:latin typeface="Arial"/>
                          <a:cs typeface="Arial"/>
                        </a:defRPr>
                      </a:lvl5pPr>
                      <a:lvl6pPr marL="2285259" algn="l" defTabSz="914108" rtl="0" eaLnBrk="1" latinLnBrk="0" hangingPunct="1">
                        <a:defRPr sz="1800" kern="1200">
                          <a:solidFill>
                            <a:schemeClr val="dk1"/>
                          </a:solidFill>
                          <a:latin typeface="Arial"/>
                          <a:cs typeface="Arial"/>
                        </a:defRPr>
                      </a:lvl6pPr>
                      <a:lvl7pPr marL="2742305" algn="l" defTabSz="914108" rtl="0" eaLnBrk="1" latinLnBrk="0" hangingPunct="1">
                        <a:defRPr sz="1800" kern="1200">
                          <a:solidFill>
                            <a:schemeClr val="dk1"/>
                          </a:solidFill>
                          <a:latin typeface="Arial"/>
                          <a:cs typeface="Arial"/>
                        </a:defRPr>
                      </a:lvl7pPr>
                      <a:lvl8pPr marL="3199360" algn="l" defTabSz="914108" rtl="0" eaLnBrk="1" latinLnBrk="0" hangingPunct="1">
                        <a:defRPr sz="1800" kern="1200">
                          <a:solidFill>
                            <a:schemeClr val="dk1"/>
                          </a:solidFill>
                          <a:latin typeface="Arial"/>
                          <a:cs typeface="Arial"/>
                        </a:defRPr>
                      </a:lvl8pPr>
                      <a:lvl9pPr marL="3656411" algn="l" defTabSz="914108" rtl="0" eaLnBrk="1" latinLnBrk="0" hangingPunct="1">
                        <a:defRPr sz="1800" kern="1200">
                          <a:solidFill>
                            <a:schemeClr val="dk1"/>
                          </a:solidFill>
                          <a:latin typeface="Arial"/>
                          <a:cs typeface="Arial"/>
                        </a:defRPr>
                      </a:lvl9pPr>
                    </a:lstStyle>
                    <a:p>
                      <a:pPr algn="l"/>
                      <a:r>
                        <a:rPr lang="en-US" sz="1100" b="1" dirty="0">
                          <a:latin typeface="+mn-lt"/>
                        </a:rPr>
                        <a:t>Mode of Travel</a:t>
                      </a:r>
                      <a:endParaRPr lang="en-IN" sz="1100" b="1" dirty="0">
                        <a:latin typeface="+mn-lt"/>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E2E24">
                        <a:tint val="40000"/>
                      </a:srgbClr>
                    </a:solidFill>
                  </a:tcPr>
                </a:tc>
                <a:tc gridSpan="2">
                  <a:txBody>
                    <a:bodyPr/>
                    <a:lstStyle>
                      <a:lvl1pPr marL="0" algn="l" defTabSz="914108" rtl="0" eaLnBrk="1" latinLnBrk="0" hangingPunct="1">
                        <a:defRPr sz="1800" kern="1200">
                          <a:solidFill>
                            <a:schemeClr val="dk1"/>
                          </a:solidFill>
                          <a:latin typeface="Arial"/>
                          <a:cs typeface="Arial"/>
                        </a:defRPr>
                      </a:lvl1pPr>
                      <a:lvl2pPr marL="457046" algn="l" defTabSz="914108" rtl="0" eaLnBrk="1" latinLnBrk="0" hangingPunct="1">
                        <a:defRPr sz="1800" kern="1200">
                          <a:solidFill>
                            <a:schemeClr val="dk1"/>
                          </a:solidFill>
                          <a:latin typeface="Arial"/>
                          <a:cs typeface="Arial"/>
                        </a:defRPr>
                      </a:lvl2pPr>
                      <a:lvl3pPr marL="914108" algn="l" defTabSz="914108" rtl="0" eaLnBrk="1" latinLnBrk="0" hangingPunct="1">
                        <a:defRPr sz="1800" kern="1200">
                          <a:solidFill>
                            <a:schemeClr val="dk1"/>
                          </a:solidFill>
                          <a:latin typeface="Arial"/>
                          <a:cs typeface="Arial"/>
                        </a:defRPr>
                      </a:lvl3pPr>
                      <a:lvl4pPr marL="1371158" algn="l" defTabSz="914108" rtl="0" eaLnBrk="1" latinLnBrk="0" hangingPunct="1">
                        <a:defRPr sz="1800" kern="1200">
                          <a:solidFill>
                            <a:schemeClr val="dk1"/>
                          </a:solidFill>
                          <a:latin typeface="Arial"/>
                          <a:cs typeface="Arial"/>
                        </a:defRPr>
                      </a:lvl4pPr>
                      <a:lvl5pPr marL="1828214" algn="l" defTabSz="914108" rtl="0" eaLnBrk="1" latinLnBrk="0" hangingPunct="1">
                        <a:defRPr sz="1800" kern="1200">
                          <a:solidFill>
                            <a:schemeClr val="dk1"/>
                          </a:solidFill>
                          <a:latin typeface="Arial"/>
                          <a:cs typeface="Arial"/>
                        </a:defRPr>
                      </a:lvl5pPr>
                      <a:lvl6pPr marL="2285259" algn="l" defTabSz="914108" rtl="0" eaLnBrk="1" latinLnBrk="0" hangingPunct="1">
                        <a:defRPr sz="1800" kern="1200">
                          <a:solidFill>
                            <a:schemeClr val="dk1"/>
                          </a:solidFill>
                          <a:latin typeface="Arial"/>
                          <a:cs typeface="Arial"/>
                        </a:defRPr>
                      </a:lvl6pPr>
                      <a:lvl7pPr marL="2742305" algn="l" defTabSz="914108" rtl="0" eaLnBrk="1" latinLnBrk="0" hangingPunct="1">
                        <a:defRPr sz="1800" kern="1200">
                          <a:solidFill>
                            <a:schemeClr val="dk1"/>
                          </a:solidFill>
                          <a:latin typeface="Arial"/>
                          <a:cs typeface="Arial"/>
                        </a:defRPr>
                      </a:lvl7pPr>
                      <a:lvl8pPr marL="3199360" algn="l" defTabSz="914108" rtl="0" eaLnBrk="1" latinLnBrk="0" hangingPunct="1">
                        <a:defRPr sz="1800" kern="1200">
                          <a:solidFill>
                            <a:schemeClr val="dk1"/>
                          </a:solidFill>
                          <a:latin typeface="Arial"/>
                          <a:cs typeface="Arial"/>
                        </a:defRPr>
                      </a:lvl8pPr>
                      <a:lvl9pPr marL="3656411" algn="l" defTabSz="914108" rtl="0" eaLnBrk="1" latinLnBrk="0" hangingPunct="1">
                        <a:defRPr sz="1800" kern="1200">
                          <a:solidFill>
                            <a:schemeClr val="dk1"/>
                          </a:solidFill>
                          <a:latin typeface="Arial"/>
                          <a:cs typeface="Arial"/>
                        </a:defRPr>
                      </a:lvl9pPr>
                    </a:lstStyle>
                    <a:p>
                      <a:pPr algn="ctr"/>
                      <a:r>
                        <a:rPr kumimoji="0" lang="en-US" sz="1100" b="0" i="0" u="none" strike="noStrike" kern="1200" cap="none" spc="0" normalizeH="0" baseline="0" noProof="0" dirty="0">
                          <a:ln>
                            <a:noFill/>
                          </a:ln>
                          <a:solidFill>
                            <a:srgbClr val="000000"/>
                          </a:solidFill>
                          <a:effectLst/>
                          <a:uLnTx/>
                          <a:uFillTx/>
                          <a:latin typeface="+mn-lt"/>
                          <a:ea typeface="+mn-ea"/>
                          <a:cs typeface="Arial"/>
                        </a:rPr>
                        <a:t>AC bus/ AC shared taxi/ train (3</a:t>
                      </a:r>
                      <a:r>
                        <a:rPr kumimoji="0" lang="en-US" sz="1100" b="0" i="0" u="none" strike="noStrike" kern="1200" cap="none" spc="0" normalizeH="0" baseline="30000" noProof="0" dirty="0">
                          <a:ln>
                            <a:noFill/>
                          </a:ln>
                          <a:solidFill>
                            <a:srgbClr val="000000"/>
                          </a:solidFill>
                          <a:effectLst/>
                          <a:uLnTx/>
                          <a:uFillTx/>
                          <a:latin typeface="+mn-lt"/>
                          <a:ea typeface="+mn-ea"/>
                          <a:cs typeface="Arial"/>
                        </a:rPr>
                        <a:t>rd</a:t>
                      </a:r>
                      <a:r>
                        <a:rPr kumimoji="0" lang="en-US" sz="1100" b="0" i="0" u="none" strike="noStrike" kern="1200" cap="none" spc="0" normalizeH="0" baseline="0" noProof="0" dirty="0">
                          <a:ln>
                            <a:noFill/>
                          </a:ln>
                          <a:solidFill>
                            <a:srgbClr val="000000"/>
                          </a:solidFill>
                          <a:effectLst/>
                          <a:uLnTx/>
                          <a:uFillTx/>
                          <a:latin typeface="+mn-lt"/>
                          <a:ea typeface="+mn-ea"/>
                          <a:cs typeface="Arial"/>
                        </a:rPr>
                        <a:t> AC, chair car)</a:t>
                      </a:r>
                      <a:endParaRPr kumimoji="0" lang="en-IN" sz="1100" b="0" i="0" u="none" strike="noStrike" kern="1200" cap="none" spc="0" normalizeH="0" baseline="0" noProof="0" dirty="0">
                        <a:ln>
                          <a:noFill/>
                        </a:ln>
                        <a:solidFill>
                          <a:srgbClr val="000000"/>
                        </a:solidFill>
                        <a:effectLst/>
                        <a:uLnTx/>
                        <a:uFillTx/>
                        <a:latin typeface="+mn-lt"/>
                        <a:ea typeface="+mn-ea"/>
                        <a:cs typeface="Arial"/>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2E24">
                        <a:tint val="40000"/>
                      </a:srgbClr>
                    </a:solidFill>
                  </a:tcPr>
                </a:tc>
                <a:tc hMerge="1">
                  <a:txBody>
                    <a:bodyPr/>
                    <a:lstStyle/>
                    <a:p>
                      <a:endParaRPr lang="en-IN" sz="1400" dirty="0">
                        <a:latin typeface="+mn-lt"/>
                      </a:endParaRPr>
                    </a:p>
                  </a:txBody>
                  <a:tcPr/>
                </a:tc>
                <a:tc>
                  <a:txBody>
                    <a:bodyPr/>
                    <a:lstStyle>
                      <a:lvl1pPr marL="0" algn="l" defTabSz="914108" rtl="0" eaLnBrk="1" latinLnBrk="0" hangingPunct="1">
                        <a:defRPr sz="1800" kern="1200">
                          <a:solidFill>
                            <a:schemeClr val="dk1"/>
                          </a:solidFill>
                          <a:latin typeface="Arial"/>
                          <a:cs typeface="Arial"/>
                        </a:defRPr>
                      </a:lvl1pPr>
                      <a:lvl2pPr marL="457046" algn="l" defTabSz="914108" rtl="0" eaLnBrk="1" latinLnBrk="0" hangingPunct="1">
                        <a:defRPr sz="1800" kern="1200">
                          <a:solidFill>
                            <a:schemeClr val="dk1"/>
                          </a:solidFill>
                          <a:latin typeface="Arial"/>
                          <a:cs typeface="Arial"/>
                        </a:defRPr>
                      </a:lvl2pPr>
                      <a:lvl3pPr marL="914108" algn="l" defTabSz="914108" rtl="0" eaLnBrk="1" latinLnBrk="0" hangingPunct="1">
                        <a:defRPr sz="1800" kern="1200">
                          <a:solidFill>
                            <a:schemeClr val="dk1"/>
                          </a:solidFill>
                          <a:latin typeface="Arial"/>
                          <a:cs typeface="Arial"/>
                        </a:defRPr>
                      </a:lvl3pPr>
                      <a:lvl4pPr marL="1371158" algn="l" defTabSz="914108" rtl="0" eaLnBrk="1" latinLnBrk="0" hangingPunct="1">
                        <a:defRPr sz="1800" kern="1200">
                          <a:solidFill>
                            <a:schemeClr val="dk1"/>
                          </a:solidFill>
                          <a:latin typeface="Arial"/>
                          <a:cs typeface="Arial"/>
                        </a:defRPr>
                      </a:lvl4pPr>
                      <a:lvl5pPr marL="1828214" algn="l" defTabSz="914108" rtl="0" eaLnBrk="1" latinLnBrk="0" hangingPunct="1">
                        <a:defRPr sz="1800" kern="1200">
                          <a:solidFill>
                            <a:schemeClr val="dk1"/>
                          </a:solidFill>
                          <a:latin typeface="Arial"/>
                          <a:cs typeface="Arial"/>
                        </a:defRPr>
                      </a:lvl5pPr>
                      <a:lvl6pPr marL="2285259" algn="l" defTabSz="914108" rtl="0" eaLnBrk="1" latinLnBrk="0" hangingPunct="1">
                        <a:defRPr sz="1800" kern="1200">
                          <a:solidFill>
                            <a:schemeClr val="dk1"/>
                          </a:solidFill>
                          <a:latin typeface="Arial"/>
                          <a:cs typeface="Arial"/>
                        </a:defRPr>
                      </a:lvl6pPr>
                      <a:lvl7pPr marL="2742305" algn="l" defTabSz="914108" rtl="0" eaLnBrk="1" latinLnBrk="0" hangingPunct="1">
                        <a:defRPr sz="1800" kern="1200">
                          <a:solidFill>
                            <a:schemeClr val="dk1"/>
                          </a:solidFill>
                          <a:latin typeface="Arial"/>
                          <a:cs typeface="Arial"/>
                        </a:defRPr>
                      </a:lvl7pPr>
                      <a:lvl8pPr marL="3199360" algn="l" defTabSz="914108" rtl="0" eaLnBrk="1" latinLnBrk="0" hangingPunct="1">
                        <a:defRPr sz="1800" kern="1200">
                          <a:solidFill>
                            <a:schemeClr val="dk1"/>
                          </a:solidFill>
                          <a:latin typeface="Arial"/>
                          <a:cs typeface="Arial"/>
                        </a:defRPr>
                      </a:lvl8pPr>
                      <a:lvl9pPr marL="3656411" algn="l" defTabSz="914108" rtl="0" eaLnBrk="1" latinLnBrk="0" hangingPunct="1">
                        <a:defRPr sz="18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AC bus/ AC shared taxi/ train (2</a:t>
                      </a:r>
                      <a:r>
                        <a:rPr kumimoji="0" lang="en-US" sz="1100" b="0" i="0" u="none" strike="noStrike" kern="1200" cap="none" spc="0" normalizeH="0" baseline="30000" noProof="0" dirty="0">
                          <a:ln>
                            <a:noFill/>
                          </a:ln>
                          <a:solidFill>
                            <a:srgbClr val="000000"/>
                          </a:solidFill>
                          <a:effectLst/>
                          <a:uLnTx/>
                          <a:uFillTx/>
                          <a:latin typeface="+mn-lt"/>
                          <a:ea typeface="+mn-ea"/>
                          <a:cs typeface="+mn-cs"/>
                        </a:rPr>
                        <a:t>nd</a:t>
                      </a:r>
                      <a:r>
                        <a:rPr kumimoji="0" lang="en-US" sz="1100" b="0" i="0" u="none" strike="noStrike" kern="1200" cap="none" spc="0" normalizeH="0" baseline="0" noProof="0" dirty="0">
                          <a:ln>
                            <a:noFill/>
                          </a:ln>
                          <a:solidFill>
                            <a:srgbClr val="000000"/>
                          </a:solidFill>
                          <a:effectLst/>
                          <a:uLnTx/>
                          <a:uFillTx/>
                          <a:latin typeface="+mn-lt"/>
                          <a:ea typeface="+mn-ea"/>
                          <a:cs typeface="+mn-cs"/>
                        </a:rPr>
                        <a:t> AC, 3</a:t>
                      </a:r>
                      <a:r>
                        <a:rPr kumimoji="0" lang="en-US" sz="1100" b="0" i="0" u="none" strike="noStrike" kern="1200" cap="none" spc="0" normalizeH="0" baseline="30000" noProof="0" dirty="0">
                          <a:ln>
                            <a:noFill/>
                          </a:ln>
                          <a:solidFill>
                            <a:srgbClr val="000000"/>
                          </a:solidFill>
                          <a:effectLst/>
                          <a:uLnTx/>
                          <a:uFillTx/>
                          <a:latin typeface="+mn-lt"/>
                          <a:ea typeface="+mn-ea"/>
                          <a:cs typeface="+mn-cs"/>
                        </a:rPr>
                        <a:t>rd</a:t>
                      </a:r>
                      <a:r>
                        <a:rPr kumimoji="0" lang="en-US" sz="1100" b="0" i="0" u="none" strike="noStrike" kern="1200" cap="none" spc="0" normalizeH="0" baseline="0" noProof="0" dirty="0">
                          <a:ln>
                            <a:noFill/>
                          </a:ln>
                          <a:solidFill>
                            <a:srgbClr val="000000"/>
                          </a:solidFill>
                          <a:effectLst/>
                          <a:uLnTx/>
                          <a:uFillTx/>
                          <a:latin typeface="+mn-lt"/>
                          <a:ea typeface="+mn-ea"/>
                          <a:cs typeface="+mn-cs"/>
                        </a:rPr>
                        <a:t> AC, chair car)</a:t>
                      </a:r>
                      <a:endParaRPr kumimoji="0" lang="en-IN" sz="1100" b="0" i="0" u="none" strike="noStrike" kern="1200" cap="none" spc="0" normalizeH="0" baseline="0" noProof="0" dirty="0">
                        <a:ln>
                          <a:noFill/>
                        </a:ln>
                        <a:solidFill>
                          <a:srgbClr val="000000"/>
                        </a:solidFill>
                        <a:effectLst/>
                        <a:uLnTx/>
                        <a:uFillTx/>
                        <a:latin typeface="+mn-lt"/>
                        <a:ea typeface="+mn-ea"/>
                        <a:cs typeface="+mn-cs"/>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E2E24">
                        <a:tint val="40000"/>
                      </a:srgbClr>
                    </a:solidFill>
                  </a:tcPr>
                </a:tc>
                <a:extLst>
                  <a:ext uri="{0D108BD9-81ED-4DB2-BD59-A6C34878D82A}">
                    <a16:rowId xmlns:a16="http://schemas.microsoft.com/office/drawing/2014/main" xmlns="" val="68670174"/>
                  </a:ext>
                </a:extLst>
              </a:tr>
              <a:tr h="341589">
                <a:tc>
                  <a:txBody>
                    <a:bodyPr/>
                    <a:lstStyle>
                      <a:lvl1pPr marL="0" algn="l" defTabSz="914108" rtl="0" eaLnBrk="1" latinLnBrk="0" hangingPunct="1">
                        <a:defRPr sz="1800" kern="1200">
                          <a:solidFill>
                            <a:schemeClr val="dk1"/>
                          </a:solidFill>
                          <a:latin typeface="Arial"/>
                          <a:cs typeface="Arial"/>
                        </a:defRPr>
                      </a:lvl1pPr>
                      <a:lvl2pPr marL="457046" algn="l" defTabSz="914108" rtl="0" eaLnBrk="1" latinLnBrk="0" hangingPunct="1">
                        <a:defRPr sz="1800" kern="1200">
                          <a:solidFill>
                            <a:schemeClr val="dk1"/>
                          </a:solidFill>
                          <a:latin typeface="Arial"/>
                          <a:cs typeface="Arial"/>
                        </a:defRPr>
                      </a:lvl2pPr>
                      <a:lvl3pPr marL="914108" algn="l" defTabSz="914108" rtl="0" eaLnBrk="1" latinLnBrk="0" hangingPunct="1">
                        <a:defRPr sz="1800" kern="1200">
                          <a:solidFill>
                            <a:schemeClr val="dk1"/>
                          </a:solidFill>
                          <a:latin typeface="Arial"/>
                          <a:cs typeface="Arial"/>
                        </a:defRPr>
                      </a:lvl3pPr>
                      <a:lvl4pPr marL="1371158" algn="l" defTabSz="914108" rtl="0" eaLnBrk="1" latinLnBrk="0" hangingPunct="1">
                        <a:defRPr sz="1800" kern="1200">
                          <a:solidFill>
                            <a:schemeClr val="dk1"/>
                          </a:solidFill>
                          <a:latin typeface="Arial"/>
                          <a:cs typeface="Arial"/>
                        </a:defRPr>
                      </a:lvl4pPr>
                      <a:lvl5pPr marL="1828214" algn="l" defTabSz="914108" rtl="0" eaLnBrk="1" latinLnBrk="0" hangingPunct="1">
                        <a:defRPr sz="1800" kern="1200">
                          <a:solidFill>
                            <a:schemeClr val="dk1"/>
                          </a:solidFill>
                          <a:latin typeface="Arial"/>
                          <a:cs typeface="Arial"/>
                        </a:defRPr>
                      </a:lvl5pPr>
                      <a:lvl6pPr marL="2285259" algn="l" defTabSz="914108" rtl="0" eaLnBrk="1" latinLnBrk="0" hangingPunct="1">
                        <a:defRPr sz="1800" kern="1200">
                          <a:solidFill>
                            <a:schemeClr val="dk1"/>
                          </a:solidFill>
                          <a:latin typeface="Arial"/>
                          <a:cs typeface="Arial"/>
                        </a:defRPr>
                      </a:lvl6pPr>
                      <a:lvl7pPr marL="2742305" algn="l" defTabSz="914108" rtl="0" eaLnBrk="1" latinLnBrk="0" hangingPunct="1">
                        <a:defRPr sz="1800" kern="1200">
                          <a:solidFill>
                            <a:schemeClr val="dk1"/>
                          </a:solidFill>
                          <a:latin typeface="Arial"/>
                          <a:cs typeface="Arial"/>
                        </a:defRPr>
                      </a:lvl7pPr>
                      <a:lvl8pPr marL="3199360" algn="l" defTabSz="914108" rtl="0" eaLnBrk="1" latinLnBrk="0" hangingPunct="1">
                        <a:defRPr sz="1800" kern="1200">
                          <a:solidFill>
                            <a:schemeClr val="dk1"/>
                          </a:solidFill>
                          <a:latin typeface="Arial"/>
                          <a:cs typeface="Arial"/>
                        </a:defRPr>
                      </a:lvl8pPr>
                      <a:lvl9pPr marL="3656411" algn="l" defTabSz="914108" rtl="0" eaLnBrk="1" latinLnBrk="0" hangingPunct="1">
                        <a:defRPr sz="1800" kern="1200">
                          <a:solidFill>
                            <a:schemeClr val="dk1"/>
                          </a:solidFill>
                          <a:latin typeface="Arial"/>
                          <a:cs typeface="Arial"/>
                        </a:defRPr>
                      </a:lvl9pPr>
                    </a:lstStyle>
                    <a:p>
                      <a:pPr algn="l"/>
                      <a:r>
                        <a:rPr lang="en-US" sz="1100" b="1" dirty="0">
                          <a:latin typeface="+mn-lt"/>
                        </a:rPr>
                        <a:t>DA</a:t>
                      </a:r>
                      <a:endParaRPr lang="en-IN" sz="1100" b="1"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E2E24">
                        <a:tint val="20000"/>
                      </a:srgbClr>
                    </a:solidFill>
                  </a:tcPr>
                </a:tc>
                <a:tc gridSpan="2">
                  <a:txBody>
                    <a:bodyPr/>
                    <a:lstStyle>
                      <a:lvl1pPr marL="0" algn="l" defTabSz="914108" rtl="0" eaLnBrk="1" latinLnBrk="0" hangingPunct="1">
                        <a:defRPr sz="1800" kern="1200">
                          <a:solidFill>
                            <a:schemeClr val="dk1"/>
                          </a:solidFill>
                          <a:latin typeface="Arial"/>
                          <a:cs typeface="Arial"/>
                        </a:defRPr>
                      </a:lvl1pPr>
                      <a:lvl2pPr marL="457046" algn="l" defTabSz="914108" rtl="0" eaLnBrk="1" latinLnBrk="0" hangingPunct="1">
                        <a:defRPr sz="1800" kern="1200">
                          <a:solidFill>
                            <a:schemeClr val="dk1"/>
                          </a:solidFill>
                          <a:latin typeface="Arial"/>
                          <a:cs typeface="Arial"/>
                        </a:defRPr>
                      </a:lvl2pPr>
                      <a:lvl3pPr marL="914108" algn="l" defTabSz="914108" rtl="0" eaLnBrk="1" latinLnBrk="0" hangingPunct="1">
                        <a:defRPr sz="1800" kern="1200">
                          <a:solidFill>
                            <a:schemeClr val="dk1"/>
                          </a:solidFill>
                          <a:latin typeface="Arial"/>
                          <a:cs typeface="Arial"/>
                        </a:defRPr>
                      </a:lvl3pPr>
                      <a:lvl4pPr marL="1371158" algn="l" defTabSz="914108" rtl="0" eaLnBrk="1" latinLnBrk="0" hangingPunct="1">
                        <a:defRPr sz="1800" kern="1200">
                          <a:solidFill>
                            <a:schemeClr val="dk1"/>
                          </a:solidFill>
                          <a:latin typeface="Arial"/>
                          <a:cs typeface="Arial"/>
                        </a:defRPr>
                      </a:lvl4pPr>
                      <a:lvl5pPr marL="1828214" algn="l" defTabSz="914108" rtl="0" eaLnBrk="1" latinLnBrk="0" hangingPunct="1">
                        <a:defRPr sz="1800" kern="1200">
                          <a:solidFill>
                            <a:schemeClr val="dk1"/>
                          </a:solidFill>
                          <a:latin typeface="Arial"/>
                          <a:cs typeface="Arial"/>
                        </a:defRPr>
                      </a:lvl5pPr>
                      <a:lvl6pPr marL="2285259" algn="l" defTabSz="914108" rtl="0" eaLnBrk="1" latinLnBrk="0" hangingPunct="1">
                        <a:defRPr sz="1800" kern="1200">
                          <a:solidFill>
                            <a:schemeClr val="dk1"/>
                          </a:solidFill>
                          <a:latin typeface="Arial"/>
                          <a:cs typeface="Arial"/>
                        </a:defRPr>
                      </a:lvl6pPr>
                      <a:lvl7pPr marL="2742305" algn="l" defTabSz="914108" rtl="0" eaLnBrk="1" latinLnBrk="0" hangingPunct="1">
                        <a:defRPr sz="1800" kern="1200">
                          <a:solidFill>
                            <a:schemeClr val="dk1"/>
                          </a:solidFill>
                          <a:latin typeface="Arial"/>
                          <a:cs typeface="Arial"/>
                        </a:defRPr>
                      </a:lvl7pPr>
                      <a:lvl8pPr marL="3199360" algn="l" defTabSz="914108" rtl="0" eaLnBrk="1" latinLnBrk="0" hangingPunct="1">
                        <a:defRPr sz="1800" kern="1200">
                          <a:solidFill>
                            <a:schemeClr val="dk1"/>
                          </a:solidFill>
                          <a:latin typeface="Arial"/>
                          <a:cs typeface="Arial"/>
                        </a:defRPr>
                      </a:lvl8pPr>
                      <a:lvl9pPr marL="3656411" algn="l" defTabSz="914108" rtl="0" eaLnBrk="1" latinLnBrk="0" hangingPunct="1">
                        <a:defRPr sz="1800" kern="1200">
                          <a:solidFill>
                            <a:schemeClr val="dk1"/>
                          </a:solidFill>
                          <a:latin typeface="Arial"/>
                          <a:cs typeface="Arial"/>
                        </a:defRPr>
                      </a:lvl9pPr>
                    </a:lstStyle>
                    <a:p>
                      <a:pPr algn="ctr"/>
                      <a:r>
                        <a:rPr lang="en-US" sz="1100" dirty="0" err="1">
                          <a:latin typeface="+mn-lt"/>
                        </a:rPr>
                        <a:t>Rs</a:t>
                      </a:r>
                      <a:r>
                        <a:rPr lang="en-US" sz="1100" dirty="0">
                          <a:latin typeface="+mn-lt"/>
                        </a:rPr>
                        <a:t>. 500/day (meal wise limits added)</a:t>
                      </a:r>
                      <a:endParaRPr lang="en-IN" sz="1100" dirty="0">
                        <a:latin typeface="+mn-lt"/>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E2E24">
                        <a:tint val="20000"/>
                      </a:srgbClr>
                    </a:solidFill>
                  </a:tcPr>
                </a:tc>
                <a:tc hMerge="1">
                  <a:txBody>
                    <a:bodyPr/>
                    <a:lstStyle/>
                    <a:p>
                      <a:endParaRPr lang="en-IN" sz="1600" dirty="0"/>
                    </a:p>
                  </a:txBody>
                  <a:tcPr/>
                </a:tc>
                <a:tc>
                  <a:txBody>
                    <a:bodyPr/>
                    <a:lstStyle>
                      <a:lvl1pPr marL="0" algn="l" defTabSz="914108" rtl="0" eaLnBrk="1" latinLnBrk="0" hangingPunct="1">
                        <a:defRPr sz="1800" kern="1200">
                          <a:solidFill>
                            <a:schemeClr val="dk1"/>
                          </a:solidFill>
                          <a:latin typeface="Arial"/>
                          <a:cs typeface="Arial"/>
                        </a:defRPr>
                      </a:lvl1pPr>
                      <a:lvl2pPr marL="457046" algn="l" defTabSz="914108" rtl="0" eaLnBrk="1" latinLnBrk="0" hangingPunct="1">
                        <a:defRPr sz="1800" kern="1200">
                          <a:solidFill>
                            <a:schemeClr val="dk1"/>
                          </a:solidFill>
                          <a:latin typeface="Arial"/>
                          <a:cs typeface="Arial"/>
                        </a:defRPr>
                      </a:lvl2pPr>
                      <a:lvl3pPr marL="914108" algn="l" defTabSz="914108" rtl="0" eaLnBrk="1" latinLnBrk="0" hangingPunct="1">
                        <a:defRPr sz="1800" kern="1200">
                          <a:solidFill>
                            <a:schemeClr val="dk1"/>
                          </a:solidFill>
                          <a:latin typeface="Arial"/>
                          <a:cs typeface="Arial"/>
                        </a:defRPr>
                      </a:lvl3pPr>
                      <a:lvl4pPr marL="1371158" algn="l" defTabSz="914108" rtl="0" eaLnBrk="1" latinLnBrk="0" hangingPunct="1">
                        <a:defRPr sz="1800" kern="1200">
                          <a:solidFill>
                            <a:schemeClr val="dk1"/>
                          </a:solidFill>
                          <a:latin typeface="Arial"/>
                          <a:cs typeface="Arial"/>
                        </a:defRPr>
                      </a:lvl4pPr>
                      <a:lvl5pPr marL="1828214" algn="l" defTabSz="914108" rtl="0" eaLnBrk="1" latinLnBrk="0" hangingPunct="1">
                        <a:defRPr sz="1800" kern="1200">
                          <a:solidFill>
                            <a:schemeClr val="dk1"/>
                          </a:solidFill>
                          <a:latin typeface="Arial"/>
                          <a:cs typeface="Arial"/>
                        </a:defRPr>
                      </a:lvl5pPr>
                      <a:lvl6pPr marL="2285259" algn="l" defTabSz="914108" rtl="0" eaLnBrk="1" latinLnBrk="0" hangingPunct="1">
                        <a:defRPr sz="1800" kern="1200">
                          <a:solidFill>
                            <a:schemeClr val="dk1"/>
                          </a:solidFill>
                          <a:latin typeface="Arial"/>
                          <a:cs typeface="Arial"/>
                        </a:defRPr>
                      </a:lvl6pPr>
                      <a:lvl7pPr marL="2742305" algn="l" defTabSz="914108" rtl="0" eaLnBrk="1" latinLnBrk="0" hangingPunct="1">
                        <a:defRPr sz="1800" kern="1200">
                          <a:solidFill>
                            <a:schemeClr val="dk1"/>
                          </a:solidFill>
                          <a:latin typeface="Arial"/>
                          <a:cs typeface="Arial"/>
                        </a:defRPr>
                      </a:lvl7pPr>
                      <a:lvl8pPr marL="3199360" algn="l" defTabSz="914108" rtl="0" eaLnBrk="1" latinLnBrk="0" hangingPunct="1">
                        <a:defRPr sz="1800" kern="1200">
                          <a:solidFill>
                            <a:schemeClr val="dk1"/>
                          </a:solidFill>
                          <a:latin typeface="Arial"/>
                          <a:cs typeface="Arial"/>
                        </a:defRPr>
                      </a:lvl8pPr>
                      <a:lvl9pPr marL="3656411" algn="l" defTabSz="914108" rtl="0" eaLnBrk="1" latinLnBrk="0" hangingPunct="1">
                        <a:defRPr sz="18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M1 – </a:t>
                      </a:r>
                      <a:r>
                        <a:rPr lang="en-US" sz="1100" dirty="0" err="1">
                          <a:latin typeface="+mn-lt"/>
                        </a:rPr>
                        <a:t>Rs</a:t>
                      </a:r>
                      <a:r>
                        <a:rPr lang="en-US" sz="1100" dirty="0">
                          <a:latin typeface="+mn-lt"/>
                        </a:rPr>
                        <a:t>. 700/day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M2 &amp; above – </a:t>
                      </a:r>
                      <a:r>
                        <a:rPr lang="en-US" sz="1100" dirty="0" err="1">
                          <a:latin typeface="+mn-lt"/>
                        </a:rPr>
                        <a:t>Rs</a:t>
                      </a:r>
                      <a:r>
                        <a:rPr lang="en-US" sz="1100" dirty="0">
                          <a:latin typeface="+mn-lt"/>
                        </a:rPr>
                        <a:t>. 1000/day</a:t>
                      </a:r>
                      <a:endParaRPr lang="en-IN" sz="11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E2E24">
                        <a:tint val="20000"/>
                      </a:srgbClr>
                    </a:solidFill>
                  </a:tcPr>
                </a:tc>
                <a:extLst>
                  <a:ext uri="{0D108BD9-81ED-4DB2-BD59-A6C34878D82A}">
                    <a16:rowId xmlns:a16="http://schemas.microsoft.com/office/drawing/2014/main" xmlns="" val="3650488210"/>
                  </a:ext>
                </a:extLst>
              </a:tr>
              <a:tr h="341589">
                <a:tc>
                  <a:txBody>
                    <a:bodyPr/>
                    <a:lstStyle>
                      <a:lvl1pPr marL="0" algn="l" defTabSz="914108" rtl="0" eaLnBrk="1" latinLnBrk="0" hangingPunct="1">
                        <a:defRPr sz="1800" kern="1200">
                          <a:solidFill>
                            <a:schemeClr val="dk1"/>
                          </a:solidFill>
                          <a:latin typeface="Arial"/>
                          <a:cs typeface="Arial"/>
                        </a:defRPr>
                      </a:lvl1pPr>
                      <a:lvl2pPr marL="457046" algn="l" defTabSz="914108" rtl="0" eaLnBrk="1" latinLnBrk="0" hangingPunct="1">
                        <a:defRPr sz="1800" kern="1200">
                          <a:solidFill>
                            <a:schemeClr val="dk1"/>
                          </a:solidFill>
                          <a:latin typeface="Arial"/>
                          <a:cs typeface="Arial"/>
                        </a:defRPr>
                      </a:lvl2pPr>
                      <a:lvl3pPr marL="914108" algn="l" defTabSz="914108" rtl="0" eaLnBrk="1" latinLnBrk="0" hangingPunct="1">
                        <a:defRPr sz="1800" kern="1200">
                          <a:solidFill>
                            <a:schemeClr val="dk1"/>
                          </a:solidFill>
                          <a:latin typeface="Arial"/>
                          <a:cs typeface="Arial"/>
                        </a:defRPr>
                      </a:lvl3pPr>
                      <a:lvl4pPr marL="1371158" algn="l" defTabSz="914108" rtl="0" eaLnBrk="1" latinLnBrk="0" hangingPunct="1">
                        <a:defRPr sz="1800" kern="1200">
                          <a:solidFill>
                            <a:schemeClr val="dk1"/>
                          </a:solidFill>
                          <a:latin typeface="Arial"/>
                          <a:cs typeface="Arial"/>
                        </a:defRPr>
                      </a:lvl4pPr>
                      <a:lvl5pPr marL="1828214" algn="l" defTabSz="914108" rtl="0" eaLnBrk="1" latinLnBrk="0" hangingPunct="1">
                        <a:defRPr sz="1800" kern="1200">
                          <a:solidFill>
                            <a:schemeClr val="dk1"/>
                          </a:solidFill>
                          <a:latin typeface="Arial"/>
                          <a:cs typeface="Arial"/>
                        </a:defRPr>
                      </a:lvl5pPr>
                      <a:lvl6pPr marL="2285259" algn="l" defTabSz="914108" rtl="0" eaLnBrk="1" latinLnBrk="0" hangingPunct="1">
                        <a:defRPr sz="1800" kern="1200">
                          <a:solidFill>
                            <a:schemeClr val="dk1"/>
                          </a:solidFill>
                          <a:latin typeface="Arial"/>
                          <a:cs typeface="Arial"/>
                        </a:defRPr>
                      </a:lvl6pPr>
                      <a:lvl7pPr marL="2742305" algn="l" defTabSz="914108" rtl="0" eaLnBrk="1" latinLnBrk="0" hangingPunct="1">
                        <a:defRPr sz="1800" kern="1200">
                          <a:solidFill>
                            <a:schemeClr val="dk1"/>
                          </a:solidFill>
                          <a:latin typeface="Arial"/>
                          <a:cs typeface="Arial"/>
                        </a:defRPr>
                      </a:lvl7pPr>
                      <a:lvl8pPr marL="3199360" algn="l" defTabSz="914108" rtl="0" eaLnBrk="1" latinLnBrk="0" hangingPunct="1">
                        <a:defRPr sz="1800" kern="1200">
                          <a:solidFill>
                            <a:schemeClr val="dk1"/>
                          </a:solidFill>
                          <a:latin typeface="Arial"/>
                          <a:cs typeface="Arial"/>
                        </a:defRPr>
                      </a:lvl8pPr>
                      <a:lvl9pPr marL="3656411" algn="l" defTabSz="914108" rtl="0" eaLnBrk="1" latinLnBrk="0" hangingPunct="1">
                        <a:defRPr sz="1800" kern="1200">
                          <a:solidFill>
                            <a:schemeClr val="dk1"/>
                          </a:solidFill>
                          <a:latin typeface="Arial"/>
                          <a:cs typeface="Arial"/>
                        </a:defRPr>
                      </a:lvl9pPr>
                    </a:lstStyle>
                    <a:p>
                      <a:pPr algn="l"/>
                      <a:r>
                        <a:rPr lang="en-US" sz="1100" b="1" dirty="0">
                          <a:latin typeface="+mn-lt"/>
                        </a:rPr>
                        <a:t>Hotel Stay</a:t>
                      </a:r>
                      <a:endParaRPr lang="en-IN" sz="1100" b="1"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E2E24">
                        <a:tint val="40000"/>
                      </a:srgbClr>
                    </a:solidFill>
                  </a:tcPr>
                </a:tc>
                <a:tc gridSpan="2">
                  <a:txBody>
                    <a:bodyPr/>
                    <a:lstStyle>
                      <a:lvl1pPr marL="0" algn="l" defTabSz="914108" rtl="0" eaLnBrk="1" latinLnBrk="0" hangingPunct="1">
                        <a:defRPr sz="1800" kern="1200">
                          <a:solidFill>
                            <a:schemeClr val="dk1"/>
                          </a:solidFill>
                          <a:latin typeface="Arial"/>
                          <a:cs typeface="Arial"/>
                        </a:defRPr>
                      </a:lvl1pPr>
                      <a:lvl2pPr marL="457046" algn="l" defTabSz="914108" rtl="0" eaLnBrk="1" latinLnBrk="0" hangingPunct="1">
                        <a:defRPr sz="1800" kern="1200">
                          <a:solidFill>
                            <a:schemeClr val="dk1"/>
                          </a:solidFill>
                          <a:latin typeface="Arial"/>
                          <a:cs typeface="Arial"/>
                        </a:defRPr>
                      </a:lvl2pPr>
                      <a:lvl3pPr marL="914108" algn="l" defTabSz="914108" rtl="0" eaLnBrk="1" latinLnBrk="0" hangingPunct="1">
                        <a:defRPr sz="1800" kern="1200">
                          <a:solidFill>
                            <a:schemeClr val="dk1"/>
                          </a:solidFill>
                          <a:latin typeface="Arial"/>
                          <a:cs typeface="Arial"/>
                        </a:defRPr>
                      </a:lvl3pPr>
                      <a:lvl4pPr marL="1371158" algn="l" defTabSz="914108" rtl="0" eaLnBrk="1" latinLnBrk="0" hangingPunct="1">
                        <a:defRPr sz="1800" kern="1200">
                          <a:solidFill>
                            <a:schemeClr val="dk1"/>
                          </a:solidFill>
                          <a:latin typeface="Arial"/>
                          <a:cs typeface="Arial"/>
                        </a:defRPr>
                      </a:lvl4pPr>
                      <a:lvl5pPr marL="1828214" algn="l" defTabSz="914108" rtl="0" eaLnBrk="1" latinLnBrk="0" hangingPunct="1">
                        <a:defRPr sz="1800" kern="1200">
                          <a:solidFill>
                            <a:schemeClr val="dk1"/>
                          </a:solidFill>
                          <a:latin typeface="Arial"/>
                          <a:cs typeface="Arial"/>
                        </a:defRPr>
                      </a:lvl5pPr>
                      <a:lvl6pPr marL="2285259" algn="l" defTabSz="914108" rtl="0" eaLnBrk="1" latinLnBrk="0" hangingPunct="1">
                        <a:defRPr sz="1800" kern="1200">
                          <a:solidFill>
                            <a:schemeClr val="dk1"/>
                          </a:solidFill>
                          <a:latin typeface="Arial"/>
                          <a:cs typeface="Arial"/>
                        </a:defRPr>
                      </a:lvl6pPr>
                      <a:lvl7pPr marL="2742305" algn="l" defTabSz="914108" rtl="0" eaLnBrk="1" latinLnBrk="0" hangingPunct="1">
                        <a:defRPr sz="1800" kern="1200">
                          <a:solidFill>
                            <a:schemeClr val="dk1"/>
                          </a:solidFill>
                          <a:latin typeface="Arial"/>
                          <a:cs typeface="Arial"/>
                        </a:defRPr>
                      </a:lvl7pPr>
                      <a:lvl8pPr marL="3199360" algn="l" defTabSz="914108" rtl="0" eaLnBrk="1" latinLnBrk="0" hangingPunct="1">
                        <a:defRPr sz="1800" kern="1200">
                          <a:solidFill>
                            <a:schemeClr val="dk1"/>
                          </a:solidFill>
                          <a:latin typeface="Arial"/>
                          <a:cs typeface="Arial"/>
                        </a:defRPr>
                      </a:lvl8pPr>
                      <a:lvl9pPr marL="3656411" algn="l" defTabSz="914108" rtl="0" eaLnBrk="1" latinLnBrk="0" hangingPunct="1">
                        <a:defRPr sz="1800" kern="1200">
                          <a:solidFill>
                            <a:schemeClr val="dk1"/>
                          </a:solidFill>
                          <a:latin typeface="Arial"/>
                          <a:cs typeface="Arial"/>
                        </a:defRPr>
                      </a:lvl9pPr>
                    </a:lstStyle>
                    <a:p>
                      <a:pPr algn="ctr"/>
                      <a:r>
                        <a:rPr lang="en-US" sz="1100" dirty="0">
                          <a:latin typeface="+mn-lt"/>
                        </a:rPr>
                        <a:t>S1, S2, T1, T2 – </a:t>
                      </a:r>
                      <a:r>
                        <a:rPr lang="en-US" sz="1100" dirty="0" err="1">
                          <a:latin typeface="+mn-lt"/>
                        </a:rPr>
                        <a:t>Rs</a:t>
                      </a:r>
                      <a:r>
                        <a:rPr lang="en-US" sz="1100" dirty="0">
                          <a:latin typeface="+mn-lt"/>
                        </a:rPr>
                        <a:t>. 1000/day</a:t>
                      </a:r>
                    </a:p>
                    <a:p>
                      <a:pPr algn="ctr"/>
                      <a:r>
                        <a:rPr lang="en-US" sz="1100" dirty="0">
                          <a:latin typeface="+mn-lt"/>
                        </a:rPr>
                        <a:t>S3, T3 – </a:t>
                      </a:r>
                      <a:r>
                        <a:rPr lang="en-US" sz="1100" dirty="0" err="1">
                          <a:latin typeface="+mn-lt"/>
                        </a:rPr>
                        <a:t>Rs</a:t>
                      </a:r>
                      <a:r>
                        <a:rPr lang="en-US" sz="1100" dirty="0">
                          <a:latin typeface="+mn-lt"/>
                        </a:rPr>
                        <a:t>. 1800/ day</a:t>
                      </a:r>
                      <a:endParaRPr lang="en-IN" sz="1100" dirty="0">
                        <a:latin typeface="+mn-lt"/>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2E24">
                        <a:tint val="40000"/>
                      </a:srgbClr>
                    </a:solidFill>
                  </a:tcPr>
                </a:tc>
                <a:tc hMerge="1">
                  <a:txBody>
                    <a:bodyPr/>
                    <a:lstStyle/>
                    <a:p>
                      <a:endParaRPr lang="en-IN"/>
                    </a:p>
                  </a:txBody>
                  <a:tcPr/>
                </a:tc>
                <a:tc>
                  <a:txBody>
                    <a:bodyPr/>
                    <a:lstStyle>
                      <a:lvl1pPr marL="0" algn="l" defTabSz="914108" rtl="0" eaLnBrk="1" latinLnBrk="0" hangingPunct="1">
                        <a:defRPr sz="1800" kern="1200">
                          <a:solidFill>
                            <a:schemeClr val="dk1"/>
                          </a:solidFill>
                          <a:latin typeface="Arial"/>
                          <a:cs typeface="Arial"/>
                        </a:defRPr>
                      </a:lvl1pPr>
                      <a:lvl2pPr marL="457046" algn="l" defTabSz="914108" rtl="0" eaLnBrk="1" latinLnBrk="0" hangingPunct="1">
                        <a:defRPr sz="1800" kern="1200">
                          <a:solidFill>
                            <a:schemeClr val="dk1"/>
                          </a:solidFill>
                          <a:latin typeface="Arial"/>
                          <a:cs typeface="Arial"/>
                        </a:defRPr>
                      </a:lvl2pPr>
                      <a:lvl3pPr marL="914108" algn="l" defTabSz="914108" rtl="0" eaLnBrk="1" latinLnBrk="0" hangingPunct="1">
                        <a:defRPr sz="1800" kern="1200">
                          <a:solidFill>
                            <a:schemeClr val="dk1"/>
                          </a:solidFill>
                          <a:latin typeface="Arial"/>
                          <a:cs typeface="Arial"/>
                        </a:defRPr>
                      </a:lvl3pPr>
                      <a:lvl4pPr marL="1371158" algn="l" defTabSz="914108" rtl="0" eaLnBrk="1" latinLnBrk="0" hangingPunct="1">
                        <a:defRPr sz="1800" kern="1200">
                          <a:solidFill>
                            <a:schemeClr val="dk1"/>
                          </a:solidFill>
                          <a:latin typeface="Arial"/>
                          <a:cs typeface="Arial"/>
                        </a:defRPr>
                      </a:lvl4pPr>
                      <a:lvl5pPr marL="1828214" algn="l" defTabSz="914108" rtl="0" eaLnBrk="1" latinLnBrk="0" hangingPunct="1">
                        <a:defRPr sz="1800" kern="1200">
                          <a:solidFill>
                            <a:schemeClr val="dk1"/>
                          </a:solidFill>
                          <a:latin typeface="Arial"/>
                          <a:cs typeface="Arial"/>
                        </a:defRPr>
                      </a:lvl5pPr>
                      <a:lvl6pPr marL="2285259" algn="l" defTabSz="914108" rtl="0" eaLnBrk="1" latinLnBrk="0" hangingPunct="1">
                        <a:defRPr sz="1800" kern="1200">
                          <a:solidFill>
                            <a:schemeClr val="dk1"/>
                          </a:solidFill>
                          <a:latin typeface="Arial"/>
                          <a:cs typeface="Arial"/>
                        </a:defRPr>
                      </a:lvl6pPr>
                      <a:lvl7pPr marL="2742305" algn="l" defTabSz="914108" rtl="0" eaLnBrk="1" latinLnBrk="0" hangingPunct="1">
                        <a:defRPr sz="1800" kern="1200">
                          <a:solidFill>
                            <a:schemeClr val="dk1"/>
                          </a:solidFill>
                          <a:latin typeface="Arial"/>
                          <a:cs typeface="Arial"/>
                        </a:defRPr>
                      </a:lvl7pPr>
                      <a:lvl8pPr marL="3199360" algn="l" defTabSz="914108" rtl="0" eaLnBrk="1" latinLnBrk="0" hangingPunct="1">
                        <a:defRPr sz="1800" kern="1200">
                          <a:solidFill>
                            <a:schemeClr val="dk1"/>
                          </a:solidFill>
                          <a:latin typeface="Arial"/>
                          <a:cs typeface="Arial"/>
                        </a:defRPr>
                      </a:lvl8pPr>
                      <a:lvl9pPr marL="3656411" algn="l" defTabSz="914108" rtl="0" eaLnBrk="1" latinLnBrk="0" hangingPunct="1">
                        <a:defRPr sz="18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M1 – </a:t>
                      </a:r>
                      <a:r>
                        <a:rPr lang="en-US" sz="1100" dirty="0" err="1">
                          <a:latin typeface="+mn-lt"/>
                        </a:rPr>
                        <a:t>Rs</a:t>
                      </a:r>
                      <a:r>
                        <a:rPr lang="en-US" sz="1100" dirty="0">
                          <a:latin typeface="+mn-lt"/>
                        </a:rPr>
                        <a:t>. 2500/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M2 &amp; above – </a:t>
                      </a:r>
                      <a:r>
                        <a:rPr lang="en-US" sz="1100" dirty="0" err="1">
                          <a:latin typeface="+mn-lt"/>
                        </a:rPr>
                        <a:t>Rs</a:t>
                      </a:r>
                      <a:r>
                        <a:rPr lang="en-US" sz="1100" dirty="0">
                          <a:latin typeface="+mn-lt"/>
                        </a:rPr>
                        <a:t>. 3500/ day</a:t>
                      </a:r>
                      <a:endParaRPr lang="en-IN" sz="11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E2E24">
                        <a:tint val="40000"/>
                      </a:srgbClr>
                    </a:solidFill>
                  </a:tcPr>
                </a:tc>
                <a:extLst>
                  <a:ext uri="{0D108BD9-81ED-4DB2-BD59-A6C34878D82A}">
                    <a16:rowId xmlns:a16="http://schemas.microsoft.com/office/drawing/2014/main" xmlns="" val="3948422515"/>
                  </a:ext>
                </a:extLst>
              </a:tr>
            </a:tbl>
          </a:graphicData>
        </a:graphic>
      </p:graphicFrame>
    </p:spTree>
    <p:extLst>
      <p:ext uri="{BB962C8B-B14F-4D97-AF65-F5344CB8AC3E}">
        <p14:creationId xmlns:p14="http://schemas.microsoft.com/office/powerpoint/2010/main" val="2352928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684" y="39888"/>
            <a:ext cx="8485316" cy="667940"/>
          </a:xfrm>
        </p:spPr>
        <p:txBody>
          <a:bodyPr/>
          <a:lstStyle/>
          <a:p>
            <a:r>
              <a:rPr lang="en-US" sz="2100" b="1" dirty="0"/>
              <a:t>Payroll</a:t>
            </a:r>
          </a:p>
        </p:txBody>
      </p:sp>
      <p:sp>
        <p:nvSpPr>
          <p:cNvPr id="5" name="Content Placeholder 4"/>
          <p:cNvSpPr>
            <a:spLocks noGrp="1"/>
          </p:cNvSpPr>
          <p:nvPr>
            <p:ph idx="1"/>
          </p:nvPr>
        </p:nvSpPr>
        <p:spPr>
          <a:xfrm>
            <a:off x="658685" y="791036"/>
            <a:ext cx="8485316" cy="4352464"/>
          </a:xfrm>
        </p:spPr>
        <p:txBody>
          <a:bodyPr/>
          <a:lstStyle/>
          <a:p>
            <a:pPr>
              <a:lnSpc>
                <a:spcPct val="150000"/>
              </a:lnSpc>
              <a:spcBef>
                <a:spcPts val="0"/>
              </a:spcBef>
            </a:pPr>
            <a:r>
              <a:rPr lang="en-US" sz="1400" dirty="0"/>
              <a:t>Cut off cycle for Attendance &amp; Leaves: 20</a:t>
            </a:r>
            <a:r>
              <a:rPr lang="en-US" sz="1400" baseline="30000" dirty="0"/>
              <a:t>th</a:t>
            </a:r>
            <a:r>
              <a:rPr lang="en-US" sz="1400" dirty="0"/>
              <a:t> to 19</a:t>
            </a:r>
            <a:r>
              <a:rPr lang="en-US" sz="1400" baseline="30000" dirty="0"/>
              <a:t>th</a:t>
            </a:r>
            <a:r>
              <a:rPr lang="en-US" sz="1400" dirty="0"/>
              <a:t> of a month</a:t>
            </a:r>
          </a:p>
          <a:p>
            <a:pPr>
              <a:lnSpc>
                <a:spcPct val="150000"/>
              </a:lnSpc>
              <a:spcBef>
                <a:spcPts val="0"/>
              </a:spcBef>
            </a:pPr>
            <a:r>
              <a:rPr lang="en-US" sz="1400" dirty="0"/>
              <a:t>Any leaves, OT or other approvals must be provided to Branch admin before 19th of the month</a:t>
            </a:r>
          </a:p>
          <a:p>
            <a:pPr>
              <a:lnSpc>
                <a:spcPct val="150000"/>
              </a:lnSpc>
              <a:spcBef>
                <a:spcPts val="0"/>
              </a:spcBef>
            </a:pPr>
            <a:r>
              <a:rPr lang="en-US" sz="1400" dirty="0"/>
              <a:t>Salary disbursement is around 3rd of every month</a:t>
            </a:r>
          </a:p>
          <a:p>
            <a:pPr marL="0" indent="0">
              <a:lnSpc>
                <a:spcPct val="150000"/>
              </a:lnSpc>
              <a:spcBef>
                <a:spcPts val="0"/>
              </a:spcBef>
              <a:buNone/>
            </a:pPr>
            <a:endParaRPr lang="en-US" sz="1400" dirty="0"/>
          </a:p>
          <a:p>
            <a:pPr>
              <a:lnSpc>
                <a:spcPct val="150000"/>
              </a:lnSpc>
              <a:spcBef>
                <a:spcPts val="0"/>
              </a:spcBef>
            </a:pPr>
            <a:r>
              <a:rPr lang="en-US" sz="1400" dirty="0"/>
              <a:t>Access to ADP Portal for new hires – Access will be given after the first month’s payroll processing.                      </a:t>
            </a:r>
          </a:p>
          <a:p>
            <a:pPr lvl="2">
              <a:lnSpc>
                <a:spcPct val="150000"/>
              </a:lnSpc>
              <a:spcBef>
                <a:spcPts val="0"/>
              </a:spcBef>
              <a:buFont typeface="Wingdings" panose="05000000000000000000" pitchFamily="2" charset="2"/>
              <a:buChar char="ü"/>
            </a:pPr>
            <a:r>
              <a:rPr lang="en-US" sz="1600" dirty="0"/>
              <a:t> </a:t>
            </a:r>
            <a:r>
              <a:rPr lang="en-US" sz="1400" dirty="0"/>
              <a:t>Link: </a:t>
            </a:r>
            <a:r>
              <a:rPr lang="en-US" sz="1400" b="1" u="sng" dirty="0">
                <a:solidFill>
                  <a:srgbClr val="FF0000"/>
                </a:solidFill>
              </a:rPr>
              <a:t>www.ess.adp.in</a:t>
            </a:r>
            <a:endParaRPr lang="en-US" sz="1400" b="1" dirty="0">
              <a:solidFill>
                <a:srgbClr val="FF0000"/>
              </a:solidFill>
            </a:endParaRPr>
          </a:p>
          <a:p>
            <a:pPr lvl="2">
              <a:lnSpc>
                <a:spcPct val="150000"/>
              </a:lnSpc>
              <a:spcBef>
                <a:spcPts val="0"/>
              </a:spcBef>
              <a:buFont typeface="Wingdings" panose="05000000000000000000" pitchFamily="2" charset="2"/>
              <a:buChar char="ü"/>
            </a:pPr>
            <a:r>
              <a:rPr lang="en-US" sz="1400" dirty="0"/>
              <a:t> Welcome mail consisting of your Login Id &amp; Password will be sent to your official mail id. </a:t>
            </a:r>
          </a:p>
          <a:p>
            <a:pPr lvl="2">
              <a:lnSpc>
                <a:spcPct val="150000"/>
              </a:lnSpc>
              <a:spcBef>
                <a:spcPts val="0"/>
              </a:spcBef>
              <a:buFont typeface="Wingdings" panose="05000000000000000000" pitchFamily="2" charset="2"/>
              <a:buChar char="ü"/>
            </a:pPr>
            <a:r>
              <a:rPr lang="en-US" sz="1400" dirty="0"/>
              <a:t> Salary slip: Can be viewed a day after salary disbursement on the ADP portal</a:t>
            </a:r>
            <a:r>
              <a:rPr lang="en-US" sz="1200" dirty="0"/>
              <a:t>. </a:t>
            </a:r>
          </a:p>
          <a:p>
            <a:pPr>
              <a:lnSpc>
                <a:spcPct val="150000"/>
              </a:lnSpc>
              <a:spcBef>
                <a:spcPts val="0"/>
              </a:spcBef>
            </a:pPr>
            <a:r>
              <a:rPr lang="en-US" sz="1400" dirty="0"/>
              <a:t>For those falling under IT brackets</a:t>
            </a:r>
          </a:p>
          <a:p>
            <a:pPr lvl="2">
              <a:lnSpc>
                <a:spcPct val="150000"/>
              </a:lnSpc>
              <a:spcBef>
                <a:spcPts val="0"/>
              </a:spcBef>
              <a:buFont typeface="Wingdings" panose="05000000000000000000" pitchFamily="2" charset="2"/>
              <a:buChar char="ü"/>
            </a:pPr>
            <a:r>
              <a:rPr lang="en-US" sz="1400" dirty="0"/>
              <a:t>Investment declaration can be provided on the ADP portal after the first salary processing</a:t>
            </a:r>
          </a:p>
          <a:p>
            <a:pPr lvl="2">
              <a:lnSpc>
                <a:spcPct val="150000"/>
              </a:lnSpc>
              <a:spcBef>
                <a:spcPts val="0"/>
              </a:spcBef>
              <a:buFont typeface="Wingdings" panose="05000000000000000000" pitchFamily="2" charset="2"/>
              <a:buChar char="ü"/>
            </a:pPr>
            <a:r>
              <a:rPr lang="en-US" sz="1400" dirty="0"/>
              <a:t>Investment proofs to be submitted on the ADP portal in January along with hard copy to HR</a:t>
            </a:r>
          </a:p>
          <a:p>
            <a:pPr>
              <a:lnSpc>
                <a:spcPct val="150000"/>
              </a:lnSpc>
              <a:spcBef>
                <a:spcPts val="0"/>
              </a:spcBef>
            </a:pPr>
            <a:r>
              <a:rPr lang="en-US" sz="1400" dirty="0"/>
              <a:t>Payroll queries to be addressed to </a:t>
            </a:r>
            <a:r>
              <a:rPr lang="en-US" sz="1400" b="1" u="sng" dirty="0">
                <a:solidFill>
                  <a:srgbClr val="FF0000"/>
                </a:solidFill>
              </a:rPr>
              <a:t>hr.noida@csspl.in</a:t>
            </a:r>
          </a:p>
          <a:p>
            <a:pPr marL="0" indent="0">
              <a:buNone/>
            </a:pPr>
            <a:endParaRPr lang="en-US" sz="1400" dirty="0"/>
          </a:p>
          <a:p>
            <a:endParaRPr lang="en-US" sz="1400" dirty="0"/>
          </a:p>
          <a:p>
            <a:endParaRPr lang="en-US" sz="1400" dirty="0"/>
          </a:p>
        </p:txBody>
      </p:sp>
      <p:sp>
        <p:nvSpPr>
          <p:cNvPr id="4" name="Slide Number Placeholder 3"/>
          <p:cNvSpPr>
            <a:spLocks noGrp="1"/>
          </p:cNvSpPr>
          <p:nvPr>
            <p:ph type="sldNum" sz="quarter" idx="12"/>
          </p:nvPr>
        </p:nvSpPr>
        <p:spPr/>
        <p:txBody>
          <a:bodyPr/>
          <a:lstStyle/>
          <a:p>
            <a:fld id="{A714C784-554E-4199-B30C-D4744E736996}" type="slidenum">
              <a:rPr lang="en-IN" smtClean="0"/>
              <a:t>25</a:t>
            </a:fld>
            <a:endParaRPr lang="en-IN"/>
          </a:p>
        </p:txBody>
      </p:sp>
    </p:spTree>
    <p:extLst>
      <p:ext uri="{BB962C8B-B14F-4D97-AF65-F5344CB8AC3E}">
        <p14:creationId xmlns:p14="http://schemas.microsoft.com/office/powerpoint/2010/main" val="233136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20886" y="453634"/>
            <a:ext cx="8523114" cy="4689866"/>
          </a:xfrm>
          <a:prstGeom prst="rect">
            <a:avLst/>
          </a:prstGeom>
        </p:spPr>
        <p:txBody>
          <a:bodyPr/>
          <a:lstStyle/>
          <a:p>
            <a:pPr marL="214313" indent="-214313" algn="l">
              <a:buClr>
                <a:schemeClr val="accent1"/>
              </a:buClr>
              <a:buFont typeface="Wingdings" panose="05000000000000000000" pitchFamily="2" charset="2"/>
              <a:buChar char="§"/>
              <a:defRPr/>
            </a:pPr>
            <a:r>
              <a:rPr lang="en-US" sz="1600" b="1" kern="0" dirty="0"/>
              <a:t>PERSONAL ACCIDENT COVER</a:t>
            </a:r>
          </a:p>
          <a:p>
            <a:pPr marL="557213" lvl="1" indent="-214313" algn="l">
              <a:buClr>
                <a:schemeClr val="accent1"/>
              </a:buClr>
              <a:buFont typeface="Wingdings" panose="05000000000000000000" pitchFamily="2" charset="2"/>
              <a:buChar char="§"/>
              <a:defRPr/>
            </a:pPr>
            <a:r>
              <a:rPr lang="en-US" sz="1200" kern="0" dirty="0"/>
              <a:t>Employees to intimate HR, HSE Leader &amp; Branch Head asap in case of accident </a:t>
            </a:r>
          </a:p>
          <a:p>
            <a:pPr marL="557213" lvl="1" indent="-214313" algn="l">
              <a:buClr>
                <a:schemeClr val="accent1"/>
              </a:buClr>
              <a:buFont typeface="Wingdings" panose="05000000000000000000" pitchFamily="2" charset="2"/>
              <a:buChar char="§"/>
              <a:defRPr/>
            </a:pPr>
            <a:r>
              <a:rPr lang="en-US" sz="1200" kern="0" dirty="0"/>
              <a:t>Coverage includes disablement (partial, temporary, permanent), Insurance Provider: </a:t>
            </a:r>
            <a:r>
              <a:rPr lang="en-US" sz="1200" b="1" kern="0" dirty="0"/>
              <a:t>TATA AIG</a:t>
            </a:r>
          </a:p>
          <a:p>
            <a:pPr marL="557213" lvl="1" indent="-214313" algn="l">
              <a:buClr>
                <a:schemeClr val="accent1"/>
              </a:buClr>
              <a:buFont typeface="Wingdings" panose="05000000000000000000" pitchFamily="2" charset="2"/>
              <a:buChar char="§"/>
              <a:defRPr/>
            </a:pPr>
            <a:r>
              <a:rPr lang="en-US" sz="1200" kern="0" dirty="0"/>
              <a:t>Requirement – </a:t>
            </a:r>
            <a:r>
              <a:rPr lang="en-US" sz="1200" b="1" kern="0" dirty="0"/>
              <a:t>Unfit certificate, fitness </a:t>
            </a:r>
            <a:r>
              <a:rPr lang="en-US" sz="1200" kern="0" dirty="0"/>
              <a:t>certificate upon resuming duties</a:t>
            </a:r>
          </a:p>
          <a:p>
            <a:pPr marL="214313" indent="-214313" algn="l">
              <a:buClr>
                <a:schemeClr val="accent1"/>
              </a:buClr>
              <a:buFont typeface="Wingdings" panose="05000000000000000000" pitchFamily="2" charset="2"/>
              <a:buChar char="§"/>
              <a:defRPr/>
            </a:pPr>
            <a:r>
              <a:rPr lang="en-US" sz="1600" b="1" kern="0" dirty="0"/>
              <a:t>TERM LIFE INSURANCE</a:t>
            </a:r>
          </a:p>
          <a:p>
            <a:pPr marL="557213" lvl="1" indent="-214313" algn="l">
              <a:buClr>
                <a:schemeClr val="accent1"/>
              </a:buClr>
              <a:buFont typeface="Wingdings" panose="05000000000000000000" pitchFamily="2" charset="2"/>
              <a:buChar char="§"/>
              <a:defRPr/>
            </a:pPr>
            <a:r>
              <a:rPr lang="en-US" sz="1200" kern="0" dirty="0"/>
              <a:t>Flat coverage of 10 lacs, Insurance Provider: </a:t>
            </a:r>
            <a:r>
              <a:rPr lang="en-US" sz="1200" b="1" kern="0" dirty="0"/>
              <a:t>ICICI Prudential</a:t>
            </a:r>
          </a:p>
          <a:p>
            <a:pPr marL="214313" indent="-214313" algn="l">
              <a:buClr>
                <a:schemeClr val="accent1"/>
              </a:buClr>
              <a:buFont typeface="Wingdings" panose="05000000000000000000" pitchFamily="2" charset="2"/>
              <a:buChar char="§"/>
              <a:defRPr/>
            </a:pPr>
            <a:r>
              <a:rPr lang="en-US" sz="1600" b="1" kern="0" dirty="0"/>
              <a:t>GROUP MEDICLAIM POLICY </a:t>
            </a:r>
          </a:p>
          <a:p>
            <a:pPr marL="557213" lvl="1" indent="-214313" algn="l">
              <a:buClr>
                <a:schemeClr val="accent1"/>
              </a:buClr>
              <a:buFont typeface="Wingdings" panose="05000000000000000000" pitchFamily="2" charset="2"/>
              <a:buChar char="§"/>
              <a:defRPr/>
            </a:pPr>
            <a:r>
              <a:rPr lang="en-US" sz="1200" kern="0" dirty="0"/>
              <a:t>Employee, spouse and children are covered for floater sum of 2 Lacs</a:t>
            </a:r>
          </a:p>
          <a:p>
            <a:pPr marL="557213" lvl="1" indent="-214313" algn="l">
              <a:buClr>
                <a:schemeClr val="accent1"/>
              </a:buClr>
              <a:buFont typeface="Wingdings" panose="05000000000000000000" pitchFamily="2" charset="2"/>
              <a:buChar char="§"/>
              <a:defRPr/>
            </a:pPr>
            <a:r>
              <a:rPr lang="en-US" sz="1200" kern="0" dirty="0"/>
              <a:t>Insurance provider: </a:t>
            </a:r>
            <a:r>
              <a:rPr lang="en-US" sz="1200" b="1" kern="0" dirty="0"/>
              <a:t>New India Assurance, </a:t>
            </a:r>
            <a:r>
              <a:rPr lang="en-US" sz="1200" kern="0" dirty="0"/>
              <a:t>Administrator</a:t>
            </a:r>
            <a:r>
              <a:rPr lang="en-US" sz="1200" b="1" kern="0" dirty="0"/>
              <a:t>: </a:t>
            </a:r>
            <a:r>
              <a:rPr lang="en-US" sz="1200" b="1" kern="0" dirty="0" err="1"/>
              <a:t>Medi</a:t>
            </a:r>
            <a:r>
              <a:rPr lang="en-US" sz="1200" b="1" kern="0" dirty="0"/>
              <a:t> Assist</a:t>
            </a:r>
          </a:p>
          <a:p>
            <a:pPr marL="557213" lvl="2" indent="-214313" algn="l">
              <a:buClr>
                <a:schemeClr val="accent1"/>
              </a:buClr>
              <a:buFont typeface="Wingdings" panose="05000000000000000000" pitchFamily="2" charset="2"/>
              <a:buChar char="§"/>
              <a:defRPr/>
            </a:pPr>
            <a:r>
              <a:rPr lang="en-US" altLang="en-US" sz="1200" dirty="0"/>
              <a:t>Modes: Cashless in Network hospital or Reimbursement</a:t>
            </a:r>
          </a:p>
          <a:p>
            <a:pPr marL="557213" lvl="1" indent="-214313" algn="l">
              <a:buClr>
                <a:schemeClr val="accent1"/>
              </a:buClr>
              <a:buFont typeface="Wingdings" panose="05000000000000000000" pitchFamily="2" charset="2"/>
              <a:buChar char="§"/>
              <a:defRPr/>
            </a:pPr>
            <a:r>
              <a:rPr lang="en-US" sz="1200" b="1" kern="0" dirty="0"/>
              <a:t>During the course of employment, if there is any addition into the family on account of marriage/child, pls. inform HR (Minu Joseph) immediately so that coverage can be ensured</a:t>
            </a:r>
          </a:p>
          <a:p>
            <a:pPr lvl="1" algn="l" fontAlgn="base">
              <a:spcBef>
                <a:spcPct val="35000"/>
              </a:spcBef>
              <a:spcAft>
                <a:spcPct val="0"/>
              </a:spcAft>
              <a:buClr>
                <a:schemeClr val="accent1"/>
              </a:buClr>
              <a:defRPr/>
            </a:pPr>
            <a:endParaRPr lang="en-US" sz="1200" b="1" kern="0" dirty="0"/>
          </a:p>
          <a:p>
            <a:pPr marL="214313" indent="-214313" algn="l">
              <a:buClr>
                <a:schemeClr val="accent1"/>
              </a:buClr>
              <a:buFont typeface="Wingdings" panose="05000000000000000000" pitchFamily="2" charset="2"/>
              <a:buChar char="§"/>
              <a:defRPr/>
            </a:pPr>
            <a:r>
              <a:rPr lang="en-US" sz="1400" kern="0" dirty="0"/>
              <a:t>Annual Variable Pay (AVP) based on the branch performance</a:t>
            </a:r>
          </a:p>
          <a:p>
            <a:pPr marL="214313" indent="-214313" algn="l">
              <a:buClr>
                <a:schemeClr val="accent1"/>
              </a:buClr>
              <a:buFont typeface="Wingdings" panose="05000000000000000000" pitchFamily="2" charset="2"/>
              <a:buChar char="§"/>
              <a:defRPr/>
            </a:pPr>
            <a:r>
              <a:rPr lang="en-US" sz="1400" kern="0" dirty="0"/>
              <a:t>ESI &amp; Bonus coverage based on eligibility &amp; policy</a:t>
            </a:r>
          </a:p>
          <a:p>
            <a:pPr marL="214313" indent="-214313" algn="l">
              <a:buClr>
                <a:schemeClr val="accent1"/>
              </a:buClr>
              <a:buFont typeface="Wingdings" panose="05000000000000000000" pitchFamily="2" charset="2"/>
              <a:buChar char="§"/>
              <a:defRPr/>
            </a:pPr>
            <a:r>
              <a:rPr lang="en-US" sz="1400" kern="0" dirty="0"/>
              <a:t>Mobile phone Reimbursement</a:t>
            </a:r>
          </a:p>
          <a:p>
            <a:pPr marL="214313" indent="-214313" algn="l">
              <a:buClr>
                <a:schemeClr val="accent1"/>
              </a:buClr>
              <a:buFont typeface="Wingdings" panose="05000000000000000000" pitchFamily="2" charset="2"/>
              <a:buChar char="§"/>
              <a:defRPr/>
            </a:pPr>
            <a:r>
              <a:rPr lang="en-US" sz="1400" kern="0" dirty="0"/>
              <a:t>Uniform, safety shoes, PPEs, Tyre replacement coupons as per the guidelines &amp; applicability</a:t>
            </a:r>
          </a:p>
        </p:txBody>
      </p:sp>
      <p:sp>
        <p:nvSpPr>
          <p:cNvPr id="7" name="Title 1"/>
          <p:cNvSpPr>
            <a:spLocks noGrp="1"/>
          </p:cNvSpPr>
          <p:nvPr>
            <p:ph type="title"/>
          </p:nvPr>
        </p:nvSpPr>
        <p:spPr>
          <a:xfrm>
            <a:off x="620886" y="0"/>
            <a:ext cx="7975763" cy="453634"/>
          </a:xfrm>
        </p:spPr>
        <p:txBody>
          <a:bodyPr/>
          <a:lstStyle/>
          <a:p>
            <a:r>
              <a:rPr lang="en-US" altLang="en-US" sz="2100" b="1" dirty="0"/>
              <a:t> Employee Indirect Benefits</a:t>
            </a:r>
          </a:p>
        </p:txBody>
      </p:sp>
      <p:sp>
        <p:nvSpPr>
          <p:cNvPr id="3" name="Slide Number Placeholder 2"/>
          <p:cNvSpPr>
            <a:spLocks noGrp="1"/>
          </p:cNvSpPr>
          <p:nvPr>
            <p:ph type="sldNum" sz="quarter" idx="12"/>
          </p:nvPr>
        </p:nvSpPr>
        <p:spPr/>
        <p:txBody>
          <a:bodyPr/>
          <a:lstStyle/>
          <a:p>
            <a:fld id="{A714C784-554E-4199-B30C-D4744E736996}" type="slidenum">
              <a:rPr lang="en-IN" smtClean="0"/>
              <a:t>26</a:t>
            </a:fld>
            <a:endParaRPr lang="en-IN"/>
          </a:p>
        </p:txBody>
      </p:sp>
    </p:spTree>
    <p:extLst>
      <p:ext uri="{BB962C8B-B14F-4D97-AF65-F5344CB8AC3E}">
        <p14:creationId xmlns:p14="http://schemas.microsoft.com/office/powerpoint/2010/main" val="1552659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0F143-6D63-4492-BC2E-35D3C5ED6CE5}"/>
              </a:ext>
            </a:extLst>
          </p:cNvPr>
          <p:cNvSpPr>
            <a:spLocks noGrp="1"/>
          </p:cNvSpPr>
          <p:nvPr>
            <p:ph type="title"/>
          </p:nvPr>
        </p:nvSpPr>
        <p:spPr>
          <a:xfrm>
            <a:off x="692671" y="76074"/>
            <a:ext cx="5544216" cy="667940"/>
          </a:xfrm>
        </p:spPr>
        <p:txBody>
          <a:bodyPr>
            <a:normAutofit/>
          </a:bodyPr>
          <a:lstStyle/>
          <a:p>
            <a:r>
              <a:rPr lang="en-US" sz="2000" b="1" dirty="0"/>
              <a:t>Training &amp; Development</a:t>
            </a:r>
            <a:endParaRPr lang="en-IN" sz="2000" b="1" dirty="0"/>
          </a:p>
        </p:txBody>
      </p:sp>
      <p:sp>
        <p:nvSpPr>
          <p:cNvPr id="3" name="Slide Number Placeholder 2">
            <a:extLst>
              <a:ext uri="{FF2B5EF4-FFF2-40B4-BE49-F238E27FC236}">
                <a16:creationId xmlns:a16="http://schemas.microsoft.com/office/drawing/2014/main" xmlns="" id="{9B35439F-4B32-414F-AD62-25F21662A47A}"/>
              </a:ext>
            </a:extLst>
          </p:cNvPr>
          <p:cNvSpPr>
            <a:spLocks noGrp="1"/>
          </p:cNvSpPr>
          <p:nvPr>
            <p:ph type="sldNum" sz="quarter" idx="12"/>
          </p:nvPr>
        </p:nvSpPr>
        <p:spPr/>
        <p:txBody>
          <a:bodyPr/>
          <a:lstStyle/>
          <a:p>
            <a:fld id="{A714C784-554E-4199-B30C-D4744E736996}" type="slidenum">
              <a:rPr lang="en-IN" smtClean="0"/>
              <a:t>27</a:t>
            </a:fld>
            <a:endParaRPr lang="en-IN"/>
          </a:p>
        </p:txBody>
      </p:sp>
      <p:sp>
        <p:nvSpPr>
          <p:cNvPr id="4" name="Rectangle 3">
            <a:extLst>
              <a:ext uri="{FF2B5EF4-FFF2-40B4-BE49-F238E27FC236}">
                <a16:creationId xmlns:a16="http://schemas.microsoft.com/office/drawing/2014/main" xmlns="" id="{208AD913-3827-42C6-AD51-6FA8D6EA4E69}"/>
              </a:ext>
            </a:extLst>
          </p:cNvPr>
          <p:cNvSpPr/>
          <p:nvPr/>
        </p:nvSpPr>
        <p:spPr>
          <a:xfrm>
            <a:off x="628570" y="735331"/>
            <a:ext cx="8515430" cy="4385816"/>
          </a:xfrm>
          <a:prstGeom prst="rect">
            <a:avLst/>
          </a:prstGeom>
        </p:spPr>
        <p:txBody>
          <a:bodyPr wrap="square">
            <a:spAutoFit/>
          </a:bodyPr>
          <a:lstStyle/>
          <a:p>
            <a:pPr marL="231775" lvl="0" indent="-231775" algn="l">
              <a:lnSpc>
                <a:spcPct val="150000"/>
              </a:lnSpc>
              <a:spcBef>
                <a:spcPts val="0"/>
              </a:spcBef>
              <a:buClr>
                <a:srgbClr val="EE2E24"/>
              </a:buClr>
              <a:buFont typeface="Wingdings" pitchFamily="-65" charset="2"/>
              <a:buChar char="§"/>
            </a:pPr>
            <a:r>
              <a:rPr lang="en-US" sz="1200" kern="0" dirty="0">
                <a:solidFill>
                  <a:srgbClr val="000000"/>
                </a:solidFill>
                <a:latin typeface="Arial"/>
                <a:cs typeface="Arial"/>
              </a:rPr>
              <a:t>Training programs conducted for employees are both </a:t>
            </a:r>
            <a:r>
              <a:rPr lang="en-US" sz="1200" b="1" kern="0" dirty="0">
                <a:solidFill>
                  <a:srgbClr val="000000"/>
                </a:solidFill>
                <a:latin typeface="Arial"/>
                <a:cs typeface="Arial"/>
              </a:rPr>
              <a:t>Internal &amp; External</a:t>
            </a:r>
            <a:r>
              <a:rPr lang="en-US" sz="1200" kern="0" dirty="0">
                <a:solidFill>
                  <a:srgbClr val="000000"/>
                </a:solidFill>
                <a:latin typeface="Arial"/>
                <a:cs typeface="Arial"/>
              </a:rPr>
              <a:t>.</a:t>
            </a:r>
          </a:p>
          <a:p>
            <a:pPr marL="231775" lvl="0" indent="-231775" algn="l">
              <a:lnSpc>
                <a:spcPct val="150000"/>
              </a:lnSpc>
              <a:spcBef>
                <a:spcPts val="0"/>
              </a:spcBef>
              <a:buClr>
                <a:srgbClr val="EE2E24"/>
              </a:buClr>
              <a:buFont typeface="Wingdings" pitchFamily="-65" charset="2"/>
              <a:buChar char="§"/>
            </a:pPr>
            <a:r>
              <a:rPr lang="en-US" sz="1200" b="1" kern="0" dirty="0">
                <a:solidFill>
                  <a:srgbClr val="000000"/>
                </a:solidFill>
                <a:latin typeface="Arial"/>
                <a:cs typeface="Arial"/>
              </a:rPr>
              <a:t>Internal Trainings: </a:t>
            </a:r>
          </a:p>
          <a:p>
            <a:pPr marL="519113" lvl="1" indent="-171450" algn="l">
              <a:lnSpc>
                <a:spcPct val="150000"/>
              </a:lnSpc>
              <a:spcBef>
                <a:spcPts val="0"/>
              </a:spcBef>
              <a:buClr>
                <a:srgbClr val="EE2E24"/>
              </a:buClr>
              <a:buFont typeface="Wingdings" panose="05000000000000000000" pitchFamily="2" charset="2"/>
              <a:buChar char="§"/>
            </a:pPr>
            <a:r>
              <a:rPr lang="en-IN" sz="1200" b="1" kern="0" dirty="0">
                <a:solidFill>
                  <a:srgbClr val="000000"/>
                </a:solidFill>
                <a:latin typeface="Arial"/>
                <a:cs typeface="Arial"/>
              </a:rPr>
              <a:t>MS Excel</a:t>
            </a:r>
            <a:r>
              <a:rPr lang="en-IN" sz="1200" kern="0" dirty="0">
                <a:solidFill>
                  <a:srgbClr val="000000"/>
                </a:solidFill>
                <a:latin typeface="Arial"/>
                <a:cs typeface="Arial"/>
              </a:rPr>
              <a:t> </a:t>
            </a:r>
          </a:p>
          <a:p>
            <a:pPr marL="347663" lvl="1" algn="l">
              <a:lnSpc>
                <a:spcPct val="150000"/>
              </a:lnSpc>
              <a:spcBef>
                <a:spcPts val="0"/>
              </a:spcBef>
              <a:buClr>
                <a:srgbClr val="EE2E24"/>
              </a:buClr>
            </a:pPr>
            <a:r>
              <a:rPr lang="en-IN" sz="1200" kern="0" dirty="0">
                <a:solidFill>
                  <a:srgbClr val="000000"/>
                </a:solidFill>
                <a:latin typeface="Arial"/>
                <a:cs typeface="Arial"/>
              </a:rPr>
              <a:t>(An In-house customised full-day program designed on MS Excel. The module covers most commonly used and critical functionalities of Excel )</a:t>
            </a:r>
          </a:p>
          <a:p>
            <a:pPr marL="519113" lvl="1" indent="-171450" algn="l">
              <a:lnSpc>
                <a:spcPct val="150000"/>
              </a:lnSpc>
              <a:spcBef>
                <a:spcPts val="0"/>
              </a:spcBef>
              <a:buClr>
                <a:srgbClr val="EE2E24"/>
              </a:buClr>
              <a:buFont typeface="Wingdings" panose="05000000000000000000" pitchFamily="2" charset="2"/>
              <a:buChar char="§"/>
            </a:pPr>
            <a:r>
              <a:rPr lang="en-IN" sz="1200" b="1" kern="0" dirty="0">
                <a:solidFill>
                  <a:srgbClr val="000000"/>
                </a:solidFill>
                <a:latin typeface="Arial"/>
                <a:cs typeface="Arial"/>
              </a:rPr>
              <a:t>CBA</a:t>
            </a:r>
            <a:r>
              <a:rPr lang="en-IN" sz="1200" kern="0" dirty="0">
                <a:solidFill>
                  <a:srgbClr val="000000"/>
                </a:solidFill>
                <a:latin typeface="Arial"/>
                <a:cs typeface="Arial"/>
              </a:rPr>
              <a:t> (Cummins Brand Ambassador) training.</a:t>
            </a:r>
          </a:p>
          <a:p>
            <a:pPr marL="347663" lvl="1" algn="l">
              <a:lnSpc>
                <a:spcPct val="150000"/>
              </a:lnSpc>
              <a:spcBef>
                <a:spcPts val="0"/>
              </a:spcBef>
              <a:buClr>
                <a:srgbClr val="EE2E24"/>
              </a:buClr>
            </a:pPr>
            <a:r>
              <a:rPr lang="en-IN" sz="1200" kern="0" dirty="0">
                <a:solidFill>
                  <a:srgbClr val="000000"/>
                </a:solidFill>
                <a:latin typeface="Arial"/>
                <a:cs typeface="Arial"/>
              </a:rPr>
              <a:t>(An externally designed customised 2-days program for our </a:t>
            </a:r>
            <a:r>
              <a:rPr lang="en-US" sz="1200" kern="0" dirty="0">
                <a:solidFill>
                  <a:srgbClr val="000000"/>
                </a:solidFill>
                <a:latin typeface="Arial"/>
                <a:cs typeface="Arial"/>
              </a:rPr>
              <a:t>customer facing roles </a:t>
            </a:r>
            <a:r>
              <a:rPr lang="en-US" sz="1200" kern="0" dirty="0" err="1">
                <a:solidFill>
                  <a:srgbClr val="000000"/>
                </a:solidFill>
                <a:latin typeface="Arial"/>
                <a:cs typeface="Arial"/>
              </a:rPr>
              <a:t>i.e</a:t>
            </a:r>
            <a:r>
              <a:rPr lang="en-US" sz="1200" kern="0" dirty="0">
                <a:solidFill>
                  <a:srgbClr val="000000"/>
                </a:solidFill>
                <a:latin typeface="Arial"/>
                <a:cs typeface="Arial"/>
              </a:rPr>
              <a:t> SPC, Tele-callers, ELPs, CCD executives or Parts team, Field Engineers &amp; Technicians interacting with customers. )</a:t>
            </a:r>
            <a:endParaRPr lang="en-IN" sz="1200" kern="0" dirty="0">
              <a:solidFill>
                <a:srgbClr val="000000"/>
              </a:solidFill>
              <a:latin typeface="Arial"/>
              <a:cs typeface="Arial"/>
            </a:endParaRPr>
          </a:p>
          <a:p>
            <a:pPr marL="62067" indent="-171450" algn="l">
              <a:lnSpc>
                <a:spcPct val="150000"/>
              </a:lnSpc>
              <a:spcBef>
                <a:spcPts val="0"/>
              </a:spcBef>
              <a:buClr>
                <a:srgbClr val="EE2E24"/>
              </a:buClr>
              <a:buFont typeface="Wingdings" panose="05000000000000000000" pitchFamily="2" charset="2"/>
              <a:buChar char="§"/>
            </a:pPr>
            <a:r>
              <a:rPr lang="en-IN" sz="1200" b="1" kern="0" dirty="0">
                <a:solidFill>
                  <a:srgbClr val="000000"/>
                </a:solidFill>
                <a:latin typeface="Arial"/>
                <a:cs typeface="Arial"/>
              </a:rPr>
              <a:t>External Training: LHP, LHP to HHP upgrade </a:t>
            </a:r>
          </a:p>
          <a:p>
            <a:pPr marL="347663" lvl="1" algn="l">
              <a:lnSpc>
                <a:spcPct val="150000"/>
              </a:lnSpc>
              <a:spcBef>
                <a:spcPts val="0"/>
              </a:spcBef>
              <a:buClr>
                <a:srgbClr val="EE2E24"/>
              </a:buClr>
            </a:pPr>
            <a:r>
              <a:rPr lang="en-IN" sz="1200" kern="0" dirty="0">
                <a:solidFill>
                  <a:srgbClr val="000000"/>
                </a:solidFill>
                <a:latin typeface="Arial"/>
                <a:cs typeface="Arial"/>
              </a:rPr>
              <a:t>( Technical trainings conducted by DBU at Phaltan, Jaipur, Greater Noida etc)</a:t>
            </a:r>
          </a:p>
          <a:p>
            <a:pPr lvl="0" algn="l">
              <a:lnSpc>
                <a:spcPct val="150000"/>
              </a:lnSpc>
              <a:spcBef>
                <a:spcPts val="0"/>
              </a:spcBef>
              <a:buClr>
                <a:srgbClr val="EE2E24"/>
              </a:buClr>
            </a:pPr>
            <a:endParaRPr lang="en-US" sz="1200" kern="0" dirty="0">
              <a:solidFill>
                <a:srgbClr val="000000"/>
              </a:solidFill>
              <a:latin typeface="Arial"/>
              <a:cs typeface="Arial"/>
            </a:endParaRPr>
          </a:p>
          <a:p>
            <a:pPr marL="231775" lvl="0" indent="-231775" algn="l">
              <a:buClr>
                <a:srgbClr val="EE2E24"/>
              </a:buClr>
              <a:buFont typeface="Wingdings" pitchFamily="-65" charset="2"/>
              <a:buChar char="§"/>
            </a:pPr>
            <a:r>
              <a:rPr lang="en-US" sz="1200" kern="0" dirty="0">
                <a:solidFill>
                  <a:srgbClr val="000000"/>
                </a:solidFill>
                <a:latin typeface="Arial"/>
                <a:cs typeface="Arial"/>
              </a:rPr>
              <a:t>Upcoming:  Communication Skills training program planned for this year.</a:t>
            </a:r>
          </a:p>
          <a:p>
            <a:pPr lvl="0" algn="l">
              <a:buClr>
                <a:srgbClr val="EE2E24"/>
              </a:buClr>
            </a:pPr>
            <a:endParaRPr lang="en-US" sz="1200" kern="0" dirty="0">
              <a:solidFill>
                <a:srgbClr val="000000"/>
              </a:solidFill>
              <a:latin typeface="Arial"/>
              <a:cs typeface="Arial"/>
            </a:endParaRPr>
          </a:p>
          <a:p>
            <a:pPr marL="231775" lvl="0" indent="-231775" algn="l">
              <a:buClr>
                <a:srgbClr val="EE2E24"/>
              </a:buClr>
              <a:buFont typeface="Wingdings" pitchFamily="-65" charset="2"/>
              <a:buChar char="§"/>
            </a:pPr>
            <a:endParaRPr lang="en-US" sz="1200" kern="0" dirty="0">
              <a:solidFill>
                <a:srgbClr val="000000"/>
              </a:solidFill>
              <a:latin typeface="Arial"/>
              <a:cs typeface="Arial"/>
            </a:endParaRPr>
          </a:p>
          <a:p>
            <a:pPr lvl="0" algn="l">
              <a:buClr>
                <a:srgbClr val="EE2E24"/>
              </a:buClr>
            </a:pPr>
            <a:endParaRPr lang="en-US" sz="1200" kern="0" dirty="0">
              <a:solidFill>
                <a:srgbClr val="000000"/>
              </a:solidFill>
              <a:latin typeface="Arial"/>
              <a:cs typeface="Arial"/>
            </a:endParaRPr>
          </a:p>
          <a:p>
            <a:pPr lvl="0" algn="l">
              <a:buClr>
                <a:srgbClr val="EE2E24"/>
              </a:buClr>
            </a:pPr>
            <a:endParaRPr lang="en-US" sz="1200" kern="0" dirty="0">
              <a:solidFill>
                <a:srgbClr val="000000"/>
              </a:solidFill>
              <a:latin typeface="Arial"/>
              <a:cs typeface="Arial"/>
            </a:endParaRPr>
          </a:p>
        </p:txBody>
      </p:sp>
      <p:sp>
        <p:nvSpPr>
          <p:cNvPr id="5" name="TextBox 4">
            <a:extLst>
              <a:ext uri="{FF2B5EF4-FFF2-40B4-BE49-F238E27FC236}">
                <a16:creationId xmlns:a16="http://schemas.microsoft.com/office/drawing/2014/main" xmlns="" id="{736D4399-770E-4461-865B-26F8B3BC696C}"/>
              </a:ext>
            </a:extLst>
          </p:cNvPr>
          <p:cNvSpPr txBox="1"/>
          <p:nvPr/>
        </p:nvSpPr>
        <p:spPr>
          <a:xfrm>
            <a:off x="6385106" y="2980808"/>
            <a:ext cx="2639833" cy="1694310"/>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231775" lvl="0" indent="-231775" algn="l">
              <a:lnSpc>
                <a:spcPct val="150000"/>
              </a:lnSpc>
              <a:spcBef>
                <a:spcPts val="0"/>
              </a:spcBef>
              <a:buClr>
                <a:srgbClr val="EE2E24"/>
              </a:buClr>
              <a:buFont typeface="Wingdings" pitchFamily="-65" charset="2"/>
              <a:buChar char="§"/>
            </a:pPr>
            <a:r>
              <a:rPr lang="en-US" sz="1100" kern="0" dirty="0">
                <a:solidFill>
                  <a:schemeClr val="bg1"/>
                </a:solidFill>
                <a:latin typeface="Arial"/>
                <a:cs typeface="Arial"/>
              </a:rPr>
              <a:t>To enroll in the sessions:</a:t>
            </a:r>
          </a:p>
          <a:p>
            <a:pPr marL="579438" lvl="1" indent="-233363" algn="l">
              <a:lnSpc>
                <a:spcPct val="150000"/>
              </a:lnSpc>
              <a:spcBef>
                <a:spcPts val="0"/>
              </a:spcBef>
              <a:buClr>
                <a:schemeClr val="bg1"/>
              </a:buClr>
              <a:buFont typeface="Wingdings" panose="05000000000000000000" pitchFamily="2" charset="2"/>
              <a:buChar char="ü"/>
            </a:pPr>
            <a:r>
              <a:rPr lang="en-US" sz="1100" kern="0" dirty="0">
                <a:solidFill>
                  <a:schemeClr val="bg1"/>
                </a:solidFill>
                <a:latin typeface="Arial"/>
                <a:cs typeface="Arial"/>
              </a:rPr>
              <a:t>Express your interest to the manager </a:t>
            </a:r>
          </a:p>
          <a:p>
            <a:pPr marL="579438" lvl="1" indent="-233363" algn="l">
              <a:lnSpc>
                <a:spcPct val="150000"/>
              </a:lnSpc>
              <a:spcBef>
                <a:spcPts val="0"/>
              </a:spcBef>
              <a:buClr>
                <a:schemeClr val="bg1"/>
              </a:buClr>
              <a:buFont typeface="Wingdings" panose="05000000000000000000" pitchFamily="2" charset="2"/>
              <a:buChar char="ü"/>
            </a:pPr>
            <a:r>
              <a:rPr lang="en-US" sz="1100" kern="0" dirty="0">
                <a:solidFill>
                  <a:schemeClr val="bg1"/>
                </a:solidFill>
                <a:latin typeface="Arial"/>
                <a:cs typeface="Arial"/>
              </a:rPr>
              <a:t>Nominations from Branch Manager to HR</a:t>
            </a:r>
          </a:p>
          <a:p>
            <a:pPr algn="l"/>
            <a:endParaRPr lang="en-IN" sz="1600" dirty="0"/>
          </a:p>
        </p:txBody>
      </p:sp>
    </p:spTree>
    <p:extLst>
      <p:ext uri="{BB962C8B-B14F-4D97-AF65-F5344CB8AC3E}">
        <p14:creationId xmlns:p14="http://schemas.microsoft.com/office/powerpoint/2010/main" val="280455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A661967-8D01-4D8A-8FD0-86F83ECE6BD1}" type="slidenum">
              <a:rPr lang="en-US" smtClean="0">
                <a:solidFill>
                  <a:srgbClr val="FFFFFF">
                    <a:lumMod val="50000"/>
                  </a:srgbClr>
                </a:solidFill>
              </a:rPr>
              <a:pPr/>
              <a:t>28</a:t>
            </a:fld>
            <a:endParaRPr lang="en-US">
              <a:solidFill>
                <a:srgbClr val="FFFFFF">
                  <a:lumMod val="50000"/>
                </a:srgbClr>
              </a:solidFill>
            </a:endParaRPr>
          </a:p>
        </p:txBody>
      </p:sp>
      <p:sp>
        <p:nvSpPr>
          <p:cNvPr id="3" name="Rectangle 4"/>
          <p:cNvSpPr>
            <a:spLocks noChangeArrowheads="1"/>
          </p:cNvSpPr>
          <p:nvPr/>
        </p:nvSpPr>
        <p:spPr bwMode="auto">
          <a:xfrm>
            <a:off x="638120" y="102967"/>
            <a:ext cx="5372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Palatino Linotype" panose="02040502050505030304" pitchFamily="18" charset="0"/>
                <a:cs typeface="Arial" panose="020B0604020202020204" pitchFamily="34" charset="0"/>
              </a:defRPr>
            </a:lvl1pPr>
            <a:lvl2pPr marL="742950" indent="-285750" eaLnBrk="0" hangingPunct="0">
              <a:defRPr sz="1400">
                <a:solidFill>
                  <a:schemeClr val="tx1"/>
                </a:solidFill>
                <a:latin typeface="Palatino Linotype" panose="02040502050505030304" pitchFamily="18" charset="0"/>
                <a:cs typeface="Arial" panose="020B0604020202020204" pitchFamily="34" charset="0"/>
              </a:defRPr>
            </a:lvl2pPr>
            <a:lvl3pPr marL="1143000" indent="-228600" eaLnBrk="0" hangingPunct="0">
              <a:defRPr sz="1400">
                <a:solidFill>
                  <a:schemeClr val="tx1"/>
                </a:solidFill>
                <a:latin typeface="Palatino Linotype" panose="02040502050505030304" pitchFamily="18" charset="0"/>
                <a:cs typeface="Arial" panose="020B0604020202020204" pitchFamily="34" charset="0"/>
              </a:defRPr>
            </a:lvl3pPr>
            <a:lvl4pPr marL="1600200" indent="-228600" eaLnBrk="0" hangingPunct="0">
              <a:defRPr sz="1400">
                <a:solidFill>
                  <a:schemeClr val="tx1"/>
                </a:solidFill>
                <a:latin typeface="Palatino Linotype" panose="02040502050505030304" pitchFamily="18" charset="0"/>
                <a:cs typeface="Arial" panose="020B0604020202020204" pitchFamily="34" charset="0"/>
              </a:defRPr>
            </a:lvl4pPr>
            <a:lvl5pPr marL="2057400" indent="-228600" eaLnBrk="0" hangingPunct="0">
              <a:defRPr sz="1400">
                <a:solidFill>
                  <a:schemeClr val="tx1"/>
                </a:solidFill>
                <a:latin typeface="Palatino Linotype" panose="02040502050505030304" pitchFamily="18" charset="0"/>
                <a:cs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Palatino Linotype" panose="02040502050505030304" pitchFamily="18" charset="0"/>
                <a:cs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Palatino Linotype" panose="02040502050505030304" pitchFamily="18" charset="0"/>
                <a:cs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Palatino Linotype" panose="02040502050505030304" pitchFamily="18" charset="0"/>
                <a:cs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Palatino Linotype" panose="02040502050505030304" pitchFamily="18" charset="0"/>
                <a:cs typeface="Arial" panose="020B0604020202020204" pitchFamily="34" charset="0"/>
              </a:defRPr>
            </a:lvl9pPr>
          </a:lstStyle>
          <a:p>
            <a:pPr algn="l" eaLnBrk="1" hangingPunct="1">
              <a:defRPr/>
            </a:pPr>
            <a:r>
              <a:rPr lang="en-US" altLang="en-US" sz="2400" b="1" dirty="0">
                <a:solidFill>
                  <a:srgbClr val="000000"/>
                </a:solidFill>
                <a:latin typeface="+mj-lt"/>
              </a:rPr>
              <a:t>Confirmation Appraisal Process </a:t>
            </a:r>
          </a:p>
        </p:txBody>
      </p:sp>
      <p:sp>
        <p:nvSpPr>
          <p:cNvPr id="4" name="TextBox 3"/>
          <p:cNvSpPr txBox="1"/>
          <p:nvPr/>
        </p:nvSpPr>
        <p:spPr>
          <a:xfrm>
            <a:off x="638120" y="631415"/>
            <a:ext cx="8505880" cy="4422749"/>
          </a:xfrm>
          <a:prstGeom prst="rect">
            <a:avLst/>
          </a:prstGeom>
          <a:noFill/>
        </p:spPr>
        <p:txBody>
          <a:bodyPr wrap="square" rtlCol="0">
            <a:spAutoFit/>
          </a:bodyPr>
          <a:lstStyle/>
          <a:p>
            <a:pPr marL="214313" indent="-214313" algn="l">
              <a:lnSpc>
                <a:spcPct val="150000"/>
              </a:lnSpc>
              <a:buClr>
                <a:schemeClr val="accent1"/>
              </a:buClr>
              <a:buFont typeface="Wingdings" panose="05000000000000000000" pitchFamily="2" charset="2"/>
              <a:buChar char="§"/>
            </a:pPr>
            <a:r>
              <a:rPr lang="en-US" sz="1400" dirty="0"/>
              <a:t>Every new hire is on probation period for first 6 months.</a:t>
            </a:r>
          </a:p>
          <a:p>
            <a:pPr marL="214313" indent="-214313" algn="l">
              <a:lnSpc>
                <a:spcPct val="150000"/>
              </a:lnSpc>
              <a:buClr>
                <a:schemeClr val="accent1"/>
              </a:buClr>
              <a:buFont typeface="Wingdings" panose="05000000000000000000" pitchFamily="2" charset="2"/>
              <a:buChar char="§"/>
            </a:pPr>
            <a:endParaRPr lang="en-US" sz="1400" dirty="0"/>
          </a:p>
          <a:p>
            <a:pPr marL="214313" indent="-214313" algn="l">
              <a:lnSpc>
                <a:spcPct val="150000"/>
              </a:lnSpc>
              <a:buClr>
                <a:schemeClr val="accent1"/>
              </a:buClr>
              <a:buFont typeface="Wingdings" panose="05000000000000000000" pitchFamily="2" charset="2"/>
              <a:buChar char="§"/>
            </a:pPr>
            <a:r>
              <a:rPr lang="en-US" sz="1400" dirty="0"/>
              <a:t>Nearing 6 months completion, his/her performance &amp; values are assessed by the manager. Based on manager and HR’s feedback, an employee is confirmed/ probation extended</a:t>
            </a:r>
          </a:p>
          <a:p>
            <a:pPr marL="214313" indent="-214313" algn="l">
              <a:lnSpc>
                <a:spcPct val="150000"/>
              </a:lnSpc>
              <a:buClr>
                <a:schemeClr val="accent1"/>
              </a:buClr>
              <a:buFont typeface="Wingdings" panose="05000000000000000000" pitchFamily="2" charset="2"/>
              <a:buChar char="§"/>
            </a:pPr>
            <a:endParaRPr lang="en-US" sz="1400" dirty="0"/>
          </a:p>
          <a:p>
            <a:pPr marL="214313" indent="-214313" algn="l">
              <a:lnSpc>
                <a:spcPct val="150000"/>
              </a:lnSpc>
              <a:buClr>
                <a:schemeClr val="accent1"/>
              </a:buClr>
              <a:buFont typeface="Wingdings" panose="05000000000000000000" pitchFamily="2" charset="2"/>
              <a:buChar char="§"/>
            </a:pPr>
            <a:r>
              <a:rPr lang="en-US" sz="1400" dirty="0"/>
              <a:t>If the employee is to be confirmed, HR will issue him/her a confirmation letter on the due date or within 7 working days after the due date.</a:t>
            </a:r>
          </a:p>
          <a:p>
            <a:pPr marL="214313" indent="-214313" algn="l">
              <a:lnSpc>
                <a:spcPct val="150000"/>
              </a:lnSpc>
              <a:buClr>
                <a:schemeClr val="accent1"/>
              </a:buClr>
              <a:buFont typeface="Wingdings" panose="05000000000000000000" pitchFamily="2" charset="2"/>
              <a:buChar char="§"/>
            </a:pPr>
            <a:endParaRPr lang="en-US" sz="1400" dirty="0"/>
          </a:p>
          <a:p>
            <a:pPr marL="214313" indent="-214313" algn="l">
              <a:lnSpc>
                <a:spcPct val="150000"/>
              </a:lnSpc>
              <a:buClr>
                <a:schemeClr val="accent1"/>
              </a:buClr>
              <a:buFont typeface="Wingdings" panose="05000000000000000000" pitchFamily="2" charset="2"/>
              <a:buChar char="§"/>
            </a:pPr>
            <a:r>
              <a:rPr lang="en-US" sz="1400" dirty="0"/>
              <a:t>If the employee’s performance or alignment to core values needs improvement, the probation period can be extended for another 3 months. During these 3 months, employee is put on PIP (Performance Improvement Plan) with close tracking and supervision. At the completion of 3 months, the assessment process is  repeated.</a:t>
            </a:r>
          </a:p>
        </p:txBody>
      </p:sp>
    </p:spTree>
    <p:extLst>
      <p:ext uri="{BB962C8B-B14F-4D97-AF65-F5344CB8AC3E}">
        <p14:creationId xmlns:p14="http://schemas.microsoft.com/office/powerpoint/2010/main" val="3224213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120" y="2418161"/>
            <a:ext cx="745331" cy="38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19175"/>
            <a:ext cx="1362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32" name="AutoShape 4"/>
          <p:cNvSpPr>
            <a:spLocks noChangeArrowheads="1"/>
          </p:cNvSpPr>
          <p:nvPr/>
        </p:nvSpPr>
        <p:spPr bwMode="auto">
          <a:xfrm>
            <a:off x="4857750" y="1313261"/>
            <a:ext cx="1147763" cy="3830240"/>
          </a:xfrm>
          <a:prstGeom prst="curvedLeftArrow">
            <a:avLst>
              <a:gd name="adj1" fmla="val 29756"/>
              <a:gd name="adj2" fmla="val 103235"/>
              <a:gd name="adj3" fmla="val 19407"/>
            </a:avLst>
          </a:prstGeom>
          <a:gradFill rotWithShape="1">
            <a:gsLst>
              <a:gs pos="0">
                <a:srgbClr val="EE2E24">
                  <a:alpha val="80000"/>
                </a:srgbClr>
              </a:gs>
              <a:gs pos="50000">
                <a:schemeClr val="tx1"/>
              </a:gs>
              <a:gs pos="100000">
                <a:srgbClr val="EE2E24">
                  <a:alpha val="80000"/>
                </a:srgbClr>
              </a:gs>
            </a:gsLst>
            <a:lin ang="5400000" scaled="1"/>
          </a:gradFill>
          <a:ln w="9525">
            <a:solidFill>
              <a:schemeClr val="tx1"/>
            </a:solidFill>
            <a:miter lim="800000"/>
            <a:headEnd/>
            <a:tailEnd/>
          </a:ln>
          <a:effectLst/>
        </p:spPr>
        <p:txBody>
          <a:bodyPr wrap="none" anchor="ctr"/>
          <a:lstStyle/>
          <a:p>
            <a:pPr algn="r">
              <a:spcBef>
                <a:spcPct val="35000"/>
              </a:spcBef>
              <a:buClr>
                <a:srgbClr val="FF140A"/>
              </a:buClr>
              <a:buFont typeface="Wingdings" pitchFamily="2" charset="2"/>
              <a:buNone/>
              <a:defRPr/>
            </a:pPr>
            <a:endParaRPr lang="en-US">
              <a:latin typeface="Arial" charset="0"/>
              <a:cs typeface="Arial" charset="0"/>
            </a:endParaRPr>
          </a:p>
        </p:txBody>
      </p:sp>
      <p:pic>
        <p:nvPicPr>
          <p:cNvPr id="297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2000250"/>
            <a:ext cx="1362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3771900"/>
            <a:ext cx="1362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AutoShape 7"/>
          <p:cNvSpPr>
            <a:spLocks noChangeArrowheads="1"/>
          </p:cNvSpPr>
          <p:nvPr/>
        </p:nvSpPr>
        <p:spPr bwMode="auto">
          <a:xfrm rot="889578" flipH="1" flipV="1">
            <a:off x="2628901" y="931070"/>
            <a:ext cx="1816894" cy="3599260"/>
          </a:xfrm>
          <a:prstGeom prst="curvedLeftArrow">
            <a:avLst>
              <a:gd name="adj1" fmla="val 20920"/>
              <a:gd name="adj2" fmla="val 38510"/>
              <a:gd name="adj3" fmla="val 14144"/>
            </a:avLst>
          </a:prstGeom>
          <a:solidFill>
            <a:schemeClr val="accent1"/>
          </a:solidFill>
          <a:ln w="9525">
            <a:solidFill>
              <a:schemeClr val="tx1"/>
            </a:solidFill>
            <a:miter lim="800000"/>
            <a:headEnd/>
            <a:tailEnd/>
          </a:ln>
        </p:spPr>
        <p:txBody>
          <a:bodyPr wrap="none" anchor="ctr"/>
          <a:lstStyle>
            <a:lvl1pPr>
              <a:spcBef>
                <a:spcPct val="35000"/>
              </a:spcBef>
              <a:buClr>
                <a:srgbClr val="EE2E2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35000"/>
              </a:spcBef>
              <a:buClr>
                <a:srgbClr val="EE2E2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EE2E2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35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35000"/>
              </a:spcBef>
              <a:buChar char="»"/>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lgn="r" eaLnBrk="1" hangingPunct="1">
              <a:buClr>
                <a:srgbClr val="FF140A"/>
              </a:buClr>
              <a:buFont typeface="Wingdings" panose="05000000000000000000" pitchFamily="2" charset="2"/>
              <a:buNone/>
            </a:pPr>
            <a:endParaRPr lang="en-US" altLang="en-US" sz="1800"/>
          </a:p>
        </p:txBody>
      </p:sp>
      <p:sp>
        <p:nvSpPr>
          <p:cNvPr id="406536" name="Rectangle 8"/>
          <p:cNvSpPr>
            <a:spLocks noChangeArrowheads="1"/>
          </p:cNvSpPr>
          <p:nvPr/>
        </p:nvSpPr>
        <p:spPr bwMode="auto">
          <a:xfrm>
            <a:off x="627459" y="73914"/>
            <a:ext cx="5487591" cy="457200"/>
          </a:xfrm>
          <a:prstGeom prst="rect">
            <a:avLst/>
          </a:prstGeom>
          <a:noFill/>
          <a:ln w="9525">
            <a:noFill/>
            <a:miter lim="800000"/>
            <a:headEnd/>
            <a:tailEnd/>
          </a:ln>
          <a:effectLst/>
        </p:spPr>
        <p:txBody>
          <a:bodyPr/>
          <a:lstStyle/>
          <a:p>
            <a:pPr>
              <a:spcBef>
                <a:spcPct val="35000"/>
              </a:spcBef>
              <a:buClr>
                <a:srgbClr val="FF140A"/>
              </a:buClr>
              <a:buFont typeface="Wingdings" pitchFamily="2" charset="2"/>
              <a:buNone/>
              <a:defRPr/>
            </a:pPr>
            <a:r>
              <a:rPr lang="en-US" sz="2100" b="1" dirty="0">
                <a:latin typeface="+mj-lt"/>
              </a:rPr>
              <a:t>Performance Management Process</a:t>
            </a:r>
            <a:endParaRPr lang="en-US" sz="2100" b="1" dirty="0">
              <a:solidFill>
                <a:schemeClr val="accent1"/>
              </a:solidFill>
              <a:latin typeface="+mj-lt"/>
            </a:endParaRPr>
          </a:p>
        </p:txBody>
      </p:sp>
      <p:sp>
        <p:nvSpPr>
          <p:cNvPr id="29707" name="Rectangle 9"/>
          <p:cNvSpPr>
            <a:spLocks noChangeArrowheads="1"/>
          </p:cNvSpPr>
          <p:nvPr/>
        </p:nvSpPr>
        <p:spPr bwMode="auto">
          <a:xfrm>
            <a:off x="3028950" y="4342210"/>
            <a:ext cx="2686050" cy="800100"/>
          </a:xfrm>
          <a:prstGeom prst="rect">
            <a:avLst/>
          </a:prstGeom>
          <a:solidFill>
            <a:srgbClr val="66CCFF">
              <a:alpha val="79999"/>
            </a:srgbClr>
          </a:solidFill>
          <a:ln w="9525">
            <a:solidFill>
              <a:schemeClr val="bg2"/>
            </a:solidFill>
            <a:miter lim="800000"/>
            <a:headEnd/>
            <a:tailEnd/>
          </a:ln>
          <a:effectLst>
            <a:outerShdw dist="107763" dir="2700000" algn="ctr" rotWithShape="0">
              <a:srgbClr val="000000">
                <a:alpha val="50000"/>
              </a:srgbClr>
            </a:outerShdw>
          </a:effectLst>
        </p:spPr>
        <p:txBody>
          <a:bodyPr wrap="none" anchor="ctr"/>
          <a:lstStyle>
            <a:lvl1pPr marL="168275" indent="-168275">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35000"/>
              </a:spcBef>
              <a:buClr>
                <a:srgbClr val="EE2E24"/>
              </a:buClr>
              <a:buFont typeface="Wingdings" panose="05000000000000000000" pitchFamily="2" charset="2"/>
              <a:buChar char="§"/>
            </a:pPr>
            <a:r>
              <a:rPr lang="en-US" altLang="en-US" sz="1050" b="1"/>
              <a:t>Update Performance and Development </a:t>
            </a:r>
          </a:p>
          <a:p>
            <a:pPr>
              <a:spcBef>
                <a:spcPct val="35000"/>
              </a:spcBef>
              <a:buClr>
                <a:srgbClr val="EE2E24"/>
              </a:buClr>
              <a:buFont typeface="Wingdings" panose="05000000000000000000" pitchFamily="2" charset="2"/>
              <a:buNone/>
            </a:pPr>
            <a:r>
              <a:rPr lang="en-US" altLang="en-US" sz="1050" b="1"/>
              <a:t>   Objectives Status</a:t>
            </a:r>
          </a:p>
          <a:p>
            <a:pPr>
              <a:spcBef>
                <a:spcPct val="35000"/>
              </a:spcBef>
              <a:buClr>
                <a:srgbClr val="EE2E24"/>
              </a:buClr>
              <a:buFont typeface="Wingdings" panose="05000000000000000000" pitchFamily="2" charset="2"/>
              <a:buChar char="§"/>
            </a:pPr>
            <a:r>
              <a:rPr lang="en-US" altLang="en-US" sz="1050" b="1"/>
              <a:t>Complete Mid Year Comments</a:t>
            </a:r>
          </a:p>
        </p:txBody>
      </p:sp>
      <p:sp>
        <p:nvSpPr>
          <p:cNvPr id="29708" name="AutoShape 10"/>
          <p:cNvSpPr>
            <a:spLocks noChangeArrowheads="1"/>
          </p:cNvSpPr>
          <p:nvPr/>
        </p:nvSpPr>
        <p:spPr bwMode="auto">
          <a:xfrm>
            <a:off x="3633787" y="3821907"/>
            <a:ext cx="881063" cy="636985"/>
          </a:xfrm>
          <a:prstGeom prst="diamond">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5000"/>
              </a:spcBef>
              <a:buClr>
                <a:srgbClr val="EE2E2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35000"/>
              </a:spcBef>
              <a:buClr>
                <a:srgbClr val="EE2E2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EE2E2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35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35000"/>
              </a:spcBef>
              <a:buChar char="»"/>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lgn="ctr" eaLnBrk="1" hangingPunct="1">
              <a:buClr>
                <a:srgbClr val="FF140A"/>
              </a:buClr>
              <a:buFont typeface="Wingdings" panose="05000000000000000000" pitchFamily="2" charset="2"/>
              <a:buNone/>
            </a:pPr>
            <a:r>
              <a:rPr lang="en-US" altLang="en-US" sz="1200" b="1" dirty="0"/>
              <a:t>Mid-Year</a:t>
            </a:r>
          </a:p>
          <a:p>
            <a:pPr algn="ctr" eaLnBrk="1" hangingPunct="1">
              <a:buClr>
                <a:srgbClr val="FF140A"/>
              </a:buClr>
              <a:buFont typeface="Wingdings" panose="05000000000000000000" pitchFamily="2" charset="2"/>
              <a:buNone/>
            </a:pPr>
            <a:r>
              <a:rPr lang="en-US" altLang="en-US" sz="1200" b="1" dirty="0"/>
              <a:t>(Jul)</a:t>
            </a:r>
          </a:p>
        </p:txBody>
      </p:sp>
      <p:sp>
        <p:nvSpPr>
          <p:cNvPr id="29709" name="Rectangle 11"/>
          <p:cNvSpPr>
            <a:spLocks noChangeArrowheads="1"/>
          </p:cNvSpPr>
          <p:nvPr/>
        </p:nvSpPr>
        <p:spPr bwMode="auto">
          <a:xfrm>
            <a:off x="5486400" y="2570560"/>
            <a:ext cx="2400300" cy="742950"/>
          </a:xfrm>
          <a:prstGeom prst="rect">
            <a:avLst/>
          </a:prstGeom>
          <a:solidFill>
            <a:srgbClr val="009900">
              <a:alpha val="90979"/>
            </a:srgbClr>
          </a:solidFill>
          <a:ln>
            <a:noFill/>
          </a:ln>
          <a:effectLst>
            <a:outerShdw dist="107763" dir="2700000" algn="ctr" rotWithShape="0">
              <a:schemeClr val="tx1">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168275" indent="-168275">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35000"/>
              </a:spcBef>
              <a:buClr>
                <a:srgbClr val="EE2E24"/>
              </a:buClr>
              <a:buFont typeface="Wingdings" panose="05000000000000000000" pitchFamily="2" charset="2"/>
              <a:buChar char="§"/>
            </a:pPr>
            <a:r>
              <a:rPr lang="en-US" altLang="en-US" sz="1050" b="1">
                <a:solidFill>
                  <a:schemeClr val="bg1"/>
                </a:solidFill>
              </a:rPr>
              <a:t>Create Performance and</a:t>
            </a:r>
            <a:br>
              <a:rPr lang="en-US" altLang="en-US" sz="1050" b="1">
                <a:solidFill>
                  <a:schemeClr val="bg1"/>
                </a:solidFill>
              </a:rPr>
            </a:br>
            <a:r>
              <a:rPr lang="en-US" altLang="en-US" sz="1050" b="1">
                <a:solidFill>
                  <a:schemeClr val="bg1"/>
                </a:solidFill>
              </a:rPr>
              <a:t>Development Objectives</a:t>
            </a:r>
          </a:p>
          <a:p>
            <a:pPr>
              <a:spcBef>
                <a:spcPct val="35000"/>
              </a:spcBef>
              <a:buClr>
                <a:srgbClr val="EE2E24"/>
              </a:buClr>
              <a:buFont typeface="Wingdings" panose="05000000000000000000" pitchFamily="2" charset="2"/>
              <a:buChar char="§"/>
            </a:pPr>
            <a:r>
              <a:rPr lang="en-US" altLang="en-US" sz="1050" b="1">
                <a:solidFill>
                  <a:schemeClr val="bg1"/>
                </a:solidFill>
              </a:rPr>
              <a:t>Identify Stakeholders </a:t>
            </a:r>
          </a:p>
          <a:p>
            <a:pPr>
              <a:spcBef>
                <a:spcPct val="35000"/>
              </a:spcBef>
              <a:buClr>
                <a:srgbClr val="EE2E24"/>
              </a:buClr>
              <a:buFont typeface="Wingdings" panose="05000000000000000000" pitchFamily="2" charset="2"/>
              <a:buChar char="§"/>
            </a:pPr>
            <a:r>
              <a:rPr lang="en-US" altLang="en-US" sz="1050" b="1">
                <a:solidFill>
                  <a:schemeClr val="bg1"/>
                </a:solidFill>
              </a:rPr>
              <a:t>Discuss Objectives with Manager</a:t>
            </a:r>
          </a:p>
        </p:txBody>
      </p:sp>
      <p:sp>
        <p:nvSpPr>
          <p:cNvPr id="29710" name="Rectangle 12"/>
          <p:cNvSpPr>
            <a:spLocks noChangeArrowheads="1"/>
          </p:cNvSpPr>
          <p:nvPr/>
        </p:nvSpPr>
        <p:spPr bwMode="auto">
          <a:xfrm>
            <a:off x="4400550" y="970361"/>
            <a:ext cx="1972866" cy="601265"/>
          </a:xfrm>
          <a:prstGeom prst="rect">
            <a:avLst/>
          </a:prstGeom>
          <a:solidFill>
            <a:srgbClr val="003399"/>
          </a:solidFill>
          <a:ln>
            <a:noFill/>
          </a:ln>
          <a:effectLst>
            <a:outerShdw dist="107763" dir="2700000" algn="ctr" rotWithShape="0">
              <a:schemeClr val="tx1">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741363">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spcBef>
                <a:spcPct val="35000"/>
              </a:spcBef>
              <a:buClr>
                <a:srgbClr val="EE2E24"/>
              </a:buClr>
              <a:buFont typeface="Wingdings" panose="05000000000000000000" pitchFamily="2" charset="2"/>
              <a:buNone/>
            </a:pPr>
            <a:r>
              <a:rPr lang="en-US" altLang="en-US" sz="1050">
                <a:solidFill>
                  <a:schemeClr val="bg1"/>
                </a:solidFill>
              </a:rPr>
              <a:t>Annual Performance Review </a:t>
            </a:r>
            <a:r>
              <a:rPr lang="en-US" altLang="en-US" sz="1050" b="1">
                <a:solidFill>
                  <a:schemeClr val="bg1"/>
                </a:solidFill>
              </a:rPr>
              <a:t>COMPLETE</a:t>
            </a:r>
            <a:r>
              <a:rPr lang="en-US" altLang="en-US" sz="1050">
                <a:solidFill>
                  <a:schemeClr val="bg1"/>
                </a:solidFill>
              </a:rPr>
              <a:t>!</a:t>
            </a:r>
          </a:p>
        </p:txBody>
      </p:sp>
      <p:sp>
        <p:nvSpPr>
          <p:cNvPr id="29711" name="AutoShape 13"/>
          <p:cNvSpPr>
            <a:spLocks noChangeArrowheads="1"/>
          </p:cNvSpPr>
          <p:nvPr/>
        </p:nvSpPr>
        <p:spPr bwMode="auto">
          <a:xfrm>
            <a:off x="4400550" y="1027510"/>
            <a:ext cx="615554" cy="441722"/>
          </a:xfrm>
          <a:prstGeom prst="diamond">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5000"/>
              </a:spcBef>
              <a:buClr>
                <a:srgbClr val="EE2E2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35000"/>
              </a:spcBef>
              <a:buClr>
                <a:srgbClr val="EE2E2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EE2E2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35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35000"/>
              </a:spcBef>
              <a:buChar char="»"/>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lgn="ctr" eaLnBrk="1" hangingPunct="1">
              <a:buClr>
                <a:srgbClr val="FF140A"/>
              </a:buClr>
              <a:buFont typeface="Wingdings" panose="05000000000000000000" pitchFamily="2" charset="2"/>
              <a:buNone/>
            </a:pPr>
            <a:r>
              <a:rPr lang="en-US" altLang="en-US" sz="1200" b="1"/>
              <a:t>Jan </a:t>
            </a:r>
          </a:p>
        </p:txBody>
      </p:sp>
      <p:sp>
        <p:nvSpPr>
          <p:cNvPr id="29712" name="Rectangle 14"/>
          <p:cNvSpPr>
            <a:spLocks noChangeArrowheads="1"/>
          </p:cNvSpPr>
          <p:nvPr/>
        </p:nvSpPr>
        <p:spPr bwMode="auto">
          <a:xfrm>
            <a:off x="1257300" y="1569244"/>
            <a:ext cx="2343150" cy="715566"/>
          </a:xfrm>
          <a:prstGeom prst="rect">
            <a:avLst/>
          </a:prstGeom>
          <a:solidFill>
            <a:schemeClr val="bg1">
              <a:alpha val="90979"/>
            </a:schemeClr>
          </a:solidFill>
          <a:ln w="9525">
            <a:solidFill>
              <a:schemeClr val="bg2"/>
            </a:solidFill>
            <a:miter lim="800000"/>
            <a:headEnd/>
            <a:tailEnd/>
          </a:ln>
          <a:effectLst>
            <a:outerShdw dist="107763" dir="2700000" algn="ctr" rotWithShape="0">
              <a:schemeClr val="tx1">
                <a:alpha val="50000"/>
              </a:schemeClr>
            </a:outerShdw>
          </a:effectLst>
        </p:spPr>
        <p:txBody>
          <a:bodyPr wrap="none" anchor="ctr"/>
          <a:lstStyle>
            <a:lvl1pPr marL="168275" indent="-168275">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35000"/>
              </a:spcBef>
              <a:buClr>
                <a:srgbClr val="EE2E24"/>
              </a:buClr>
              <a:buFont typeface="Wingdings" panose="05000000000000000000" pitchFamily="2" charset="2"/>
              <a:buChar char="§"/>
            </a:pPr>
            <a:r>
              <a:rPr lang="en-US" altLang="en-US" sz="1050" b="1" dirty="0"/>
              <a:t>Update Performance and </a:t>
            </a:r>
            <a:br>
              <a:rPr lang="en-US" altLang="en-US" sz="1050" b="1" dirty="0"/>
            </a:br>
            <a:r>
              <a:rPr lang="en-US" altLang="en-US" sz="1050" b="1" dirty="0"/>
              <a:t>Development Objectives Status</a:t>
            </a:r>
          </a:p>
          <a:p>
            <a:pPr>
              <a:spcBef>
                <a:spcPct val="35000"/>
              </a:spcBef>
              <a:buClr>
                <a:srgbClr val="EE2E24"/>
              </a:buClr>
              <a:buFont typeface="Wingdings" panose="05000000000000000000" pitchFamily="2" charset="2"/>
              <a:buChar char="§"/>
            </a:pPr>
            <a:r>
              <a:rPr lang="en-US" altLang="en-US" sz="1050" b="1" dirty="0"/>
              <a:t>Complete Year End Assessment</a:t>
            </a:r>
          </a:p>
        </p:txBody>
      </p:sp>
      <p:sp>
        <p:nvSpPr>
          <p:cNvPr id="29713" name="AutoShape 15"/>
          <p:cNvSpPr>
            <a:spLocks noChangeArrowheads="1"/>
          </p:cNvSpPr>
          <p:nvPr/>
        </p:nvSpPr>
        <p:spPr bwMode="auto">
          <a:xfrm>
            <a:off x="1543050" y="1169194"/>
            <a:ext cx="742950" cy="458391"/>
          </a:xfrm>
          <a:prstGeom prst="diamond">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5000"/>
              </a:spcBef>
              <a:buClr>
                <a:srgbClr val="EE2E2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35000"/>
              </a:spcBef>
              <a:buClr>
                <a:srgbClr val="EE2E2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EE2E2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35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35000"/>
              </a:spcBef>
              <a:buChar char="»"/>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lgn="ctr" eaLnBrk="1" hangingPunct="1">
              <a:buClr>
                <a:srgbClr val="FF140A"/>
              </a:buClr>
              <a:buFont typeface="Wingdings" panose="05000000000000000000" pitchFamily="2" charset="2"/>
              <a:buNone/>
            </a:pPr>
            <a:r>
              <a:rPr lang="en-US" altLang="en-US" sz="1200" b="1"/>
              <a:t>Dec</a:t>
            </a:r>
          </a:p>
        </p:txBody>
      </p:sp>
      <p:sp>
        <p:nvSpPr>
          <p:cNvPr id="29714" name="Text Box 16"/>
          <p:cNvSpPr txBox="1">
            <a:spLocks noChangeArrowheads="1"/>
          </p:cNvSpPr>
          <p:nvPr/>
        </p:nvSpPr>
        <p:spPr bwMode="auto">
          <a:xfrm>
            <a:off x="3688936" y="2684860"/>
            <a:ext cx="136608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EE2E2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35000"/>
              </a:spcBef>
              <a:buClr>
                <a:srgbClr val="EE2E2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EE2E2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35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35000"/>
              </a:spcBef>
              <a:buChar char="»"/>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lgn="ctr" eaLnBrk="1" hangingPunct="1">
              <a:buClr>
                <a:srgbClr val="FF140A"/>
              </a:buClr>
              <a:buFont typeface="Wingdings" panose="05000000000000000000" pitchFamily="2" charset="2"/>
              <a:buNone/>
            </a:pPr>
            <a:r>
              <a:rPr lang="en-US" altLang="en-US" sz="825" b="1"/>
              <a:t>Informal Conversations</a:t>
            </a:r>
          </a:p>
        </p:txBody>
      </p:sp>
      <p:pic>
        <p:nvPicPr>
          <p:cNvPr id="29715" name="Picture 17" descr="MCDD0145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9100" y="3156347"/>
            <a:ext cx="2857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6" name="Text Box 18"/>
          <p:cNvSpPr txBox="1">
            <a:spLocks noChangeArrowheads="1"/>
          </p:cNvSpPr>
          <p:nvPr/>
        </p:nvSpPr>
        <p:spPr bwMode="auto">
          <a:xfrm>
            <a:off x="3740717" y="3370661"/>
            <a:ext cx="120417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EE2E2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35000"/>
              </a:spcBef>
              <a:buClr>
                <a:srgbClr val="EE2E2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EE2E2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35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35000"/>
              </a:spcBef>
              <a:buChar char="»"/>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lgn="ctr" eaLnBrk="1" hangingPunct="1">
              <a:buClr>
                <a:srgbClr val="FF140A"/>
              </a:buClr>
              <a:buFont typeface="Wingdings" panose="05000000000000000000" pitchFamily="2" charset="2"/>
              <a:buNone/>
            </a:pPr>
            <a:r>
              <a:rPr lang="en-US" altLang="en-US" sz="750" b="1"/>
              <a:t>Stakeholder Feedback</a:t>
            </a:r>
          </a:p>
        </p:txBody>
      </p:sp>
      <p:sp>
        <p:nvSpPr>
          <p:cNvPr id="29717" name="AutoShape 19"/>
          <p:cNvSpPr>
            <a:spLocks noChangeArrowheads="1"/>
          </p:cNvSpPr>
          <p:nvPr/>
        </p:nvSpPr>
        <p:spPr bwMode="auto">
          <a:xfrm rot="556399" flipH="1" flipV="1">
            <a:off x="3600451" y="2170510"/>
            <a:ext cx="526256" cy="1428750"/>
          </a:xfrm>
          <a:prstGeom prst="curvedLeftArrow">
            <a:avLst>
              <a:gd name="adj1" fmla="val 10319"/>
              <a:gd name="adj2" fmla="val 34427"/>
              <a:gd name="adj3" fmla="val 14144"/>
            </a:avLst>
          </a:prstGeom>
          <a:solidFill>
            <a:schemeClr val="accent1"/>
          </a:solidFill>
          <a:ln w="9525">
            <a:solidFill>
              <a:schemeClr val="tx1"/>
            </a:solidFill>
            <a:miter lim="800000"/>
            <a:headEnd/>
            <a:tailEnd/>
          </a:ln>
        </p:spPr>
        <p:txBody>
          <a:bodyPr wrap="none" anchor="ctr"/>
          <a:lstStyle>
            <a:lvl1pPr>
              <a:spcBef>
                <a:spcPct val="35000"/>
              </a:spcBef>
              <a:buClr>
                <a:srgbClr val="EE2E2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35000"/>
              </a:spcBef>
              <a:buClr>
                <a:srgbClr val="EE2E2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EE2E2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35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35000"/>
              </a:spcBef>
              <a:buChar char="»"/>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lgn="r" eaLnBrk="1" hangingPunct="1">
              <a:buClr>
                <a:srgbClr val="FF140A"/>
              </a:buClr>
              <a:buFont typeface="Wingdings" panose="05000000000000000000" pitchFamily="2" charset="2"/>
              <a:buNone/>
            </a:pPr>
            <a:endParaRPr lang="en-US" altLang="en-US" sz="1800"/>
          </a:p>
        </p:txBody>
      </p:sp>
      <p:sp>
        <p:nvSpPr>
          <p:cNvPr id="29718" name="AutoShape 20"/>
          <p:cNvSpPr>
            <a:spLocks noChangeArrowheads="1"/>
          </p:cNvSpPr>
          <p:nvPr/>
        </p:nvSpPr>
        <p:spPr bwMode="auto">
          <a:xfrm rot="-375967">
            <a:off x="4572001" y="2227660"/>
            <a:ext cx="526256" cy="1428750"/>
          </a:xfrm>
          <a:prstGeom prst="curvedLeftArrow">
            <a:avLst>
              <a:gd name="adj1" fmla="val 10319"/>
              <a:gd name="adj2" fmla="val 34427"/>
              <a:gd name="adj3" fmla="val 14144"/>
            </a:avLst>
          </a:prstGeom>
          <a:solidFill>
            <a:schemeClr val="accent1"/>
          </a:solidFill>
          <a:ln w="9525">
            <a:solidFill>
              <a:schemeClr val="tx1"/>
            </a:solidFill>
            <a:miter lim="800000"/>
            <a:headEnd/>
            <a:tailEnd/>
          </a:ln>
        </p:spPr>
        <p:txBody>
          <a:bodyPr wrap="none" anchor="ctr"/>
          <a:lstStyle>
            <a:lvl1pPr>
              <a:spcBef>
                <a:spcPct val="35000"/>
              </a:spcBef>
              <a:buClr>
                <a:srgbClr val="EE2E2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35000"/>
              </a:spcBef>
              <a:buClr>
                <a:srgbClr val="EE2E2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EE2E2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35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35000"/>
              </a:spcBef>
              <a:buChar char="»"/>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lgn="r" eaLnBrk="1" hangingPunct="1">
              <a:buClr>
                <a:srgbClr val="FF140A"/>
              </a:buClr>
              <a:buFont typeface="Wingdings" panose="05000000000000000000" pitchFamily="2" charset="2"/>
              <a:buNone/>
            </a:pPr>
            <a:endParaRPr lang="en-US" altLang="en-US" sz="1800"/>
          </a:p>
        </p:txBody>
      </p:sp>
      <p:sp>
        <p:nvSpPr>
          <p:cNvPr id="29719" name="Text Box 21"/>
          <p:cNvSpPr txBox="1">
            <a:spLocks noChangeArrowheads="1"/>
          </p:cNvSpPr>
          <p:nvPr/>
        </p:nvSpPr>
        <p:spPr bwMode="auto">
          <a:xfrm>
            <a:off x="3769152" y="2813447"/>
            <a:ext cx="123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EE2E2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35000"/>
              </a:spcBef>
              <a:buClr>
                <a:srgbClr val="EE2E2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EE2E2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35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35000"/>
              </a:spcBef>
              <a:buChar char="»"/>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lgn="r" eaLnBrk="1" hangingPunct="1">
              <a:buClr>
                <a:srgbClr val="FF140A"/>
              </a:buClr>
              <a:buFont typeface="Wingdings" panose="05000000000000000000" pitchFamily="2" charset="2"/>
              <a:buNone/>
            </a:pPr>
            <a:r>
              <a:rPr lang="en-US" altLang="en-US" sz="1800" b="1">
                <a:solidFill>
                  <a:schemeClr val="accent1"/>
                </a:solidFill>
              </a:rPr>
              <a:t>On Going</a:t>
            </a:r>
          </a:p>
        </p:txBody>
      </p:sp>
      <p:sp>
        <p:nvSpPr>
          <p:cNvPr id="29720" name="AutoShape 22"/>
          <p:cNvSpPr>
            <a:spLocks noChangeArrowheads="1"/>
          </p:cNvSpPr>
          <p:nvPr/>
        </p:nvSpPr>
        <p:spPr bwMode="auto">
          <a:xfrm>
            <a:off x="6115050" y="2227660"/>
            <a:ext cx="615554" cy="394097"/>
          </a:xfrm>
          <a:prstGeom prst="diamond">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35000"/>
              </a:spcBef>
              <a:buClr>
                <a:srgbClr val="EE2E2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35000"/>
              </a:spcBef>
              <a:buClr>
                <a:srgbClr val="EE2E24"/>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EE2E24"/>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35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35000"/>
              </a:spcBef>
              <a:buChar char="»"/>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lgn="ctr" eaLnBrk="1" hangingPunct="1">
              <a:buClr>
                <a:srgbClr val="FF140A"/>
              </a:buClr>
              <a:buFont typeface="Wingdings" panose="05000000000000000000" pitchFamily="2" charset="2"/>
              <a:buNone/>
            </a:pPr>
            <a:r>
              <a:rPr lang="en-US" altLang="en-US" sz="1200" b="1"/>
              <a:t>Q1</a:t>
            </a:r>
          </a:p>
        </p:txBody>
      </p:sp>
      <p:sp>
        <p:nvSpPr>
          <p:cNvPr id="2" name="Footer Placeholder 1"/>
          <p:cNvSpPr>
            <a:spLocks noGrp="1"/>
          </p:cNvSpPr>
          <p:nvPr>
            <p:ph type="ftr" sz="quarter" idx="11"/>
          </p:nvPr>
        </p:nvSpPr>
        <p:spPr/>
        <p:txBody>
          <a:bodyPr/>
          <a:lstStyle/>
          <a:p>
            <a:endParaRPr lang="en-IN" dirty="0"/>
          </a:p>
        </p:txBody>
      </p:sp>
      <p:sp>
        <p:nvSpPr>
          <p:cNvPr id="3" name="Slide Number Placeholder 2"/>
          <p:cNvSpPr>
            <a:spLocks noGrp="1"/>
          </p:cNvSpPr>
          <p:nvPr>
            <p:ph type="sldNum" sz="quarter" idx="12"/>
          </p:nvPr>
        </p:nvSpPr>
        <p:spPr/>
        <p:txBody>
          <a:bodyPr/>
          <a:lstStyle/>
          <a:p>
            <a:fld id="{A714C784-554E-4199-B30C-D4744E736996}" type="slidenum">
              <a:rPr lang="en-IN" smtClean="0"/>
              <a:t>29</a:t>
            </a:fld>
            <a:endParaRPr lang="en-IN"/>
          </a:p>
        </p:txBody>
      </p:sp>
    </p:spTree>
    <p:extLst>
      <p:ext uri="{BB962C8B-B14F-4D97-AF65-F5344CB8AC3E}">
        <p14:creationId xmlns:p14="http://schemas.microsoft.com/office/powerpoint/2010/main" val="252034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C4479F6-5525-45C6-936D-5C0A95F3C9B2}"/>
              </a:ext>
            </a:extLst>
          </p:cNvPr>
          <p:cNvSpPr>
            <a:spLocks noGrp="1"/>
          </p:cNvSpPr>
          <p:nvPr>
            <p:ph type="sldNum" sz="quarter" idx="10"/>
          </p:nvPr>
        </p:nvSpPr>
        <p:spPr/>
        <p:txBody>
          <a:bodyPr/>
          <a:lstStyle/>
          <a:p>
            <a:fld id="{8A661967-8D01-4D8A-8FD0-86F83ECE6BD1}" type="slidenum">
              <a:rPr lang="en-US" smtClean="0"/>
              <a:pPr/>
              <a:t>3</a:t>
            </a:fld>
            <a:endParaRPr lang="en-US" dirty="0"/>
          </a:p>
        </p:txBody>
      </p:sp>
      <p:sp>
        <p:nvSpPr>
          <p:cNvPr id="3" name="TextBox 2">
            <a:extLst>
              <a:ext uri="{FF2B5EF4-FFF2-40B4-BE49-F238E27FC236}">
                <a16:creationId xmlns:a16="http://schemas.microsoft.com/office/drawing/2014/main" xmlns="" id="{61CA88A2-6422-49EA-948C-D213F933E7DE}"/>
              </a:ext>
            </a:extLst>
          </p:cNvPr>
          <p:cNvSpPr txBox="1"/>
          <p:nvPr/>
        </p:nvSpPr>
        <p:spPr>
          <a:xfrm>
            <a:off x="1653872" y="1950059"/>
            <a:ext cx="588396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Welcome on Board</a:t>
            </a:r>
            <a:endParaRPr lang="en-IN" sz="2800" dirty="0"/>
          </a:p>
        </p:txBody>
      </p:sp>
    </p:spTree>
    <p:extLst>
      <p:ext uri="{BB962C8B-B14F-4D97-AF65-F5344CB8AC3E}">
        <p14:creationId xmlns:p14="http://schemas.microsoft.com/office/powerpoint/2010/main" val="28482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37458CB-2284-4D6B-8960-032EA31A5B0A}"/>
              </a:ext>
            </a:extLst>
          </p:cNvPr>
          <p:cNvSpPr>
            <a:spLocks noGrp="1"/>
          </p:cNvSpPr>
          <p:nvPr>
            <p:ph type="sldNum" sz="quarter" idx="10"/>
          </p:nvPr>
        </p:nvSpPr>
        <p:spPr/>
        <p:txBody>
          <a:bodyPr/>
          <a:lstStyle/>
          <a:p>
            <a:fld id="{8A661967-8D01-4D8A-8FD0-86F83ECE6BD1}" type="slidenum">
              <a:rPr lang="en-US" smtClean="0"/>
              <a:pPr/>
              <a:t>30</a:t>
            </a:fld>
            <a:endParaRPr lang="en-US" dirty="0"/>
          </a:p>
        </p:txBody>
      </p:sp>
      <p:sp>
        <p:nvSpPr>
          <p:cNvPr id="3" name="Title 1">
            <a:extLst>
              <a:ext uri="{FF2B5EF4-FFF2-40B4-BE49-F238E27FC236}">
                <a16:creationId xmlns:a16="http://schemas.microsoft.com/office/drawing/2014/main" xmlns="" id="{47B57F35-AAF8-4F33-8B2E-EB1E50B6C66C}"/>
              </a:ext>
            </a:extLst>
          </p:cNvPr>
          <p:cNvSpPr txBox="1">
            <a:spLocks/>
          </p:cNvSpPr>
          <p:nvPr/>
        </p:nvSpPr>
        <p:spPr>
          <a:xfrm>
            <a:off x="789989" y="352021"/>
            <a:ext cx="4402213" cy="667940"/>
          </a:xfrm>
          <a:prstGeom prst="rect">
            <a:avLst/>
          </a:prstGeom>
        </p:spPr>
        <p:txBody>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sz="2100" b="1" kern="0" dirty="0"/>
              <a:t>Dress Code Guidelines</a:t>
            </a:r>
            <a:endParaRPr lang="en-IN" sz="2100" b="1" kern="0" dirty="0"/>
          </a:p>
        </p:txBody>
      </p:sp>
      <p:sp>
        <p:nvSpPr>
          <p:cNvPr id="4" name="Rectangle 3">
            <a:extLst>
              <a:ext uri="{FF2B5EF4-FFF2-40B4-BE49-F238E27FC236}">
                <a16:creationId xmlns:a16="http://schemas.microsoft.com/office/drawing/2014/main" xmlns="" id="{1C80B871-DC56-4689-ADF4-41C1D160C773}"/>
              </a:ext>
            </a:extLst>
          </p:cNvPr>
          <p:cNvSpPr txBox="1">
            <a:spLocks noChangeArrowheads="1"/>
          </p:cNvSpPr>
          <p:nvPr/>
        </p:nvSpPr>
        <p:spPr>
          <a:xfrm>
            <a:off x="644057" y="948399"/>
            <a:ext cx="8499944" cy="4195101"/>
          </a:xfrm>
          <a:prstGeom prst="rect">
            <a:avLst/>
          </a:prstGeom>
        </p:spPr>
        <p:txBody>
          <a:bodyPr/>
          <a:lstStyle>
            <a:lvl1pPr marL="231698" indent="-231698"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245" indent="-233285"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327" indent="-169811"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5804" indent="-168223" algn="l" rtl="0" eaLnBrk="1" fontAlgn="base" hangingPunct="1">
              <a:spcBef>
                <a:spcPct val="35000"/>
              </a:spcBef>
              <a:spcAft>
                <a:spcPct val="0"/>
              </a:spcAft>
              <a:buChar char="–"/>
              <a:defRPr>
                <a:solidFill>
                  <a:schemeClr val="tx1"/>
                </a:solidFill>
                <a:latin typeface="+mn-lt"/>
                <a:cs typeface="+mn-cs"/>
              </a:defRPr>
            </a:lvl4pPr>
            <a:lvl5pPr marL="1440982" indent="-180917" algn="l" rtl="0" eaLnBrk="1" fontAlgn="base" hangingPunct="1">
              <a:spcBef>
                <a:spcPct val="35000"/>
              </a:spcBef>
              <a:spcAft>
                <a:spcPct val="0"/>
              </a:spcAft>
              <a:buChar char="»"/>
              <a:defRPr i="1">
                <a:solidFill>
                  <a:schemeClr val="tx1"/>
                </a:solidFill>
                <a:latin typeface="+mn-lt"/>
                <a:cs typeface="+mn-cs"/>
              </a:defRPr>
            </a:lvl5pPr>
            <a:lvl6pPr marL="1898027" indent="-180917" algn="l" rtl="0" eaLnBrk="1" fontAlgn="base" hangingPunct="1">
              <a:spcBef>
                <a:spcPct val="35000"/>
              </a:spcBef>
              <a:spcAft>
                <a:spcPct val="0"/>
              </a:spcAft>
              <a:buChar char="»"/>
              <a:defRPr i="1">
                <a:solidFill>
                  <a:schemeClr val="tx1"/>
                </a:solidFill>
                <a:latin typeface="+mn-lt"/>
                <a:cs typeface="+mn-cs"/>
              </a:defRPr>
            </a:lvl6pPr>
            <a:lvl7pPr marL="2355083" indent="-180917" algn="l" rtl="0" eaLnBrk="1" fontAlgn="base" hangingPunct="1">
              <a:spcBef>
                <a:spcPct val="35000"/>
              </a:spcBef>
              <a:spcAft>
                <a:spcPct val="0"/>
              </a:spcAft>
              <a:buChar char="»"/>
              <a:defRPr i="1">
                <a:solidFill>
                  <a:schemeClr val="tx1"/>
                </a:solidFill>
                <a:latin typeface="+mn-lt"/>
                <a:cs typeface="+mn-cs"/>
              </a:defRPr>
            </a:lvl7pPr>
            <a:lvl8pPr marL="2812140" indent="-180917" algn="l" rtl="0" eaLnBrk="1" fontAlgn="base" hangingPunct="1">
              <a:spcBef>
                <a:spcPct val="35000"/>
              </a:spcBef>
              <a:spcAft>
                <a:spcPct val="0"/>
              </a:spcAft>
              <a:buChar char="»"/>
              <a:defRPr i="1">
                <a:solidFill>
                  <a:schemeClr val="tx1"/>
                </a:solidFill>
                <a:latin typeface="+mn-lt"/>
                <a:cs typeface="+mn-cs"/>
              </a:defRPr>
            </a:lvl8pPr>
            <a:lvl9pPr marL="3269195" indent="-180917" algn="l" rtl="0" eaLnBrk="1" fontAlgn="base" hangingPunct="1">
              <a:spcBef>
                <a:spcPct val="35000"/>
              </a:spcBef>
              <a:spcAft>
                <a:spcPct val="0"/>
              </a:spcAft>
              <a:buChar char="»"/>
              <a:defRPr i="1">
                <a:solidFill>
                  <a:schemeClr val="tx1"/>
                </a:solidFill>
                <a:latin typeface="+mn-lt"/>
                <a:cs typeface="+mn-cs"/>
              </a:defRPr>
            </a:lvl9pPr>
          </a:lstStyle>
          <a:p>
            <a:pPr>
              <a:spcBef>
                <a:spcPct val="50000"/>
              </a:spcBef>
              <a:buFont typeface="Wingdings" pitchFamily="-65" charset="2"/>
              <a:buNone/>
            </a:pPr>
            <a:r>
              <a:rPr lang="en-US" sz="1400" b="1" kern="0" dirty="0"/>
              <a:t>    </a:t>
            </a:r>
            <a:r>
              <a:rPr lang="en-US" sz="1200" b="1" kern="0" dirty="0"/>
              <a:t>Purpose is to ensure that all employees are dressed appropriately and present themselves in a professional manner to all stakeholders and customers.</a:t>
            </a:r>
          </a:p>
          <a:p>
            <a:pPr>
              <a:spcBef>
                <a:spcPct val="50000"/>
              </a:spcBef>
              <a:buFont typeface="Wingdings" panose="05000000000000000000" pitchFamily="2" charset="2"/>
              <a:buChar char="§"/>
            </a:pPr>
            <a:r>
              <a:rPr lang="en-US" sz="1200" kern="0" dirty="0"/>
              <a:t>Technical staff &amp; customer facing employees are expected to be in Cummins uniform on all working days</a:t>
            </a:r>
          </a:p>
          <a:p>
            <a:pPr>
              <a:spcBef>
                <a:spcPct val="50000"/>
              </a:spcBef>
              <a:buFont typeface="Wingdings" panose="05000000000000000000" pitchFamily="2" charset="2"/>
              <a:buChar char="§"/>
            </a:pPr>
            <a:r>
              <a:rPr lang="en-US" sz="1200" kern="0" dirty="0"/>
              <a:t>Other employees are expected to wear formals from Mon – Fri. Business casuals are allowed on Saturdays</a:t>
            </a:r>
          </a:p>
          <a:p>
            <a:pPr>
              <a:spcBef>
                <a:spcPct val="50000"/>
              </a:spcBef>
              <a:buFont typeface="Wingdings" panose="05000000000000000000" pitchFamily="2" charset="2"/>
              <a:buChar char="§"/>
            </a:pPr>
            <a:r>
              <a:rPr lang="en-US" sz="1200" kern="0" dirty="0"/>
              <a:t>Employee to maintain good personal hygiene</a:t>
            </a:r>
          </a:p>
          <a:p>
            <a:pPr>
              <a:spcBef>
                <a:spcPct val="50000"/>
              </a:spcBef>
              <a:buFont typeface="Wingdings" panose="05000000000000000000" pitchFamily="2" charset="2"/>
              <a:buChar char="§"/>
            </a:pPr>
            <a:r>
              <a:rPr lang="en-US" sz="1200" kern="0" dirty="0"/>
              <a:t>Wearing uniform is an important criteria for CBA Score </a:t>
            </a:r>
            <a:r>
              <a:rPr lang="en-US" sz="1200" kern="0" dirty="0">
                <a:solidFill>
                  <a:srgbClr val="FF0000"/>
                </a:solidFill>
              </a:rPr>
              <a:t>(Cummins Brand Ambassador) </a:t>
            </a:r>
            <a:r>
              <a:rPr lang="en-US" sz="1200" kern="0" dirty="0"/>
              <a:t>of a branch</a:t>
            </a:r>
          </a:p>
          <a:p>
            <a:pPr>
              <a:spcBef>
                <a:spcPct val="50000"/>
              </a:spcBef>
              <a:buFont typeface="Wingdings" panose="05000000000000000000" pitchFamily="2" charset="2"/>
              <a:buChar char="§"/>
            </a:pPr>
            <a:endParaRPr lang="en-US" sz="1200" kern="0" dirty="0"/>
          </a:p>
          <a:p>
            <a:pPr marL="259556" lvl="1" indent="0">
              <a:spcBef>
                <a:spcPct val="50000"/>
              </a:spcBef>
              <a:buFont typeface="Arial" charset="0"/>
              <a:buNone/>
            </a:pPr>
            <a:r>
              <a:rPr lang="en-US" sz="1800" b="1" kern="0" dirty="0"/>
              <a:t>Identity Cards (I-Cards)</a:t>
            </a:r>
          </a:p>
          <a:p>
            <a:pPr marL="259556" lvl="1" indent="0">
              <a:spcBef>
                <a:spcPct val="50000"/>
              </a:spcBef>
              <a:buFont typeface="Arial" charset="0"/>
              <a:buNone/>
            </a:pPr>
            <a:endParaRPr lang="en-US" sz="1800" b="1" kern="0" dirty="0"/>
          </a:p>
          <a:p>
            <a:r>
              <a:rPr lang="en-US" sz="1200" kern="0" dirty="0"/>
              <a:t>Wearing of the I Card is </a:t>
            </a:r>
            <a:r>
              <a:rPr lang="en-US" sz="1200" b="1" u="sng" kern="0" dirty="0"/>
              <a:t>MANDATORY</a:t>
            </a:r>
            <a:r>
              <a:rPr lang="en-US" sz="1200" kern="0" dirty="0"/>
              <a:t> during work hours - within office premises, at customer sites or field visits </a:t>
            </a:r>
            <a:endParaRPr lang="en-IN" sz="1200" kern="0" dirty="0"/>
          </a:p>
          <a:p>
            <a:r>
              <a:rPr lang="en-US" sz="1200" kern="0" dirty="0"/>
              <a:t>Wearing I Card at all times is an important part of CBA (Cummins Brand Ambassador). </a:t>
            </a:r>
          </a:p>
          <a:p>
            <a:r>
              <a:rPr lang="en-US" sz="1200" kern="0" dirty="0"/>
              <a:t>In case of loss of I Card, employee needs to inform the branch admin/ HR within 2 days. Charges of issuing a duplicate I Card will be</a:t>
            </a:r>
            <a:r>
              <a:rPr lang="en-US" sz="1200" b="1" kern="0" dirty="0"/>
              <a:t> </a:t>
            </a:r>
            <a:r>
              <a:rPr lang="en-US" sz="1200" kern="0" dirty="0" err="1"/>
              <a:t>Rs</a:t>
            </a:r>
            <a:r>
              <a:rPr lang="en-US" sz="1200" kern="0" dirty="0"/>
              <a:t>. 200/-</a:t>
            </a:r>
            <a:r>
              <a:rPr lang="en-US" sz="1200" b="1" kern="0" dirty="0"/>
              <a:t> </a:t>
            </a:r>
            <a:r>
              <a:rPr lang="en-US" sz="1200" kern="0" dirty="0"/>
              <a:t>only, which will be debited from the salary.</a:t>
            </a:r>
            <a:endParaRPr lang="en-IN" sz="1200" kern="0" dirty="0"/>
          </a:p>
          <a:p>
            <a:r>
              <a:rPr lang="en-US" sz="1200" kern="0" dirty="0"/>
              <a:t>Employees are requested to cooperate with Security/ Admins when they conduct I Card checks</a:t>
            </a:r>
            <a:endParaRPr lang="en-US" sz="1350" b="1" kern="0" dirty="0"/>
          </a:p>
        </p:txBody>
      </p:sp>
    </p:spTree>
    <p:extLst>
      <p:ext uri="{BB962C8B-B14F-4D97-AF65-F5344CB8AC3E}">
        <p14:creationId xmlns:p14="http://schemas.microsoft.com/office/powerpoint/2010/main" val="3474180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buClr>
                <a:srgbClr val="EE2E24"/>
              </a:buClr>
              <a:buFont typeface="Wingdings" panose="05000000000000000000" pitchFamily="2" charset="2"/>
              <a:buChar char="§"/>
              <a:defRPr sz="1950">
                <a:solidFill>
                  <a:schemeClr val="tx1"/>
                </a:solidFill>
                <a:latin typeface="Arial" panose="020B0604020202020204" pitchFamily="34" charset="0"/>
                <a:cs typeface="Arial" panose="020B0604020202020204" pitchFamily="34" charset="0"/>
              </a:defRPr>
            </a:lvl1pPr>
            <a:lvl2pPr marL="557213" indent="-214313">
              <a:spcBef>
                <a:spcPct val="35000"/>
              </a:spcBef>
              <a:buClr>
                <a:srgbClr val="EE2E24"/>
              </a:buClr>
              <a:buFont typeface="Arial" panose="020B0604020202020204" pitchFamily="34" charset="0"/>
              <a:buChar char="–"/>
              <a:defRPr sz="1650">
                <a:solidFill>
                  <a:schemeClr val="tx1"/>
                </a:solidFill>
                <a:latin typeface="Arial" panose="020B0604020202020204" pitchFamily="34" charset="0"/>
                <a:cs typeface="Arial" panose="020B0604020202020204" pitchFamily="34" charset="0"/>
              </a:defRPr>
            </a:lvl2pPr>
            <a:lvl3pPr marL="857250" indent="-171450">
              <a:spcBef>
                <a:spcPct val="35000"/>
              </a:spcBef>
              <a:buClr>
                <a:srgbClr val="EE2E24"/>
              </a:buClr>
              <a:buChar char="•"/>
              <a:defRPr sz="1500">
                <a:solidFill>
                  <a:schemeClr val="tx1"/>
                </a:solidFill>
                <a:latin typeface="Arial" panose="020B0604020202020204" pitchFamily="34" charset="0"/>
                <a:cs typeface="Arial" panose="020B0604020202020204" pitchFamily="34" charset="0"/>
              </a:defRPr>
            </a:lvl3pPr>
            <a:lvl4pPr marL="1200150" indent="-171450">
              <a:spcBef>
                <a:spcPct val="35000"/>
              </a:spcBef>
              <a:buChar char="–"/>
              <a:defRPr>
                <a:solidFill>
                  <a:schemeClr val="tx1"/>
                </a:solidFill>
                <a:latin typeface="Arial" panose="020B0604020202020204" pitchFamily="34" charset="0"/>
                <a:cs typeface="Arial" panose="020B0604020202020204" pitchFamily="34" charset="0"/>
              </a:defRPr>
            </a:lvl4pPr>
            <a:lvl5pPr marL="1543050" indent="-171450">
              <a:spcBef>
                <a:spcPct val="35000"/>
              </a:spcBef>
              <a:buChar char="»"/>
              <a:defRPr i="1">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35000"/>
              </a:spcBef>
              <a:spcAft>
                <a:spcPct val="0"/>
              </a:spcAft>
              <a:buChar char="»"/>
              <a:defRPr i="1">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E6C13F5C-E581-45F9-ADF2-D2D8E7024060}" type="slidenum">
              <a:rPr lang="en-US" altLang="en-US" sz="900"/>
              <a:pPr>
                <a:spcBef>
                  <a:spcPct val="0"/>
                </a:spcBef>
                <a:buClrTx/>
                <a:buFontTx/>
                <a:buNone/>
              </a:pPr>
              <a:t>31</a:t>
            </a:fld>
            <a:endParaRPr lang="en-US" altLang="en-US" sz="900"/>
          </a:p>
        </p:txBody>
      </p:sp>
      <p:sp>
        <p:nvSpPr>
          <p:cNvPr id="3" name="Rectangle 2"/>
          <p:cNvSpPr/>
          <p:nvPr/>
        </p:nvSpPr>
        <p:spPr>
          <a:xfrm>
            <a:off x="639980" y="67641"/>
            <a:ext cx="5173492" cy="415498"/>
          </a:xfrm>
          <a:prstGeom prst="rect">
            <a:avLst/>
          </a:prstGeom>
        </p:spPr>
        <p:txBody>
          <a:bodyPr wrap="square">
            <a:spAutoFit/>
          </a:bodyPr>
          <a:lstStyle/>
          <a:p>
            <a:pPr algn="l"/>
            <a:r>
              <a:rPr lang="en-US" sz="2100" b="1" dirty="0">
                <a:latin typeface="+mj-lt"/>
                <a:cs typeface="Calibri" pitchFamily="34" charset="0"/>
              </a:rPr>
              <a:t>Employee Engagement</a:t>
            </a:r>
            <a:endParaRPr lang="en-IN" sz="2100" b="1" dirty="0">
              <a:latin typeface="+mj-lt"/>
            </a:endParaRPr>
          </a:p>
        </p:txBody>
      </p:sp>
      <p:graphicFrame>
        <p:nvGraphicFramePr>
          <p:cNvPr id="4" name="Diagram 3"/>
          <p:cNvGraphicFramePr/>
          <p:nvPr>
            <p:extLst>
              <p:ext uri="{D42A27DB-BD31-4B8C-83A1-F6EECF244321}">
                <p14:modId xmlns:p14="http://schemas.microsoft.com/office/powerpoint/2010/main" val="3959358102"/>
              </p:ext>
            </p:extLst>
          </p:nvPr>
        </p:nvGraphicFramePr>
        <p:xfrm>
          <a:off x="1523999" y="539750"/>
          <a:ext cx="640616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ular Callout 1"/>
          <p:cNvSpPr/>
          <p:nvPr/>
        </p:nvSpPr>
        <p:spPr bwMode="auto">
          <a:xfrm>
            <a:off x="5203256" y="79907"/>
            <a:ext cx="3940744" cy="1088598"/>
          </a:xfrm>
          <a:prstGeom prst="wedgeRectCallout">
            <a:avLst>
              <a:gd name="adj1" fmla="val -53692"/>
              <a:gd name="adj2" fmla="val 48149"/>
            </a:avLst>
          </a:prstGeom>
          <a:solidFill>
            <a:srgbClr val="C0C0C0"/>
          </a:solidFill>
          <a:ln w="12700" cap="flat" cmpd="sng" algn="ctr">
            <a:solidFill>
              <a:srgbClr val="EE2E24"/>
            </a:solidFill>
            <a:prstDash val="solid"/>
            <a:round/>
            <a:headEnd type="none" w="med" len="med"/>
            <a:tailEnd type="none" w="med" len="med"/>
          </a:ln>
          <a:effectLst/>
        </p:spPr>
        <p:txBody>
          <a:bodyPr vert="horz" wrap="none" lIns="68580" tIns="68580" rIns="68580" bIns="68580" numCol="1" rtlCol="0" anchor="ctr" anchorCtr="0" compatLnSpc="1">
            <a:prstTxWarp prst="textNoShape">
              <a:avLst/>
            </a:prstTxWarp>
          </a:bodyPr>
          <a:lstStyle/>
          <a:p>
            <a:pPr algn="l"/>
            <a:r>
              <a:rPr lang="en-US" sz="900" b="1" dirty="0"/>
              <a:t>Every Employee Every Community (EEEC)</a:t>
            </a:r>
          </a:p>
          <a:p>
            <a:pPr algn="l"/>
            <a:endParaRPr lang="en-US" sz="900" dirty="0"/>
          </a:p>
          <a:p>
            <a:pPr algn="l"/>
            <a:r>
              <a:rPr lang="en-US" sz="900" dirty="0"/>
              <a:t>Every employee can contribute voluntarily</a:t>
            </a:r>
            <a:r>
              <a:rPr lang="en-US" sz="900" b="1" dirty="0"/>
              <a:t> </a:t>
            </a:r>
            <a:r>
              <a:rPr lang="en-US" sz="900" dirty="0"/>
              <a:t>towards the Community we live in </a:t>
            </a:r>
          </a:p>
          <a:p>
            <a:pPr algn="l"/>
            <a:r>
              <a:rPr lang="en-US" sz="900" dirty="0"/>
              <a:t>In by participating in CSSPL signature project: </a:t>
            </a:r>
            <a:r>
              <a:rPr lang="en-US" sz="900" b="1" dirty="0" err="1"/>
              <a:t>Sahyog</a:t>
            </a:r>
            <a:r>
              <a:rPr lang="en-US" sz="900" b="1" dirty="0"/>
              <a:t> </a:t>
            </a:r>
          </a:p>
          <a:p>
            <a:pPr algn="l"/>
            <a:r>
              <a:rPr lang="en-US" sz="900" dirty="0"/>
              <a:t>(Traffic Signal Management), </a:t>
            </a:r>
            <a:r>
              <a:rPr lang="en-US" sz="900" b="1" dirty="0"/>
              <a:t>Go Green or </a:t>
            </a:r>
            <a:r>
              <a:rPr lang="en-US" sz="900" dirty="0"/>
              <a:t>DBU signature  project-</a:t>
            </a:r>
          </a:p>
          <a:p>
            <a:pPr algn="l"/>
            <a:r>
              <a:rPr lang="en-US" sz="900" dirty="0"/>
              <a:t> </a:t>
            </a:r>
            <a:r>
              <a:rPr lang="en-US" sz="900" b="1" dirty="0"/>
              <a:t>CTY </a:t>
            </a:r>
            <a:r>
              <a:rPr lang="en-US" sz="900" dirty="0"/>
              <a:t>(Coach Them Young)</a:t>
            </a:r>
          </a:p>
        </p:txBody>
      </p:sp>
      <p:sp>
        <p:nvSpPr>
          <p:cNvPr id="8" name="Rectangular Callout 7"/>
          <p:cNvSpPr/>
          <p:nvPr/>
        </p:nvSpPr>
        <p:spPr bwMode="auto">
          <a:xfrm>
            <a:off x="6214094" y="3881426"/>
            <a:ext cx="2810845" cy="722324"/>
          </a:xfrm>
          <a:prstGeom prst="wedgeRectCallout">
            <a:avLst>
              <a:gd name="adj1" fmla="val -41820"/>
              <a:gd name="adj2" fmla="val -80666"/>
            </a:avLst>
          </a:prstGeom>
          <a:solidFill>
            <a:srgbClr val="C0C0C0"/>
          </a:solidFill>
          <a:ln w="12700" cap="flat" cmpd="sng" algn="ctr">
            <a:solidFill>
              <a:srgbClr val="EE2E24"/>
            </a:solidFill>
            <a:prstDash val="solid"/>
            <a:round/>
            <a:headEnd type="none" w="med" len="med"/>
            <a:tailEnd type="none" w="med" len="med"/>
          </a:ln>
          <a:effectLst/>
        </p:spPr>
        <p:txBody>
          <a:bodyPr vert="horz" wrap="none" lIns="68580" tIns="68580" rIns="68580" bIns="68580" numCol="1" rtlCol="0" anchor="ctr" anchorCtr="0" compatLnSpc="1">
            <a:prstTxWarp prst="textNoShape">
              <a:avLst/>
            </a:prstTxWarp>
          </a:bodyPr>
          <a:lstStyle/>
          <a:p>
            <a:pPr algn="l"/>
            <a:r>
              <a:rPr lang="en-US" sz="900" b="1" dirty="0"/>
              <a:t>Quarterly</a:t>
            </a:r>
          </a:p>
          <a:p>
            <a:pPr algn="l"/>
            <a:r>
              <a:rPr lang="en-US" sz="900" dirty="0"/>
              <a:t>Extra Mile Awards - Recognition for good</a:t>
            </a:r>
          </a:p>
          <a:p>
            <a:pPr algn="l"/>
            <a:r>
              <a:rPr lang="en-US" sz="900" dirty="0"/>
              <a:t> projects/ initiatives during quarterly communication</a:t>
            </a:r>
          </a:p>
          <a:p>
            <a:pPr algn="l"/>
            <a:endParaRPr lang="en-US" sz="900" dirty="0"/>
          </a:p>
        </p:txBody>
      </p:sp>
      <p:sp>
        <p:nvSpPr>
          <p:cNvPr id="9" name="Rectangular Callout 8"/>
          <p:cNvSpPr/>
          <p:nvPr/>
        </p:nvSpPr>
        <p:spPr bwMode="auto">
          <a:xfrm>
            <a:off x="666750" y="539750"/>
            <a:ext cx="2300824" cy="714192"/>
          </a:xfrm>
          <a:prstGeom prst="wedgeRectCallout">
            <a:avLst>
              <a:gd name="adj1" fmla="val 50074"/>
              <a:gd name="adj2" fmla="val 74665"/>
            </a:avLst>
          </a:prstGeom>
          <a:solidFill>
            <a:srgbClr val="C0C0C0"/>
          </a:solidFill>
          <a:ln w="12700" cap="flat" cmpd="sng" algn="ctr">
            <a:solidFill>
              <a:srgbClr val="EE2E24"/>
            </a:solidFill>
            <a:prstDash val="solid"/>
            <a:round/>
            <a:headEnd type="none" w="med" len="med"/>
            <a:tailEnd type="none" w="med" len="med"/>
          </a:ln>
          <a:effectLst/>
        </p:spPr>
        <p:txBody>
          <a:bodyPr vert="horz" wrap="none" lIns="68580" tIns="68580" rIns="68580" bIns="68580" numCol="1" rtlCol="0" anchor="ctr" anchorCtr="0" compatLnSpc="1">
            <a:prstTxWarp prst="textNoShape">
              <a:avLst/>
            </a:prstTxWarp>
          </a:bodyPr>
          <a:lstStyle/>
          <a:p>
            <a:pPr algn="l"/>
            <a:r>
              <a:rPr lang="en-US" sz="900" dirty="0"/>
              <a:t>Monthly birthday celebration in each branch</a:t>
            </a:r>
          </a:p>
          <a:p>
            <a:pPr algn="l"/>
            <a:r>
              <a:rPr lang="en-US" sz="900" dirty="0"/>
              <a:t>Weekly birthday mailer from HR</a:t>
            </a:r>
          </a:p>
          <a:p>
            <a:pPr algn="l"/>
            <a:r>
              <a:rPr lang="en-US" sz="900" dirty="0"/>
              <a:t>Festivals celebrated in each branch</a:t>
            </a:r>
          </a:p>
        </p:txBody>
      </p:sp>
    </p:spTree>
    <p:extLst>
      <p:ext uri="{BB962C8B-B14F-4D97-AF65-F5344CB8AC3E}">
        <p14:creationId xmlns:p14="http://schemas.microsoft.com/office/powerpoint/2010/main" val="373716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2320" y="198230"/>
            <a:ext cx="6056710" cy="500955"/>
          </a:xfrm>
          <a:noFill/>
          <a:ln w="9525">
            <a:noFill/>
            <a:miter lim="800000"/>
            <a:headEnd/>
            <a:tailEnd/>
          </a:ln>
          <a:effectLst/>
        </p:spPr>
        <p:txBody>
          <a:bodyPr vert="horz" wrap="square" lIns="0" tIns="0" rIns="0" bIns="0" numCol="1" anchor="ctr" anchorCtr="0" compatLnSpc="1">
            <a:prstTxWarp prst="textNoShape">
              <a:avLst/>
            </a:prstTxWarp>
            <a:noAutofit/>
          </a:bodyPr>
          <a:lstStyle/>
          <a:p>
            <a:pPr>
              <a:spcBef>
                <a:spcPct val="50000"/>
              </a:spcBef>
            </a:pPr>
            <a:r>
              <a:rPr lang="en-US" sz="2400" b="1" dirty="0">
                <a:solidFill>
                  <a:schemeClr val="tx1"/>
                </a:solidFill>
              </a:rPr>
              <a:t>Fostering the Right Environment</a:t>
            </a:r>
            <a:endParaRPr lang="en-IN" sz="2400" b="1" dirty="0">
              <a:solidFill>
                <a:schemeClr val="tx1"/>
              </a:solidFill>
            </a:endParaRPr>
          </a:p>
        </p:txBody>
      </p:sp>
      <p:sp>
        <p:nvSpPr>
          <p:cNvPr id="7" name="TextBox 6"/>
          <p:cNvSpPr txBox="1"/>
          <p:nvPr/>
        </p:nvSpPr>
        <p:spPr>
          <a:xfrm>
            <a:off x="669033" y="944915"/>
            <a:ext cx="8378075" cy="954081"/>
          </a:xfrm>
          <a:prstGeom prst="rect">
            <a:avLst/>
          </a:prstGeom>
          <a:noFill/>
        </p:spPr>
        <p:txBody>
          <a:bodyPr wrap="square" lIns="91414" tIns="45707" rIns="91414" bIns="45707" rtlCol="0">
            <a:spAutoFit/>
          </a:bodyPr>
          <a:lstStyle/>
          <a:p>
            <a:pPr algn="just"/>
            <a:r>
              <a:rPr lang="en-US" sz="1400" dirty="0"/>
              <a:t>“Cummins is committed to fostering a physically and psychologically safe, integrity based, respectful, inclusive, high performance culture that breaks down hierarchies and organizational boundaries, and engaging the full talents of our diverse employees to delight all our stakeholders (employees, customers, partners, shareholders, suppliers, communities) consistently.”</a:t>
            </a:r>
            <a:r>
              <a:rPr lang="en-US" sz="1400" b="1" dirty="0">
                <a:latin typeface="Helvetica LT Std Light" pitchFamily="34" charset="0"/>
              </a:rPr>
              <a:t>		</a:t>
            </a:r>
            <a:endParaRPr lang="en-US" sz="1400" b="1" dirty="0">
              <a:solidFill>
                <a:schemeClr val="accent1"/>
              </a:solidFill>
              <a:latin typeface="Helvetica LT Std Light" pitchFamily="34" charset="0"/>
            </a:endParaRPr>
          </a:p>
        </p:txBody>
      </p:sp>
      <p:sp>
        <p:nvSpPr>
          <p:cNvPr id="17" name="Rectangle 16"/>
          <p:cNvSpPr/>
          <p:nvPr/>
        </p:nvSpPr>
        <p:spPr>
          <a:xfrm>
            <a:off x="702320" y="1959468"/>
            <a:ext cx="8344788" cy="923303"/>
          </a:xfrm>
          <a:prstGeom prst="rect">
            <a:avLst/>
          </a:prstGeom>
        </p:spPr>
        <p:txBody>
          <a:bodyPr wrap="square" lIns="91414" tIns="45707" rIns="91414" bIns="45707">
            <a:spAutoFit/>
          </a:bodyPr>
          <a:lstStyle/>
          <a:p>
            <a:pPr algn="just">
              <a:spcAft>
                <a:spcPts val="0"/>
              </a:spcAft>
            </a:pPr>
            <a:r>
              <a:rPr lang="hi-IN" dirty="0">
                <a:latin typeface="Calibri" panose="020F0502020204030204" pitchFamily="34" charset="0"/>
                <a:ea typeface="Calibri" panose="020F0502020204030204" pitchFamily="34" charset="0"/>
                <a:cs typeface="Kokila" panose="020B0604020202020204" pitchFamily="34" charset="0"/>
              </a:rPr>
              <a:t>जहाँ</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शारीरिक</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और</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मानसिक</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सुरक्षा</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हो</a:t>
            </a:r>
            <a:r>
              <a:rPr lang="en-IN" dirty="0">
                <a:latin typeface="Calibri" panose="020F0502020204030204" pitchFamily="34" charset="0"/>
                <a:ea typeface="Calibri" panose="020F0502020204030204" pitchFamily="34" charset="0"/>
                <a:cs typeface="Times New Roman" panose="02020603050405020304"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ईमानदारी</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हो</a:t>
            </a:r>
            <a:r>
              <a:rPr lang="en-IN" dirty="0">
                <a:latin typeface="Calibri" panose="020F0502020204030204" pitchFamily="34" charset="0"/>
                <a:ea typeface="Calibri" panose="020F0502020204030204" pitchFamily="34" charset="0"/>
                <a:cs typeface="Times New Roman" panose="02020603050405020304"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एक</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दूसरे</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के</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प्रति</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सम्मान</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हो</a:t>
            </a:r>
            <a:r>
              <a:rPr lang="en-IN" dirty="0">
                <a:latin typeface="Calibri" panose="020F0502020204030204" pitchFamily="34" charset="0"/>
                <a:ea typeface="Calibri" panose="020F0502020204030204" pitchFamily="34" charset="0"/>
                <a:cs typeface="Times New Roman" panose="02020603050405020304"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सभी</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को</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साथ</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लेकर</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चलने</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की</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भावना</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हो</a:t>
            </a:r>
            <a:r>
              <a:rPr lang="en-IN" dirty="0">
                <a:latin typeface="Calibri" panose="020F0502020204030204" pitchFamily="34" charset="0"/>
                <a:ea typeface="Calibri" panose="020F0502020204030204" pitchFamily="34" charset="0"/>
                <a:cs typeface="Times New Roman" panose="02020603050405020304"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पदानुक्रम</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एवं</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संगठनात्मक</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सीमाएं</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तोड़ते</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हुए</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जहाँ</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सभी</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कर्मचारी</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अपनी</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पूर्ण</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प्रतिभानुसार</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अपने</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हितधारकों</a:t>
            </a:r>
            <a:r>
              <a:rPr lang="en-US" dirty="0">
                <a:latin typeface="Calibri" panose="020F0502020204030204" pitchFamily="34" charset="0"/>
                <a:ea typeface="Calibri" panose="020F0502020204030204" pitchFamily="34" charset="0"/>
                <a:cs typeface="Kokila" panose="020B0604020202020204" pitchFamily="34" charset="0"/>
              </a:rPr>
              <a:t> </a:t>
            </a:r>
            <a:r>
              <a:rPr lang="hi-IN" dirty="0">
                <a:latin typeface="Calibri" panose="020F0502020204030204" pitchFamily="34" charset="0"/>
                <a:ea typeface="Calibri" panose="020F0502020204030204" pitchFamily="34" charset="0"/>
                <a:cs typeface="Kokila" panose="020B0604020202020204" pitchFamily="34" charset="0"/>
              </a:rPr>
              <a:t>को</a:t>
            </a:r>
            <a:r>
              <a:rPr lang="en-US" dirty="0">
                <a:latin typeface="Calibri" panose="020F0502020204030204" pitchFamily="34" charset="0"/>
                <a:ea typeface="Calibri" panose="020F0502020204030204" pitchFamily="34" charset="0"/>
                <a:cs typeface="Kokila" panose="020B0604020202020204" pitchFamily="34" charset="0"/>
              </a:rPr>
              <a:t> </a:t>
            </a:r>
            <a:r>
              <a:rPr lang="hi-IN" dirty="0">
                <a:latin typeface="Calibri" panose="020F0502020204030204" pitchFamily="34" charset="0"/>
                <a:ea typeface="Calibri" panose="020F0502020204030204" pitchFamily="34" charset="0"/>
                <a:cs typeface="Kokila" panose="020B0604020202020204" pitchFamily="34" charset="0"/>
              </a:rPr>
              <a:t>लगातार</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आनंदित</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करें</a:t>
            </a:r>
            <a:r>
              <a:rPr lang="en-IN" dirty="0">
                <a:latin typeface="Calibri" panose="020F0502020204030204" pitchFamily="34" charset="0"/>
                <a:ea typeface="Calibri" panose="020F0502020204030204" pitchFamily="34" charset="0"/>
                <a:cs typeface="Times New Roman" panose="02020603050405020304"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ऐसी</a:t>
            </a:r>
            <a:r>
              <a:rPr lang="en-US" dirty="0">
                <a:latin typeface="Calibri" panose="020F0502020204030204" pitchFamily="34" charset="0"/>
                <a:ea typeface="Calibri" panose="020F0502020204030204" pitchFamily="34" charset="0"/>
                <a:cs typeface="Kokila" panose="020B0604020202020204" pitchFamily="34" charset="0"/>
              </a:rPr>
              <a:t> </a:t>
            </a:r>
            <a:r>
              <a:rPr lang="hi-IN" dirty="0">
                <a:latin typeface="Calibri" panose="020F0502020204030204" pitchFamily="34" charset="0"/>
                <a:ea typeface="Calibri" panose="020F0502020204030204" pitchFamily="34" charset="0"/>
                <a:cs typeface="Kokila" panose="020B0604020202020204" pitchFamily="34" charset="0"/>
              </a:rPr>
              <a:t>संस्कृति</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को</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प्रेरित</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करने</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वाला</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वातावरण</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देने</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के</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लिए</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कमिन्स</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प्रतिबद्ध</a:t>
            </a:r>
            <a:r>
              <a:rPr lang="hi-IN" dirty="0">
                <a:latin typeface="Calibri" panose="020F0502020204030204" pitchFamily="34" charset="0"/>
                <a:ea typeface="Calibri" panose="020F0502020204030204" pitchFamily="34" charset="0"/>
                <a:cs typeface="Mangal" panose="02040503050203030202" pitchFamily="18" charset="0"/>
              </a:rPr>
              <a:t> </a:t>
            </a:r>
            <a:r>
              <a:rPr lang="hi-IN" dirty="0">
                <a:latin typeface="Calibri" panose="020F0502020204030204" pitchFamily="34" charset="0"/>
                <a:ea typeface="Calibri" panose="020F0502020204030204" pitchFamily="34" charset="0"/>
                <a:cs typeface="Kokila" panose="020B0604020202020204" pitchFamily="34" charset="0"/>
              </a:rPr>
              <a:t>है.</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834342" y="4738443"/>
            <a:ext cx="7570381" cy="338554"/>
          </a:xfrm>
          <a:prstGeom prst="rect">
            <a:avLst/>
          </a:prstGeom>
        </p:spPr>
        <p:txBody>
          <a:bodyPr wrap="square">
            <a:spAutoFit/>
          </a:bodyPr>
          <a:lstStyle/>
          <a:p>
            <a:pPr algn="ctr"/>
            <a:r>
              <a:rPr lang="en-US" altLang="en-US" sz="1600" b="1" i="1" kern="0" dirty="0">
                <a:solidFill>
                  <a:srgbClr val="000000"/>
                </a:solidFill>
                <a:latin typeface="Arial"/>
                <a:cs typeface="Arial"/>
              </a:rPr>
              <a:t>“Fostering right environment is the job of each &amp; every employee”</a:t>
            </a:r>
          </a:p>
        </p:txBody>
      </p:sp>
      <p:grpSp>
        <p:nvGrpSpPr>
          <p:cNvPr id="11" name="Group 10">
            <a:extLst>
              <a:ext uri="{FF2B5EF4-FFF2-40B4-BE49-F238E27FC236}">
                <a16:creationId xmlns:a16="http://schemas.microsoft.com/office/drawing/2014/main" xmlns="" id="{2E6402E4-AA76-4DF8-82FF-77C1359B4927}"/>
              </a:ext>
            </a:extLst>
          </p:cNvPr>
          <p:cNvGrpSpPr/>
          <p:nvPr/>
        </p:nvGrpSpPr>
        <p:grpSpPr>
          <a:xfrm>
            <a:off x="669033" y="3156356"/>
            <a:ext cx="8474966" cy="1570562"/>
            <a:chOff x="0" y="969949"/>
            <a:chExt cx="6246135" cy="1090633"/>
          </a:xfrm>
        </p:grpSpPr>
        <p:sp>
          <p:nvSpPr>
            <p:cNvPr id="12" name="Rectangle 11">
              <a:extLst>
                <a:ext uri="{FF2B5EF4-FFF2-40B4-BE49-F238E27FC236}">
                  <a16:creationId xmlns:a16="http://schemas.microsoft.com/office/drawing/2014/main" xmlns="" id="{273D2B50-E7CF-48B6-97ED-F4197319F3BF}"/>
                </a:ext>
              </a:extLst>
            </p:cNvPr>
            <p:cNvSpPr/>
            <p:nvPr/>
          </p:nvSpPr>
          <p:spPr>
            <a:xfrm>
              <a:off x="0" y="969949"/>
              <a:ext cx="6174725" cy="1076375"/>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12">
              <a:extLst>
                <a:ext uri="{FF2B5EF4-FFF2-40B4-BE49-F238E27FC236}">
                  <a16:creationId xmlns:a16="http://schemas.microsoft.com/office/drawing/2014/main" xmlns="" id="{749CA560-5A3B-49D4-A05F-C5E1A3F92FB4}"/>
                </a:ext>
              </a:extLst>
            </p:cNvPr>
            <p:cNvSpPr/>
            <p:nvPr/>
          </p:nvSpPr>
          <p:spPr>
            <a:xfrm>
              <a:off x="0" y="977952"/>
              <a:ext cx="6246135" cy="10826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4000" tIns="222165" rIns="480000" bIns="113792" numCol="1" spcCol="1270" anchor="t" anchorCtr="0">
              <a:noAutofit/>
            </a:bodyPr>
            <a:lstStyle/>
            <a:p>
              <a:pPr marL="152396" lvl="1" indent="-152396" algn="l" defTabSz="711182">
                <a:lnSpc>
                  <a:spcPts val="2800"/>
                </a:lnSpc>
                <a:spcBef>
                  <a:spcPct val="0"/>
                </a:spcBef>
                <a:buChar char="••"/>
              </a:pPr>
              <a:r>
                <a:rPr lang="en-US" sz="1200" dirty="0"/>
                <a:t>Violations of the Code at any level of the Company will be acted upon swiftly &amp; appropriately</a:t>
              </a:r>
            </a:p>
            <a:p>
              <a:pPr marL="152396" lvl="1" indent="-152396" algn="l" defTabSz="711182">
                <a:lnSpc>
                  <a:spcPts val="2800"/>
                </a:lnSpc>
                <a:spcBef>
                  <a:spcPct val="0"/>
                </a:spcBef>
                <a:buChar char="••"/>
              </a:pPr>
              <a:r>
                <a:rPr lang="en-US" sz="1200" dirty="0"/>
                <a:t>Anyone who violates the Code will be held accountable</a:t>
              </a:r>
            </a:p>
            <a:p>
              <a:pPr marL="152396" lvl="1" indent="-152396" algn="l" defTabSz="711182">
                <a:lnSpc>
                  <a:spcPts val="2800"/>
                </a:lnSpc>
                <a:spcBef>
                  <a:spcPct val="0"/>
                </a:spcBef>
                <a:buChar char="••"/>
              </a:pPr>
              <a:r>
                <a:rPr lang="en-IN" sz="1200" dirty="0"/>
                <a:t> We will protect  the whistleblower (Non Retaliation Policy)</a:t>
              </a:r>
            </a:p>
            <a:p>
              <a:pPr marL="0" lvl="1" algn="l" defTabSz="711182">
                <a:lnSpc>
                  <a:spcPts val="2800"/>
                </a:lnSpc>
                <a:spcBef>
                  <a:spcPct val="0"/>
                </a:spcBef>
              </a:pPr>
              <a:endParaRPr lang="en-US" sz="1200" dirty="0"/>
            </a:p>
          </p:txBody>
        </p:sp>
      </p:grpSp>
      <p:grpSp>
        <p:nvGrpSpPr>
          <p:cNvPr id="14" name="Group 13">
            <a:extLst>
              <a:ext uri="{FF2B5EF4-FFF2-40B4-BE49-F238E27FC236}">
                <a16:creationId xmlns:a16="http://schemas.microsoft.com/office/drawing/2014/main" xmlns="" id="{5BA35DE1-7151-4C65-821E-0A2C840892FE}"/>
              </a:ext>
            </a:extLst>
          </p:cNvPr>
          <p:cNvGrpSpPr/>
          <p:nvPr/>
        </p:nvGrpSpPr>
        <p:grpSpPr>
          <a:xfrm>
            <a:off x="1237638" y="3014881"/>
            <a:ext cx="5731257" cy="420582"/>
            <a:chOff x="394460" y="829870"/>
            <a:chExt cx="4924276" cy="373151"/>
          </a:xfrm>
        </p:grpSpPr>
        <p:sp>
          <p:nvSpPr>
            <p:cNvPr id="15" name="Rounded Rectangle 12">
              <a:extLst>
                <a:ext uri="{FF2B5EF4-FFF2-40B4-BE49-F238E27FC236}">
                  <a16:creationId xmlns:a16="http://schemas.microsoft.com/office/drawing/2014/main" xmlns="" id="{6CABE2A7-4F9B-421F-BEF7-9BAF243131F7}"/>
                </a:ext>
              </a:extLst>
            </p:cNvPr>
            <p:cNvSpPr/>
            <p:nvPr/>
          </p:nvSpPr>
          <p:spPr>
            <a:xfrm>
              <a:off x="394460" y="829870"/>
              <a:ext cx="4924276" cy="37315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6">
              <a:extLst>
                <a:ext uri="{FF2B5EF4-FFF2-40B4-BE49-F238E27FC236}">
                  <a16:creationId xmlns:a16="http://schemas.microsoft.com/office/drawing/2014/main" xmlns="" id="{77BB3B5E-63BF-49F2-A2C6-65BC2E194C6E}"/>
                </a:ext>
              </a:extLst>
            </p:cNvPr>
            <p:cNvSpPr/>
            <p:nvPr/>
          </p:nvSpPr>
          <p:spPr>
            <a:xfrm>
              <a:off x="412676" y="848086"/>
              <a:ext cx="4887844" cy="336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831" tIns="0" rIns="217831" bIns="0" numCol="1" spcCol="1270" anchor="ctr" anchorCtr="0">
              <a:noAutofit/>
            </a:bodyPr>
            <a:lstStyle/>
            <a:p>
              <a:pPr algn="l" defTabSz="829713">
                <a:lnSpc>
                  <a:spcPct val="90000"/>
                </a:lnSpc>
                <a:spcBef>
                  <a:spcPct val="0"/>
                </a:spcBef>
                <a:spcAft>
                  <a:spcPct val="35000"/>
                </a:spcAft>
              </a:pPr>
              <a:r>
                <a:rPr lang="en-US" sz="1600" dirty="0"/>
                <a:t>Cummins’ Commitment </a:t>
              </a:r>
              <a:endParaRPr lang="en-IN" sz="1600" dirty="0"/>
            </a:p>
          </p:txBody>
        </p:sp>
      </p:grpSp>
    </p:spTree>
    <p:extLst>
      <p:ext uri="{BB962C8B-B14F-4D97-AF65-F5344CB8AC3E}">
        <p14:creationId xmlns:p14="http://schemas.microsoft.com/office/powerpoint/2010/main" val="38288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1C85D69-6116-4E8A-A8EF-EC480FC97A2E}"/>
              </a:ext>
            </a:extLst>
          </p:cNvPr>
          <p:cNvSpPr>
            <a:spLocks noGrp="1"/>
          </p:cNvSpPr>
          <p:nvPr>
            <p:ph type="sldNum" sz="quarter" idx="10"/>
          </p:nvPr>
        </p:nvSpPr>
        <p:spPr/>
        <p:txBody>
          <a:bodyPr/>
          <a:lstStyle/>
          <a:p>
            <a:fld id="{8A661967-8D01-4D8A-8FD0-86F83ECE6BD1}" type="slidenum">
              <a:rPr lang="en-US" smtClean="0"/>
              <a:pPr/>
              <a:t>33</a:t>
            </a:fld>
            <a:endParaRPr lang="en-US" dirty="0"/>
          </a:p>
        </p:txBody>
      </p:sp>
      <p:pic>
        <p:nvPicPr>
          <p:cNvPr id="3" name="Picture 2">
            <a:extLst>
              <a:ext uri="{FF2B5EF4-FFF2-40B4-BE49-F238E27FC236}">
                <a16:creationId xmlns:a16="http://schemas.microsoft.com/office/drawing/2014/main" xmlns="" id="{6FDF04B1-919D-4260-AFF4-4CBD0612EE26}"/>
              </a:ext>
            </a:extLst>
          </p:cNvPr>
          <p:cNvPicPr>
            <a:picLocks noChangeAspect="1"/>
          </p:cNvPicPr>
          <p:nvPr/>
        </p:nvPicPr>
        <p:blipFill>
          <a:blip r:embed="rId2"/>
          <a:stretch>
            <a:fillRect/>
          </a:stretch>
        </p:blipFill>
        <p:spPr>
          <a:xfrm>
            <a:off x="2801302" y="1336937"/>
            <a:ext cx="4029075" cy="2657475"/>
          </a:xfrm>
          <a:prstGeom prst="rect">
            <a:avLst/>
          </a:prstGeom>
        </p:spPr>
      </p:pic>
    </p:spTree>
    <p:extLst>
      <p:ext uri="{BB962C8B-B14F-4D97-AF65-F5344CB8AC3E}">
        <p14:creationId xmlns:p14="http://schemas.microsoft.com/office/powerpoint/2010/main" val="105396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DBAD7C9-3E0F-4F56-B199-F482D932EEF0}"/>
              </a:ext>
            </a:extLst>
          </p:cNvPr>
          <p:cNvSpPr>
            <a:spLocks noGrp="1"/>
          </p:cNvSpPr>
          <p:nvPr>
            <p:ph type="sldNum" sz="quarter" idx="10"/>
          </p:nvPr>
        </p:nvSpPr>
        <p:spPr/>
        <p:txBody>
          <a:bodyPr/>
          <a:lstStyle/>
          <a:p>
            <a:fld id="{8A661967-8D01-4D8A-8FD0-86F83ECE6BD1}" type="slidenum">
              <a:rPr lang="en-US" smtClean="0"/>
              <a:pPr/>
              <a:t>4</a:t>
            </a:fld>
            <a:endParaRPr lang="en-US" dirty="0"/>
          </a:p>
        </p:txBody>
      </p:sp>
      <p:sp>
        <p:nvSpPr>
          <p:cNvPr id="3" name="Title 1">
            <a:extLst>
              <a:ext uri="{FF2B5EF4-FFF2-40B4-BE49-F238E27FC236}">
                <a16:creationId xmlns:a16="http://schemas.microsoft.com/office/drawing/2014/main" xmlns="" id="{D51A10F0-1FF2-4B63-A7F7-02DD08E10CA2}"/>
              </a:ext>
            </a:extLst>
          </p:cNvPr>
          <p:cNvSpPr txBox="1">
            <a:spLocks/>
          </p:cNvSpPr>
          <p:nvPr/>
        </p:nvSpPr>
        <p:spPr>
          <a:xfrm>
            <a:off x="778032" y="268557"/>
            <a:ext cx="5575060" cy="890587"/>
          </a:xfrm>
          <a:prstGeom prst="rect">
            <a:avLst/>
          </a:prstGeom>
        </p:spPr>
        <p:txBody>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046"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108"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158"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214"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altLang="en-US" sz="2800" b="1" kern="0" dirty="0"/>
              <a:t>Agenda</a:t>
            </a:r>
          </a:p>
        </p:txBody>
      </p:sp>
      <p:sp>
        <p:nvSpPr>
          <p:cNvPr id="4" name="TextBox 3">
            <a:extLst>
              <a:ext uri="{FF2B5EF4-FFF2-40B4-BE49-F238E27FC236}">
                <a16:creationId xmlns:a16="http://schemas.microsoft.com/office/drawing/2014/main" xmlns="" id="{923782FC-0096-4ED3-92F2-008483353C48}"/>
              </a:ext>
            </a:extLst>
          </p:cNvPr>
          <p:cNvSpPr txBox="1"/>
          <p:nvPr/>
        </p:nvSpPr>
        <p:spPr>
          <a:xfrm>
            <a:off x="778032" y="1505133"/>
            <a:ext cx="6728000" cy="2062103"/>
          </a:xfrm>
          <a:prstGeom prst="rect">
            <a:avLst/>
          </a:prstGeom>
          <a:noFill/>
        </p:spPr>
        <p:txBody>
          <a:bodyPr wrap="square" rtlCol="0">
            <a:spAutoFit/>
          </a:bodyPr>
          <a:lstStyle/>
          <a:p>
            <a:pPr marL="285750" indent="-285750" algn="l">
              <a:buClr>
                <a:schemeClr val="accent1"/>
              </a:buClr>
              <a:buFont typeface="Wingdings" panose="05000000000000000000" pitchFamily="2" charset="2"/>
              <a:buChar char="§"/>
            </a:pPr>
            <a:r>
              <a:rPr lang="en-US" sz="2000" dirty="0"/>
              <a:t>Cummins – Who We Are</a:t>
            </a:r>
          </a:p>
          <a:p>
            <a:pPr marL="285750" indent="-285750" algn="l">
              <a:buClr>
                <a:schemeClr val="accent1"/>
              </a:buClr>
              <a:buFont typeface="Wingdings" panose="05000000000000000000" pitchFamily="2" charset="2"/>
              <a:buChar char="§"/>
            </a:pPr>
            <a:endParaRPr lang="en-US" sz="2000" dirty="0"/>
          </a:p>
          <a:p>
            <a:pPr marL="285750" indent="-285750" algn="l">
              <a:buClr>
                <a:schemeClr val="accent1"/>
              </a:buClr>
              <a:buFont typeface="Wingdings" panose="05000000000000000000" pitchFamily="2" charset="2"/>
              <a:buChar char="§"/>
            </a:pPr>
            <a:r>
              <a:rPr lang="en-US" sz="2000" dirty="0"/>
              <a:t>Business &amp; Functions Overview </a:t>
            </a:r>
          </a:p>
          <a:p>
            <a:pPr marL="285750" indent="-285750" algn="l">
              <a:buClr>
                <a:schemeClr val="accent1"/>
              </a:buClr>
              <a:buFont typeface="Wingdings" panose="05000000000000000000" pitchFamily="2" charset="2"/>
              <a:buChar char="§"/>
            </a:pPr>
            <a:endParaRPr lang="en-US" sz="2000" dirty="0"/>
          </a:p>
          <a:p>
            <a:pPr marL="285750" indent="-285750" algn="l">
              <a:buClr>
                <a:schemeClr val="accent1"/>
              </a:buClr>
              <a:buFont typeface="Wingdings" panose="05000000000000000000" pitchFamily="2" charset="2"/>
              <a:buChar char="§"/>
            </a:pPr>
            <a:r>
              <a:rPr lang="en-US" sz="2000" dirty="0"/>
              <a:t>HR Policies Overview</a:t>
            </a:r>
          </a:p>
        </p:txBody>
      </p:sp>
    </p:spTree>
    <p:extLst>
      <p:ext uri="{BB962C8B-B14F-4D97-AF65-F5344CB8AC3E}">
        <p14:creationId xmlns:p14="http://schemas.microsoft.com/office/powerpoint/2010/main" val="60320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5648" t="5526" r="12876"/>
          <a:stretch/>
        </p:blipFill>
        <p:spPr>
          <a:xfrm>
            <a:off x="862642" y="313856"/>
            <a:ext cx="6185140" cy="4631524"/>
          </a:xfrm>
          <a:prstGeom prst="rect">
            <a:avLst/>
          </a:prstGeom>
        </p:spPr>
      </p:pic>
      <p:sp>
        <p:nvSpPr>
          <p:cNvPr id="7" name="Title 1"/>
          <p:cNvSpPr txBox="1">
            <a:spLocks/>
          </p:cNvSpPr>
          <p:nvPr/>
        </p:nvSpPr>
        <p:spPr bwMode="auto">
          <a:xfrm>
            <a:off x="671799" y="1323249"/>
            <a:ext cx="1855100" cy="3060881"/>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a:lstStyle>
          <a:p>
            <a:pPr>
              <a:buClrTx/>
              <a:buFontTx/>
            </a:pPr>
            <a:r>
              <a:rPr lang="en-US" kern="0" dirty="0"/>
              <a:t>Cummins’</a:t>
            </a:r>
            <a:br>
              <a:rPr lang="en-US" kern="0" dirty="0"/>
            </a:br>
            <a:r>
              <a:rPr lang="en-US" kern="0" dirty="0">
                <a:solidFill>
                  <a:schemeClr val="accent1"/>
                </a:solidFill>
              </a:rPr>
              <a:t>Story </a:t>
            </a:r>
            <a:endParaRPr lang="en-IN" kern="0" dirty="0">
              <a:solidFill>
                <a:schemeClr val="accent1"/>
              </a:solidFill>
            </a:endParaRPr>
          </a:p>
        </p:txBody>
      </p:sp>
    </p:spTree>
    <p:extLst>
      <p:ext uri="{BB962C8B-B14F-4D97-AF65-F5344CB8AC3E}">
        <p14:creationId xmlns:p14="http://schemas.microsoft.com/office/powerpoint/2010/main" val="54191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4088921" y="1500996"/>
            <a:ext cx="4589253" cy="1647646"/>
          </a:xfrm>
          <a:prstGeom prst="rect">
            <a:avLst/>
          </a:prstGeom>
          <a:solidFill>
            <a:schemeClr val="bg1"/>
          </a:solidFill>
        </p:spPr>
        <p:txBody>
          <a:bodyPr wrap="square" rtlCol="0">
            <a:spAutoFit/>
          </a:bodyPr>
          <a:lstStyle/>
          <a:p>
            <a:pPr algn="l"/>
            <a:endParaRPr lang="en-IN" dirty="0"/>
          </a:p>
        </p:txBody>
      </p:sp>
    </p:spTree>
    <p:extLst>
      <p:ext uri="{BB962C8B-B14F-4D97-AF65-F5344CB8AC3E}">
        <p14:creationId xmlns:p14="http://schemas.microsoft.com/office/powerpoint/2010/main" val="79819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6520"/>
          <a:stretch/>
        </p:blipFill>
        <p:spPr>
          <a:xfrm>
            <a:off x="0" y="0"/>
            <a:ext cx="3876675" cy="5143500"/>
          </a:xfrm>
          <a:prstGeom prst="rect">
            <a:avLst/>
          </a:prstGeom>
        </p:spPr>
      </p:pic>
      <p:sp>
        <p:nvSpPr>
          <p:cNvPr id="4" name="TextBox 3"/>
          <p:cNvSpPr txBox="1"/>
          <p:nvPr/>
        </p:nvSpPr>
        <p:spPr>
          <a:xfrm>
            <a:off x="4088921" y="1500996"/>
            <a:ext cx="4589253" cy="1647646"/>
          </a:xfrm>
          <a:prstGeom prst="rect">
            <a:avLst/>
          </a:prstGeom>
          <a:solidFill>
            <a:schemeClr val="bg1"/>
          </a:solidFill>
        </p:spPr>
        <p:txBody>
          <a:bodyPr wrap="square" rtlCol="0">
            <a:spAutoFit/>
          </a:bodyPr>
          <a:lstStyle/>
          <a:p>
            <a:pPr algn="l"/>
            <a:endParaRPr lang="en-IN" dirty="0"/>
          </a:p>
        </p:txBody>
      </p:sp>
    </p:spTree>
    <p:extLst>
      <p:ext uri="{BB962C8B-B14F-4D97-AF65-F5344CB8AC3E}">
        <p14:creationId xmlns:p14="http://schemas.microsoft.com/office/powerpoint/2010/main" val="157862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3350" t="-370" r="30956" b="370"/>
          <a:stretch/>
        </p:blipFill>
        <p:spPr>
          <a:xfrm>
            <a:off x="1" y="0"/>
            <a:ext cx="3819525" cy="5143500"/>
          </a:xfrm>
          <a:prstGeom prst="rect">
            <a:avLst/>
          </a:prstGeom>
        </p:spPr>
      </p:pic>
      <p:sp>
        <p:nvSpPr>
          <p:cNvPr id="5" name="TextBox 4"/>
          <p:cNvSpPr txBox="1"/>
          <p:nvPr/>
        </p:nvSpPr>
        <p:spPr>
          <a:xfrm>
            <a:off x="4088921" y="1500996"/>
            <a:ext cx="4589253" cy="2613023"/>
          </a:xfrm>
          <a:prstGeom prst="rect">
            <a:avLst/>
          </a:prstGeom>
          <a:solidFill>
            <a:schemeClr val="bg1"/>
          </a:solidFill>
        </p:spPr>
        <p:txBody>
          <a:bodyPr wrap="square" rtlCol="0">
            <a:spAutoFit/>
          </a:bodyPr>
          <a:lstStyle/>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IN" dirty="0"/>
          </a:p>
        </p:txBody>
      </p:sp>
    </p:spTree>
    <p:extLst>
      <p:ext uri="{BB962C8B-B14F-4D97-AF65-F5344CB8AC3E}">
        <p14:creationId xmlns:p14="http://schemas.microsoft.com/office/powerpoint/2010/main" val="7236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56" y="1"/>
            <a:ext cx="8499944" cy="5143500"/>
          </a:xfrm>
          <a:prstGeom prst="rect">
            <a:avLst/>
          </a:prstGeom>
        </p:spPr>
      </p:pic>
    </p:spTree>
    <p:extLst>
      <p:ext uri="{BB962C8B-B14F-4D97-AF65-F5344CB8AC3E}">
        <p14:creationId xmlns:p14="http://schemas.microsoft.com/office/powerpoint/2010/main" val="148965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mmins DBU">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8C07888-A4AE-4431-81AB-D0410E751217}" vid="{F7EFDE4C-934E-4AF0-9FF9-D72E032EC876}"/>
    </a:ext>
  </a:extLst>
</a:theme>
</file>

<file path=ppt/theme/theme2.xml><?xml version="1.0" encoding="utf-8"?>
<a:theme xmlns:a="http://schemas.openxmlformats.org/drawingml/2006/main" name="1_Cummins DBU">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8C07888-A4AE-4431-81AB-D0410E751217}" vid="{F7EFDE4C-934E-4AF0-9FF9-D72E032EC876}"/>
    </a:ext>
  </a:extLst>
</a:theme>
</file>

<file path=ppt/theme/theme3.xml><?xml version="1.0" encoding="utf-8"?>
<a:theme xmlns:a="http://schemas.openxmlformats.org/drawingml/2006/main" name="2_Cummins DBU">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8C07888-A4AE-4431-81AB-D0410E751217}" vid="{F7EFDE4C-934E-4AF0-9FF9-D72E032EC876}"/>
    </a:ext>
  </a:extLst>
</a:theme>
</file>

<file path=ppt/theme/theme4.xml><?xml version="1.0" encoding="utf-8"?>
<a:theme xmlns:a="http://schemas.openxmlformats.org/drawingml/2006/main" name="3_Cummins DBU">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8C07888-A4AE-4431-81AB-D0410E751217}" vid="{F7EFDE4C-934E-4AF0-9FF9-D72E032EC876}"/>
    </a:ext>
  </a:extLst>
</a:theme>
</file>

<file path=ppt/theme/theme5.xml><?xml version="1.0" encoding="utf-8"?>
<a:theme xmlns:a="http://schemas.openxmlformats.org/drawingml/2006/main" name="4_Cummins DBU">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8C07888-A4AE-4431-81AB-D0410E751217}" vid="{F7EFDE4C-934E-4AF0-9FF9-D72E032EC876}"/>
    </a:ext>
  </a:extLst>
</a:theme>
</file>

<file path=ppt/theme/theme6.xml><?xml version="1.0" encoding="utf-8"?>
<a:theme xmlns:a="http://schemas.openxmlformats.org/drawingml/2006/main" name="5_Cummins DBU">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8C07888-A4AE-4431-81AB-D0410E751217}" vid="{F7EFDE4C-934E-4AF0-9FF9-D72E032EC876}"/>
    </a:ext>
  </a:extLst>
</a:theme>
</file>

<file path=ppt/theme/theme7.xml><?xml version="1.0" encoding="utf-8"?>
<a:theme xmlns:a="http://schemas.openxmlformats.org/drawingml/2006/main" name="Cummins PPT - Cummins">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Cummins DBU_sign</Template>
  <TotalTime>43723</TotalTime>
  <Words>3527</Words>
  <Application>Microsoft Office PowerPoint</Application>
  <PresentationFormat>On-screen Show (16:9)</PresentationFormat>
  <Paragraphs>498</Paragraphs>
  <Slides>33</Slides>
  <Notes>10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33</vt:i4>
      </vt:variant>
    </vt:vector>
  </HeadingPairs>
  <TitlesOfParts>
    <vt:vector size="48" baseType="lpstr">
      <vt:lpstr>Aharoni</vt:lpstr>
      <vt:lpstr>Arial</vt:lpstr>
      <vt:lpstr>Calibri</vt:lpstr>
      <vt:lpstr>Helvetica LT Std Light</vt:lpstr>
      <vt:lpstr>Kokila</vt:lpstr>
      <vt:lpstr>Mangal</vt:lpstr>
      <vt:lpstr>Times New Roman</vt:lpstr>
      <vt:lpstr>Wingdings</vt:lpstr>
      <vt:lpstr>Cummins DBU</vt:lpstr>
      <vt:lpstr>1_Cummins DBU</vt:lpstr>
      <vt:lpstr>2_Cummins DBU</vt:lpstr>
      <vt:lpstr>3_Cummins DBU</vt:lpstr>
      <vt:lpstr>4_Cummins DBU</vt:lpstr>
      <vt:lpstr>5_Cummins DBU</vt:lpstr>
      <vt:lpstr>Cummins PPT - Cummins</vt:lpstr>
      <vt:lpstr> INDUCTION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 Delivery Process(SDP)</vt:lpstr>
      <vt:lpstr>PowerPoint Presentation</vt:lpstr>
      <vt:lpstr>PowerPoint Presentation</vt:lpstr>
      <vt:lpstr>LOTO</vt:lpstr>
      <vt:lpstr>PowerPoint Presentation</vt:lpstr>
      <vt:lpstr>PowerPoint Presentation</vt:lpstr>
      <vt:lpstr>PowerPoint Presentation</vt:lpstr>
      <vt:lpstr>PowerPoint Presentation</vt:lpstr>
      <vt:lpstr>PowerPoint Presentation</vt:lpstr>
      <vt:lpstr>PowerPoint Presentation</vt:lpstr>
      <vt:lpstr>Payroll</vt:lpstr>
      <vt:lpstr> Employee Indirect Benefits</vt:lpstr>
      <vt:lpstr>Training &amp; Development</vt:lpstr>
      <vt:lpstr>PowerPoint Presentation</vt:lpstr>
      <vt:lpstr>PowerPoint Presentation</vt:lpstr>
      <vt:lpstr>PowerPoint Presentation</vt:lpstr>
      <vt:lpstr>PowerPoint Presentation</vt:lpstr>
      <vt:lpstr>Fostering the Right Environment</vt:lpstr>
      <vt:lpstr>PowerPoint Presentation</vt:lpstr>
    </vt:vector>
  </TitlesOfParts>
  <Company>Cummins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Meenakshi Pagar</dc:creator>
  <cp:lastModifiedBy>Microsoft account</cp:lastModifiedBy>
  <cp:revision>1565</cp:revision>
  <cp:lastPrinted>2017-11-17T03:48:10Z</cp:lastPrinted>
  <dcterms:created xsi:type="dcterms:W3CDTF">2014-11-04T04:53:56Z</dcterms:created>
  <dcterms:modified xsi:type="dcterms:W3CDTF">2023-05-05T07:35:18Z</dcterms:modified>
</cp:coreProperties>
</file>