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90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43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76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30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766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019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661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61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25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018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779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873C-EBA1-43CE-B072-9BFCF65E1AE0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CC76-9340-4468-AE05-44654AFEFD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71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12860"/>
              </p:ext>
            </p:extLst>
          </p:nvPr>
        </p:nvGraphicFramePr>
        <p:xfrm>
          <a:off x="99875" y="1876425"/>
          <a:ext cx="508000" cy="781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  <a:gridCol w="25400"/>
              </a:tblGrid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 gridSpan="16">
                  <a:txBody>
                    <a:bodyPr/>
                    <a:lstStyle/>
                    <a:p>
                      <a:endParaRPr lang="en-IN" dirty="0"/>
                    </a:p>
                  </a:txBody>
                  <a:tcPr marL="0" marR="0" marT="0" marB="0" anchor="b"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6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6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6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16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242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166"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2" name="Title 1"/>
          <p:cNvSpPr>
            <a:spLocks noGrp="1"/>
          </p:cNvSpPr>
          <p:nvPr/>
        </p:nvSpPr>
        <p:spPr>
          <a:xfrm>
            <a:off x="1757363" y="1096963"/>
            <a:ext cx="8099425" cy="51593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b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CSSPL </a:t>
            </a:r>
            <a:r>
              <a:rPr lang="en-US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Rudrapur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(Total Employee-28)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4602163" y="2314575"/>
            <a:ext cx="2228850" cy="728663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chemeClr val="tx1"/>
                </a:solidFill>
              </a:rPr>
              <a:t>Saurabh Saxena</a:t>
            </a:r>
          </a:p>
          <a:p>
            <a:pPr algn="ctr"/>
            <a:r>
              <a:rPr lang="en-US" sz="1600">
                <a:solidFill>
                  <a:schemeClr val="tx1"/>
                </a:solidFill>
              </a:rPr>
              <a:t>Branch</a:t>
            </a:r>
            <a:r>
              <a:rPr lang="en-US" sz="1600" baseline="0">
                <a:solidFill>
                  <a:schemeClr val="tx1"/>
                </a:solidFill>
              </a:rPr>
              <a:t> Manager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90550" y="3821113"/>
            <a:ext cx="1341438" cy="828675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Service Advisor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Rahul</a:t>
            </a:r>
            <a:r>
              <a:rPr lang="en-US" sz="1400" baseline="0">
                <a:solidFill>
                  <a:schemeClr val="tx1"/>
                </a:solidFill>
              </a:rPr>
              <a:t> Sharma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059238" y="3841750"/>
            <a:ext cx="1270000" cy="82867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Mahesh Upreti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WTY/CAMC Co-ordinator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377113" y="3854450"/>
            <a:ext cx="1658937" cy="8270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Umesh Chandra Joshi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Executive-Parts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516563" y="3846513"/>
            <a:ext cx="1673225" cy="8350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Rakesh Bisht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Exicutive Sales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0074275" y="5600700"/>
            <a:ext cx="1479550" cy="61753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>
              <a:solidFill>
                <a:schemeClr val="tx1"/>
              </a:solidFill>
            </a:endParaRPr>
          </a:p>
          <a:p>
            <a:pPr algn="ctr"/>
            <a:r>
              <a:rPr lang="en-US" sz="1400">
                <a:solidFill>
                  <a:schemeClr val="tx1"/>
                </a:solidFill>
              </a:rPr>
              <a:t>Ravi Pandey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Executive Finance</a:t>
            </a:r>
          </a:p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85988" y="3821113"/>
            <a:ext cx="1698625" cy="82867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Deepak</a:t>
            </a:r>
            <a:r>
              <a:rPr lang="en-US" sz="1400" baseline="0">
                <a:solidFill>
                  <a:schemeClr val="tx1"/>
                </a:solidFill>
              </a:rPr>
              <a:t> Kirola</a:t>
            </a:r>
            <a:endParaRPr lang="en-US" sz="1400">
              <a:solidFill>
                <a:schemeClr val="tx1"/>
              </a:solidFill>
            </a:endParaRPr>
          </a:p>
          <a:p>
            <a:pPr algn="ctr"/>
            <a:r>
              <a:rPr lang="en-US" sz="1400">
                <a:solidFill>
                  <a:schemeClr val="tx1"/>
                </a:solidFill>
              </a:rPr>
              <a:t>NEPI (Rpr &amp; Bly)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0788650" y="3867150"/>
            <a:ext cx="1423988" cy="8270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Bhopal Singh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Executive-Store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9142413" y="3867150"/>
            <a:ext cx="1428750" cy="8270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Sanjeev Saxena 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Executive Parts Invoice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971675" y="5603875"/>
            <a:ext cx="2309813" cy="61753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Rajender Singh Rawal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Executive Customer Care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971675" y="6480175"/>
            <a:ext cx="2309813" cy="5969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Service Engineer – 5 No.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Service Technician – 7 No.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DG Oprator - 4 No.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4533900" y="5287963"/>
            <a:ext cx="1847850" cy="8286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Amit Kr. Arya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Executive HR- Admin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Rudrapur &amp; Bareilly</a:t>
            </a:r>
          </a:p>
        </p:txBody>
      </p:sp>
      <p:cxnSp>
        <p:nvCxnSpPr>
          <p:cNvPr id="125" name="Straight Connector 124"/>
          <p:cNvCxnSpPr/>
          <p:nvPr/>
        </p:nvCxnSpPr>
        <p:spPr>
          <a:xfrm>
            <a:off x="5724525" y="30432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629275" y="2995613"/>
            <a:ext cx="0" cy="42227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1255713" y="3408363"/>
            <a:ext cx="10293350" cy="635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1549063" y="3430588"/>
            <a:ext cx="0" cy="423862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9856788" y="3436938"/>
            <a:ext cx="0" cy="422275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151813" y="3436938"/>
            <a:ext cx="0" cy="422275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353175" y="3406775"/>
            <a:ext cx="0" cy="42227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772025" y="3436938"/>
            <a:ext cx="0" cy="42227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035300" y="3419475"/>
            <a:ext cx="0" cy="42227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262063" y="3436938"/>
            <a:ext cx="0" cy="42227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1262063" y="4675188"/>
            <a:ext cx="11112" cy="203993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273175" y="5922963"/>
            <a:ext cx="698500" cy="317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262063" y="6784975"/>
            <a:ext cx="709612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5457825" y="3430588"/>
            <a:ext cx="0" cy="18002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0668000" y="3424238"/>
            <a:ext cx="14288" cy="21494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04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2023-04-27T09:17:07Z</dcterms:created>
  <dcterms:modified xsi:type="dcterms:W3CDTF">2023-04-27T09:29:08Z</dcterms:modified>
</cp:coreProperties>
</file>