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26" Type="http://schemas.openxmlformats.org/officeDocument/2006/relationships/image" Target="../media/image26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image" Target="../media/image1.png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873C-EBA1-43CE-B072-9BFCF65E1AE0}" type="datetimeFigureOut">
              <a:rPr lang="en-IN" smtClean="0"/>
              <a:t>27-04-2023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CC76-9340-4468-AE05-44654AFEFD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3908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873C-EBA1-43CE-B072-9BFCF65E1AE0}" type="datetimeFigureOut">
              <a:rPr lang="en-IN" smtClean="0"/>
              <a:t>27-04-2023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CC76-9340-4468-AE05-44654AFEFD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7431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873C-EBA1-43CE-B072-9BFCF65E1AE0}" type="datetimeFigureOut">
              <a:rPr lang="en-IN" smtClean="0"/>
              <a:t>27-04-2023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CC76-9340-4468-AE05-44654AFEFD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1765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873C-EBA1-43CE-B072-9BFCF65E1AE0}" type="datetimeFigureOut">
              <a:rPr lang="en-IN" smtClean="0"/>
              <a:t>27-04-2023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CC76-9340-4468-AE05-44654AFEFD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9301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873C-EBA1-43CE-B072-9BFCF65E1AE0}" type="datetimeFigureOut">
              <a:rPr lang="en-IN" smtClean="0"/>
              <a:t>27-04-2023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CC76-9340-4468-AE05-44654AFEFD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7664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873C-EBA1-43CE-B072-9BFCF65E1AE0}" type="datetimeFigureOut">
              <a:rPr lang="en-IN" smtClean="0"/>
              <a:t>27-04-2023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CC76-9340-4468-AE05-44654AFEFD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0199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873C-EBA1-43CE-B072-9BFCF65E1AE0}" type="datetimeFigureOut">
              <a:rPr lang="en-IN" smtClean="0"/>
              <a:t>27-04-2023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CC76-9340-4468-AE05-44654AFEFD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6612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873C-EBA1-43CE-B072-9BFCF65E1AE0}" type="datetimeFigureOut">
              <a:rPr lang="en-IN" smtClean="0"/>
              <a:t>27-04-2023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CC76-9340-4468-AE05-44654AFEFD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7618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873C-EBA1-43CE-B072-9BFCF65E1AE0}" type="datetimeFigureOut">
              <a:rPr lang="en-IN" smtClean="0"/>
              <a:t>27-04-2023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CC76-9340-4468-AE05-44654AFEFD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0254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873C-EBA1-43CE-B072-9BFCF65E1AE0}" type="datetimeFigureOut">
              <a:rPr lang="en-IN" smtClean="0"/>
              <a:t>27-04-2023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CC76-9340-4468-AE05-44654AFEFD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0187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873C-EBA1-43CE-B072-9BFCF65E1AE0}" type="datetimeFigureOut">
              <a:rPr lang="en-IN" smtClean="0"/>
              <a:t>27-04-2023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CC76-9340-4468-AE05-44654AFEFD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779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1873C-EBA1-43CE-B072-9BFCF65E1AE0}" type="datetimeFigureOut">
              <a:rPr lang="en-IN" smtClean="0"/>
              <a:t>27-04-2023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CCC76-9340-4468-AE05-44654AFEFD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6717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1" name="Table 1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512860"/>
              </p:ext>
            </p:extLst>
          </p:nvPr>
        </p:nvGraphicFramePr>
        <p:xfrm>
          <a:off x="99875" y="1876425"/>
          <a:ext cx="508000" cy="7818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00"/>
                <a:gridCol w="25400"/>
                <a:gridCol w="25400"/>
                <a:gridCol w="25400"/>
                <a:gridCol w="25400"/>
                <a:gridCol w="25400"/>
                <a:gridCol w="25400"/>
                <a:gridCol w="25400"/>
                <a:gridCol w="25400"/>
                <a:gridCol w="25400"/>
                <a:gridCol w="25400"/>
                <a:gridCol w="25400"/>
                <a:gridCol w="25400"/>
                <a:gridCol w="25400"/>
                <a:gridCol w="25400"/>
                <a:gridCol w="25400"/>
                <a:gridCol w="25400"/>
                <a:gridCol w="25400"/>
                <a:gridCol w="25400"/>
                <a:gridCol w="25400"/>
              </a:tblGrid>
              <a:tr h="6316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6316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5" gridSpan="16">
                  <a:txBody>
                    <a:bodyPr/>
                    <a:lstStyle/>
                    <a:p>
                      <a:endParaRPr lang="en-IN" dirty="0"/>
                    </a:p>
                  </a:txBody>
                  <a:tcPr marL="0" marR="0" marT="0" marB="0" anchor="b"/>
                </a:tc>
                <a:tc rowSpan="5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6316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16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6316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16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6316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16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6316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16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242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242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242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242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242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242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242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242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242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242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242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242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242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242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242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242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242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242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242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242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242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242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242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242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242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6316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6316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63166"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112" name="Title 1"/>
          <p:cNvSpPr>
            <a:spLocks noGrp="1"/>
          </p:cNvSpPr>
          <p:nvPr/>
        </p:nvSpPr>
        <p:spPr>
          <a:xfrm>
            <a:off x="1757363" y="1096963"/>
            <a:ext cx="8099425" cy="51593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CSSPL </a:t>
            </a:r>
            <a:r>
              <a:rPr lang="en-US" sz="32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Rudrapur</a:t>
            </a:r>
            <a:r>
              <a:rPr lang="en-US" sz="3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Team (Total Employee-28)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4602163" y="2314575"/>
            <a:ext cx="2228850" cy="728663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>
                <a:solidFill>
                  <a:schemeClr val="tx1"/>
                </a:solidFill>
              </a:rPr>
              <a:t>Saurabh Saxena</a:t>
            </a:r>
          </a:p>
          <a:p>
            <a:pPr algn="ctr"/>
            <a:r>
              <a:rPr lang="en-US" sz="1600">
                <a:solidFill>
                  <a:schemeClr val="tx1"/>
                </a:solidFill>
              </a:rPr>
              <a:t>Branch</a:t>
            </a:r>
            <a:r>
              <a:rPr lang="en-US" sz="1600" baseline="0">
                <a:solidFill>
                  <a:schemeClr val="tx1"/>
                </a:solidFill>
              </a:rPr>
              <a:t> Manager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590550" y="3821113"/>
            <a:ext cx="1341438" cy="828675"/>
          </a:xfrm>
          <a:prstGeom prst="rect">
            <a:avLst/>
          </a:prstGeom>
          <a:solidFill>
            <a:srgbClr val="FF0000"/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>
                <a:solidFill>
                  <a:schemeClr val="tx1"/>
                </a:solidFill>
              </a:rPr>
              <a:t>Service Advisor</a:t>
            </a:r>
          </a:p>
          <a:p>
            <a:pPr algn="ctr"/>
            <a:r>
              <a:rPr lang="en-US" sz="1400">
                <a:solidFill>
                  <a:schemeClr val="tx1"/>
                </a:solidFill>
              </a:rPr>
              <a:t>Rahul</a:t>
            </a:r>
            <a:r>
              <a:rPr lang="en-US" sz="1400" baseline="0">
                <a:solidFill>
                  <a:schemeClr val="tx1"/>
                </a:solidFill>
              </a:rPr>
              <a:t> Sharma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4059238" y="3841750"/>
            <a:ext cx="1270000" cy="828675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>
                <a:solidFill>
                  <a:schemeClr val="tx1"/>
                </a:solidFill>
              </a:rPr>
              <a:t>Mahesh Upreti</a:t>
            </a:r>
          </a:p>
          <a:p>
            <a:pPr algn="ctr"/>
            <a:r>
              <a:rPr lang="en-US" sz="1400">
                <a:solidFill>
                  <a:schemeClr val="tx1"/>
                </a:solidFill>
              </a:rPr>
              <a:t>WTY/CAMC Co-ordinator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7377113" y="3854450"/>
            <a:ext cx="1658937" cy="82708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>
                <a:solidFill>
                  <a:schemeClr val="tx1"/>
                </a:solidFill>
              </a:rPr>
              <a:t>Umesh Chandra Joshi</a:t>
            </a:r>
          </a:p>
          <a:p>
            <a:pPr algn="ctr"/>
            <a:r>
              <a:rPr lang="en-US" sz="1400">
                <a:solidFill>
                  <a:schemeClr val="tx1"/>
                </a:solidFill>
              </a:rPr>
              <a:t>Executive-Parts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5516563" y="3846513"/>
            <a:ext cx="1673225" cy="83502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>
                <a:solidFill>
                  <a:schemeClr val="tx1"/>
                </a:solidFill>
              </a:rPr>
              <a:t>Rakesh Bisht</a:t>
            </a:r>
          </a:p>
          <a:p>
            <a:pPr algn="ctr"/>
            <a:r>
              <a:rPr lang="en-US" sz="1400">
                <a:solidFill>
                  <a:schemeClr val="tx1"/>
                </a:solidFill>
              </a:rPr>
              <a:t>Exicutive Sales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0074275" y="5600700"/>
            <a:ext cx="1479550" cy="617538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400">
              <a:solidFill>
                <a:schemeClr val="tx1"/>
              </a:solidFill>
            </a:endParaRPr>
          </a:p>
          <a:p>
            <a:pPr algn="ctr"/>
            <a:r>
              <a:rPr lang="en-US" sz="1400">
                <a:solidFill>
                  <a:schemeClr val="tx1"/>
                </a:solidFill>
              </a:rPr>
              <a:t>Ravi Pandey</a:t>
            </a:r>
          </a:p>
          <a:p>
            <a:pPr algn="ctr"/>
            <a:r>
              <a:rPr lang="en-US" sz="1400">
                <a:solidFill>
                  <a:schemeClr val="tx1"/>
                </a:solidFill>
              </a:rPr>
              <a:t>Executive Finance</a:t>
            </a:r>
          </a:p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2185988" y="3821113"/>
            <a:ext cx="1698625" cy="828675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>
                <a:solidFill>
                  <a:schemeClr val="tx1"/>
                </a:solidFill>
              </a:rPr>
              <a:t>Deepak</a:t>
            </a:r>
            <a:r>
              <a:rPr lang="en-US" sz="1400" baseline="0">
                <a:solidFill>
                  <a:schemeClr val="tx1"/>
                </a:solidFill>
              </a:rPr>
              <a:t> Kirola</a:t>
            </a:r>
            <a:endParaRPr lang="en-US" sz="1400">
              <a:solidFill>
                <a:schemeClr val="tx1"/>
              </a:solidFill>
            </a:endParaRPr>
          </a:p>
          <a:p>
            <a:pPr algn="ctr"/>
            <a:r>
              <a:rPr lang="en-US" sz="1400">
                <a:solidFill>
                  <a:schemeClr val="tx1"/>
                </a:solidFill>
              </a:rPr>
              <a:t>NEPI (Rpr &amp; Bly)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10788650" y="3867150"/>
            <a:ext cx="1423988" cy="82708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>
                <a:solidFill>
                  <a:schemeClr val="tx1"/>
                </a:solidFill>
              </a:rPr>
              <a:t>Bhopal Singh</a:t>
            </a:r>
          </a:p>
          <a:p>
            <a:pPr algn="ctr"/>
            <a:r>
              <a:rPr lang="en-US" sz="1400">
                <a:solidFill>
                  <a:schemeClr val="tx1"/>
                </a:solidFill>
              </a:rPr>
              <a:t>Executive-Store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9142413" y="3867150"/>
            <a:ext cx="1428750" cy="82708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>
                <a:solidFill>
                  <a:schemeClr val="tx1"/>
                </a:solidFill>
              </a:rPr>
              <a:t>Sanjeev Saxena </a:t>
            </a:r>
          </a:p>
          <a:p>
            <a:pPr algn="ctr"/>
            <a:r>
              <a:rPr lang="en-US" sz="1400">
                <a:solidFill>
                  <a:schemeClr val="tx1"/>
                </a:solidFill>
              </a:rPr>
              <a:t>Executive Parts Invoice 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1971675" y="5603875"/>
            <a:ext cx="2309813" cy="617538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>
                <a:solidFill>
                  <a:schemeClr val="tx1"/>
                </a:solidFill>
              </a:rPr>
              <a:t>Rajender Singh Rawal</a:t>
            </a:r>
          </a:p>
          <a:p>
            <a:pPr algn="ctr"/>
            <a:r>
              <a:rPr lang="en-US" sz="1400">
                <a:solidFill>
                  <a:schemeClr val="tx1"/>
                </a:solidFill>
              </a:rPr>
              <a:t>Executive Customer Care </a:t>
            </a:r>
          </a:p>
        </p:txBody>
      </p:sp>
      <p:sp>
        <p:nvSpPr>
          <p:cNvPr id="123" name="Rectangle 122"/>
          <p:cNvSpPr/>
          <p:nvPr/>
        </p:nvSpPr>
        <p:spPr>
          <a:xfrm>
            <a:off x="1971675" y="6480175"/>
            <a:ext cx="2309813" cy="596900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>
                <a:solidFill>
                  <a:schemeClr val="tx1"/>
                </a:solidFill>
              </a:rPr>
              <a:t>Service Engineer – 5 No.</a:t>
            </a:r>
          </a:p>
          <a:p>
            <a:pPr algn="ctr"/>
            <a:r>
              <a:rPr lang="en-US" sz="1400">
                <a:solidFill>
                  <a:schemeClr val="tx1"/>
                </a:solidFill>
              </a:rPr>
              <a:t>Service Technician – 7 No.</a:t>
            </a:r>
          </a:p>
          <a:p>
            <a:pPr algn="ctr"/>
            <a:r>
              <a:rPr lang="en-US" sz="1400">
                <a:solidFill>
                  <a:schemeClr val="tx1"/>
                </a:solidFill>
              </a:rPr>
              <a:t>DG Oprator - 4 No.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4533900" y="5287963"/>
            <a:ext cx="1847850" cy="82867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>
                <a:solidFill>
                  <a:schemeClr val="tx1"/>
                </a:solidFill>
              </a:rPr>
              <a:t>Amit Kr. Arya</a:t>
            </a:r>
          </a:p>
          <a:p>
            <a:pPr algn="ctr"/>
            <a:r>
              <a:rPr lang="en-US" sz="1400">
                <a:solidFill>
                  <a:schemeClr val="tx1"/>
                </a:solidFill>
              </a:rPr>
              <a:t>Executive HR- Admin</a:t>
            </a:r>
          </a:p>
          <a:p>
            <a:pPr algn="ctr"/>
            <a:r>
              <a:rPr lang="en-US" sz="1400">
                <a:solidFill>
                  <a:schemeClr val="tx1"/>
                </a:solidFill>
              </a:rPr>
              <a:t>Rudrapur &amp; Bareilly</a:t>
            </a:r>
          </a:p>
        </p:txBody>
      </p:sp>
      <p:cxnSp>
        <p:nvCxnSpPr>
          <p:cNvPr id="125" name="Straight Connector 124"/>
          <p:cNvCxnSpPr/>
          <p:nvPr/>
        </p:nvCxnSpPr>
        <p:spPr>
          <a:xfrm>
            <a:off x="5724525" y="304323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5629275" y="2995613"/>
            <a:ext cx="0" cy="42227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flipH="1">
            <a:off x="1255713" y="3408363"/>
            <a:ext cx="10293350" cy="6350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11549063" y="3430588"/>
            <a:ext cx="0" cy="423862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9856788" y="3436938"/>
            <a:ext cx="0" cy="422275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8151813" y="3436938"/>
            <a:ext cx="0" cy="422275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6353175" y="3406775"/>
            <a:ext cx="0" cy="422275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4772025" y="3436938"/>
            <a:ext cx="0" cy="422275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3035300" y="3419475"/>
            <a:ext cx="0" cy="422275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1262063" y="3436938"/>
            <a:ext cx="0" cy="422275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 flipH="1">
            <a:off x="1262063" y="4675188"/>
            <a:ext cx="11112" cy="2039937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flipV="1">
            <a:off x="1273175" y="5922963"/>
            <a:ext cx="698500" cy="3175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1262063" y="6784975"/>
            <a:ext cx="709612" cy="0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5457825" y="3430588"/>
            <a:ext cx="0" cy="180022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10668000" y="3424238"/>
            <a:ext cx="14288" cy="214947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4048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81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4</cp:revision>
  <dcterms:created xsi:type="dcterms:W3CDTF">2023-04-27T09:17:07Z</dcterms:created>
  <dcterms:modified xsi:type="dcterms:W3CDTF">2023-04-27T09:29:08Z</dcterms:modified>
</cp:coreProperties>
</file>