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4" r:id="rId2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FF99FF"/>
    <a:srgbClr val="FFCCFF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93252" autoAdjust="0"/>
  </p:normalViewPr>
  <p:slideViewPr>
    <p:cSldViewPr snapToGrid="0">
      <p:cViewPr varScale="1">
        <p:scale>
          <a:sx n="60" d="100"/>
          <a:sy n="60" d="100"/>
        </p:scale>
        <p:origin x="102" y="252"/>
      </p:cViewPr>
      <p:guideLst>
        <p:guide orient="horz" pos="2160"/>
        <p:guide pos="384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r">
              <a:defRPr sz="1200"/>
            </a:lvl1pPr>
          </a:lstStyle>
          <a:p>
            <a:fld id="{6C04A07D-452F-4819-B15A-8C2CFE6B7590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65" tIns="45533" rIns="91065" bIns="45533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262" y="4747759"/>
            <a:ext cx="5389240" cy="3884674"/>
          </a:xfrm>
          <a:prstGeom prst="rect">
            <a:avLst/>
          </a:prstGeom>
        </p:spPr>
        <p:txBody>
          <a:bodyPr vert="horz" lIns="91065" tIns="45533" rIns="91065" bIns="4553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446"/>
            <a:ext cx="2919565" cy="493868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626" y="9372446"/>
            <a:ext cx="2919565" cy="493868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r">
              <a:defRPr sz="1200"/>
            </a:lvl1pPr>
          </a:lstStyle>
          <a:p>
            <a:fld id="{BCE013C8-144F-4E92-A730-790DFAD307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2716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4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25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3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8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54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9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5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0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15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7D081-EEE4-4AE4-BD3D-8A56EE41684F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473DC-DBDA-4C4C-AB40-9F3D33A7E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1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379" y="256674"/>
            <a:ext cx="4957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 smtClean="0"/>
              <a:t>B105L </a:t>
            </a:r>
            <a:r>
              <a:rPr lang="en-US" b="1" dirty="0" smtClean="0"/>
              <a:t>Model Under Bracket  </a:t>
            </a:r>
            <a:r>
              <a:rPr lang="en-US" b="1" dirty="0" smtClean="0"/>
              <a:t>Hook Position:</a:t>
            </a:r>
            <a:endParaRPr lang="en-IN" b="1" dirty="0"/>
          </a:p>
        </p:txBody>
      </p:sp>
      <p:pic>
        <p:nvPicPr>
          <p:cNvPr id="1026" name="Picture 2" descr="image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258" y="1608973"/>
            <a:ext cx="3000375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990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12931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VINITKUMAR RATANPURA</dc:creator>
  <cp:lastModifiedBy>Ajay Kulkarni</cp:lastModifiedBy>
  <cp:revision>811</cp:revision>
  <cp:lastPrinted>2023-09-13T06:58:22Z</cp:lastPrinted>
  <dcterms:created xsi:type="dcterms:W3CDTF">2014-10-29T04:23:53Z</dcterms:created>
  <dcterms:modified xsi:type="dcterms:W3CDTF">2023-09-14T07:27:25Z</dcterms:modified>
</cp:coreProperties>
</file>