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7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4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5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3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4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0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0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8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0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BEFORE WIRE MESH POURING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71575"/>
            <a:ext cx="5021687" cy="5005388"/>
          </a:xfrm>
          <a:ln w="25400">
            <a:solidFill>
              <a:schemeClr val="tx1"/>
            </a:solidFill>
          </a:ln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952" y="1171575"/>
            <a:ext cx="4862848" cy="5005388"/>
          </a:xfrm>
          <a:ln w="2540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2150772" y="334851"/>
            <a:ext cx="8512935" cy="7340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0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BEFORE WIRE MESH POURING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3</cp:revision>
  <dcterms:created xsi:type="dcterms:W3CDTF">2024-09-15T12:32:11Z</dcterms:created>
  <dcterms:modified xsi:type="dcterms:W3CDTF">2024-09-15T12:40:51Z</dcterms:modified>
</cp:coreProperties>
</file>