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76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23-08-2024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195342"/>
            <a:ext cx="4421746" cy="533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Before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5949" y="1325253"/>
            <a:ext cx="4838447" cy="5203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 TRAINING RECORD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8842" y="397895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</a:rPr>
              <a:t>After</a:t>
            </a:r>
            <a:endParaRPr lang="en-IN" dirty="0">
              <a:latin typeface="Trebuchet MS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86" y="1724119"/>
            <a:ext cx="4432176" cy="4737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8" y="1548576"/>
            <a:ext cx="4322439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2" y="4403022"/>
            <a:ext cx="432243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922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7686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Trebuchet MS</vt:lpstr>
      <vt:lpstr>6_Office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QUALITY</cp:lastModifiedBy>
  <cp:revision>775</cp:revision>
  <cp:lastPrinted>2023-03-29T07:02:09Z</cp:lastPrinted>
  <dcterms:created xsi:type="dcterms:W3CDTF">2014-10-29T04:23:53Z</dcterms:created>
  <dcterms:modified xsi:type="dcterms:W3CDTF">2024-08-23T10:51:43Z</dcterms:modified>
</cp:coreProperties>
</file>