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9DF9-7445-4060-804A-E1C46A016363}" type="datetimeFigureOut">
              <a:rPr lang="en-IN" smtClean="0"/>
              <a:t>24-08-2024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64E0-6441-4AB1-A448-5AE5D29BE1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02820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9DF9-7445-4060-804A-E1C46A016363}" type="datetimeFigureOut">
              <a:rPr lang="en-IN" smtClean="0"/>
              <a:t>24-08-2024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64E0-6441-4AB1-A448-5AE5D29BE1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24340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9DF9-7445-4060-804A-E1C46A016363}" type="datetimeFigureOut">
              <a:rPr lang="en-IN" smtClean="0"/>
              <a:t>24-08-2024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64E0-6441-4AB1-A448-5AE5D29BE1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2651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9DF9-7445-4060-804A-E1C46A016363}" type="datetimeFigureOut">
              <a:rPr lang="en-IN" smtClean="0"/>
              <a:t>24-08-2024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64E0-6441-4AB1-A448-5AE5D29BE1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17057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9DF9-7445-4060-804A-E1C46A016363}" type="datetimeFigureOut">
              <a:rPr lang="en-IN" smtClean="0"/>
              <a:t>24-08-2024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64E0-6441-4AB1-A448-5AE5D29BE1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49084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9DF9-7445-4060-804A-E1C46A016363}" type="datetimeFigureOut">
              <a:rPr lang="en-IN" smtClean="0"/>
              <a:t>24-08-2024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64E0-6441-4AB1-A448-5AE5D29BE1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4578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9DF9-7445-4060-804A-E1C46A016363}" type="datetimeFigureOut">
              <a:rPr lang="en-IN" smtClean="0"/>
              <a:t>24-08-2024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64E0-6441-4AB1-A448-5AE5D29BE1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0402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9DF9-7445-4060-804A-E1C46A016363}" type="datetimeFigureOut">
              <a:rPr lang="en-IN" smtClean="0"/>
              <a:t>24-08-2024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64E0-6441-4AB1-A448-5AE5D29BE1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6914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9DF9-7445-4060-804A-E1C46A016363}" type="datetimeFigureOut">
              <a:rPr lang="en-IN" smtClean="0"/>
              <a:t>24-08-2024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64E0-6441-4AB1-A448-5AE5D29BE1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00109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9DF9-7445-4060-804A-E1C46A016363}" type="datetimeFigureOut">
              <a:rPr lang="en-IN" smtClean="0"/>
              <a:t>24-08-2024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64E0-6441-4AB1-A448-5AE5D29BE1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259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9DF9-7445-4060-804A-E1C46A016363}" type="datetimeFigureOut">
              <a:rPr lang="en-IN" smtClean="0"/>
              <a:t>24-08-2024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64E0-6441-4AB1-A448-5AE5D29BE1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01490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09DF9-7445-4060-804A-E1C46A016363}" type="datetimeFigureOut">
              <a:rPr lang="en-IN" smtClean="0"/>
              <a:t>24-08-2024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A64E0-6441-4AB1-A448-5AE5D29BE1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272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33493" y="1070521"/>
            <a:ext cx="5040352" cy="479499"/>
          </a:xfrm>
        </p:spPr>
        <p:txBody>
          <a:bodyPr>
            <a:normAutofit/>
          </a:bodyPr>
          <a:lstStyle/>
          <a:p>
            <a:r>
              <a:rPr lang="en-US" dirty="0"/>
              <a:t> Occurrence Side </a:t>
            </a:r>
            <a:endParaRPr lang="en-IN" dirty="0"/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7EC881A5-A86D-67B8-C5D1-7153E3E8FD4C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2575932"/>
            <a:ext cx="9144000" cy="88094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Parallelism observed was 0.2 mm, which is greater than the required specification of 0.04 mm, during the facing operation on the CNC machine</a:t>
            </a:r>
            <a:endParaRPr lang="en-IN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FC851A03-AB94-DA45-D654-69687371E138}"/>
              </a:ext>
            </a:extLst>
          </p:cNvPr>
          <p:cNvSpPr txBox="1">
            <a:spLocks/>
          </p:cNvSpPr>
          <p:nvPr/>
        </p:nvSpPr>
        <p:spPr>
          <a:xfrm>
            <a:off x="4257761" y="2034841"/>
            <a:ext cx="2952329" cy="3429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smtClean="0"/>
              <a:t>Before</a:t>
            </a:r>
            <a:endParaRPr lang="en-IN" sz="2000" dirty="0"/>
          </a:p>
        </p:txBody>
      </p:sp>
      <p:pic>
        <p:nvPicPr>
          <p:cNvPr id="6" name="Picture 5" descr="Logo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282" y="247919"/>
            <a:ext cx="905108" cy="432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24001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29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Parallelism observed was 0.2 mm, which is greater than the required specification of 0.04 mm, during the facing operation on the CNC machine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Parallelism observed was 0.2 mm, which is greater than the required specification of 0.04 mm, during the facing operation on the CNC machine</dc:title>
  <dc:creator>Lenovo</dc:creator>
  <cp:lastModifiedBy>Lenovo</cp:lastModifiedBy>
  <cp:revision>1</cp:revision>
  <dcterms:created xsi:type="dcterms:W3CDTF">2024-08-24T10:43:21Z</dcterms:created>
  <dcterms:modified xsi:type="dcterms:W3CDTF">2024-08-24T10:46:14Z</dcterms:modified>
</cp:coreProperties>
</file>