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5"/>
  </p:notesMasterIdLst>
  <p:sldIdLst>
    <p:sldId id="343" r:id="rId2"/>
    <p:sldId id="351" r:id="rId3"/>
    <p:sldId id="356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4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26-08-2024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66800" y="2438878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RE-J1A- Circular Mark on OD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5678269"/>
            <a:ext cx="8991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r>
              <a:rPr lang="en-US" sz="1800" b="0" dirty="0">
                <a:solidFill>
                  <a:schemeClr val="tx1"/>
                </a:solidFill>
              </a:rPr>
              <a:t>Worn Out Strip Replaced with new one</a:t>
            </a:r>
            <a:r>
              <a:rPr lang="en-US" sz="1800" b="0" dirty="0" smtClean="0">
                <a:solidFill>
                  <a:schemeClr val="tx1"/>
                </a:solidFill>
              </a:rPr>
              <a:t>. Resting </a:t>
            </a:r>
            <a:r>
              <a:rPr lang="en-US" sz="1800" b="0" dirty="0">
                <a:solidFill>
                  <a:schemeClr val="tx1"/>
                </a:solidFill>
              </a:rPr>
              <a:t>Strip condition </a:t>
            </a:r>
            <a:r>
              <a:rPr lang="en-US" sz="1800" b="0" dirty="0" smtClean="0">
                <a:solidFill>
                  <a:schemeClr val="tx1"/>
                </a:solidFill>
              </a:rPr>
              <a:t>detectable only during the bar processing. Therefore Checkpoint added </a:t>
            </a:r>
            <a:r>
              <a:rPr lang="en-US" sz="1800" b="0" dirty="0">
                <a:solidFill>
                  <a:schemeClr val="tx1"/>
                </a:solidFill>
              </a:rPr>
              <a:t>in Setup Approval. Aesthetic parameter checkpoint added in Hourly Inspection</a:t>
            </a:r>
            <a:endParaRPr lang="en-IN" sz="18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1"/>
          <a:stretch/>
        </p:blipFill>
        <p:spPr>
          <a:xfrm>
            <a:off x="2819400" y="1908669"/>
            <a:ext cx="3546252" cy="373013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800600" y="2133600"/>
            <a:ext cx="914400" cy="19050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65778"/>
              </p:ext>
            </p:extLst>
          </p:nvPr>
        </p:nvGraphicFramePr>
        <p:xfrm>
          <a:off x="2514600" y="1981200"/>
          <a:ext cx="413641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9163027" imgH="9620436" progId="Excel.Sheet.12">
                  <p:embed/>
                </p:oleObj>
              </mc:Choice>
              <mc:Fallback>
                <p:oleObj name="Worksheet" r:id="rId3" imgW="9163027" imgH="962043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1981200"/>
                        <a:ext cx="413641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6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57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Microsoft YaHei</vt:lpstr>
      <vt:lpstr>Arial</vt:lpstr>
      <vt:lpstr>Calibri</vt:lpstr>
      <vt:lpstr>GillSans</vt:lpstr>
      <vt:lpstr>Merriweather</vt:lpstr>
      <vt:lpstr>Times New Roman</vt:lpstr>
      <vt:lpstr>Verdana</vt:lpstr>
      <vt:lpstr>1_Office Theme</vt:lpstr>
      <vt:lpstr>Microsoft Excel Worksheet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979</cp:revision>
  <cp:lastPrinted>2022-07-22T12:02:00Z</cp:lastPrinted>
  <dcterms:created xsi:type="dcterms:W3CDTF">2013-06-15T06:58:00Z</dcterms:created>
  <dcterms:modified xsi:type="dcterms:W3CDTF">2024-08-26T18:25:55Z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