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5"/>
  </p:notesMasterIdLst>
  <p:sldIdLst>
    <p:sldId id="343" r:id="rId2"/>
    <p:sldId id="351" r:id="rId3"/>
    <p:sldId id="356" r:id="rId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70" d="100"/>
          <a:sy n="70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266591-9996-45CD-86B2-F26429019669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4688" y="808038"/>
            <a:ext cx="5387975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5121275"/>
            <a:ext cx="5391150" cy="4849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547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66800" y="2438878"/>
            <a:ext cx="7239000" cy="1828322"/>
          </a:xfrm>
          <a:prstGeom prst="rect">
            <a:avLst/>
          </a:prstGeom>
          <a:solidFill>
            <a:srgbClr val="92D050"/>
          </a:solidFill>
          <a:ln w="28440" cap="sq">
            <a:solidFill>
              <a:schemeClr val="tx1"/>
            </a:solidFill>
            <a:miter lim="800000"/>
          </a:ln>
          <a:effectLst/>
          <a:extLst/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Action Plan Evidences</a:t>
            </a:r>
          </a:p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Fork Bolt RE-J1A- Circular Mark on OD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ea typeface="Microsoft YaHei" panose="020B0503020204020204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/>
          <p:cNvCxnSpPr/>
          <p:nvPr/>
        </p:nvCxnSpPr>
        <p:spPr>
          <a:xfrm>
            <a:off x="0" y="1371601"/>
            <a:ext cx="9144000" cy="119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10"/>
          <p:cNvSpPr txBox="1">
            <a:spLocks noChangeArrowheads="1"/>
          </p:cNvSpPr>
          <p:nvPr/>
        </p:nvSpPr>
        <p:spPr bwMode="auto">
          <a:xfrm>
            <a:off x="2209800" y="848999"/>
            <a:ext cx="4953000" cy="46166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chemeClr val="accent5"/>
              </a:solidFill>
              <a:latin typeface="Times New Roman" panose="02020603050405020304" pitchFamily="18" charset="0"/>
              <a:ea typeface="Merriweather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" y="5678269"/>
            <a:ext cx="8991600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lvl="0" defTabSz="767715" fontAlgn="auto">
              <a:defRPr sz="1400" b="1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defRPr>
            </a:lvl1pPr>
          </a:lstStyle>
          <a:p>
            <a:r>
              <a:rPr lang="en-US" sz="1800" b="0" dirty="0">
                <a:solidFill>
                  <a:schemeClr val="tx1"/>
                </a:solidFill>
              </a:rPr>
              <a:t>Worn Out Strip Replaced with new one</a:t>
            </a:r>
            <a:r>
              <a:rPr lang="en-US" sz="1800" b="0" dirty="0" smtClean="0">
                <a:solidFill>
                  <a:schemeClr val="tx1"/>
                </a:solidFill>
              </a:rPr>
              <a:t>. Resting </a:t>
            </a:r>
            <a:r>
              <a:rPr lang="en-US" sz="1800" b="0" dirty="0">
                <a:solidFill>
                  <a:schemeClr val="tx1"/>
                </a:solidFill>
              </a:rPr>
              <a:t>Strip condition </a:t>
            </a:r>
            <a:r>
              <a:rPr lang="en-US" sz="1800" b="0" dirty="0" smtClean="0">
                <a:solidFill>
                  <a:schemeClr val="tx1"/>
                </a:solidFill>
              </a:rPr>
              <a:t>detectable only during the bar processing. Therefore Checkpoint added </a:t>
            </a:r>
            <a:r>
              <a:rPr lang="en-US" sz="1800" b="0" dirty="0">
                <a:solidFill>
                  <a:schemeClr val="tx1"/>
                </a:solidFill>
              </a:rPr>
              <a:t>in Setup Approval. Aesthetic parameter checkpoint added in Hourly Inspection</a:t>
            </a:r>
            <a:endParaRPr lang="en-IN" sz="18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2057400" y="1371600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OCCURRENCE SIDE-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11"/>
          <a:stretch/>
        </p:blipFill>
        <p:spPr>
          <a:xfrm>
            <a:off x="2819400" y="1908669"/>
            <a:ext cx="3546252" cy="3730131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4800600" y="2133600"/>
            <a:ext cx="914400" cy="1905000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/>
          <p:cNvCxnSpPr/>
          <p:nvPr/>
        </p:nvCxnSpPr>
        <p:spPr>
          <a:xfrm>
            <a:off x="0" y="1371601"/>
            <a:ext cx="9144000" cy="119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10"/>
          <p:cNvSpPr txBox="1">
            <a:spLocks noChangeArrowheads="1"/>
          </p:cNvSpPr>
          <p:nvPr/>
        </p:nvSpPr>
        <p:spPr bwMode="auto">
          <a:xfrm>
            <a:off x="2209800" y="848999"/>
            <a:ext cx="4953000" cy="46166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chemeClr val="accent5"/>
              </a:solidFill>
              <a:latin typeface="Times New Roman" panose="02020603050405020304" pitchFamily="18" charset="0"/>
              <a:ea typeface="Merriweather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2057400" y="1371600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OCCURRENCE SIDE-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065778"/>
              </p:ext>
            </p:extLst>
          </p:nvPr>
        </p:nvGraphicFramePr>
        <p:xfrm>
          <a:off x="2514600" y="1981200"/>
          <a:ext cx="4136410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Worksheet" r:id="rId3" imgW="9163027" imgH="9620436" progId="Excel.Sheet.12">
                  <p:embed/>
                </p:oleObj>
              </mc:Choice>
              <mc:Fallback>
                <p:oleObj name="Worksheet" r:id="rId3" imgW="9163027" imgH="962043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4600" y="1981200"/>
                        <a:ext cx="4136410" cy="434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660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57</Words>
  <Application>Microsoft Office PowerPoint</Application>
  <PresentationFormat>On-screen Show (4:3)</PresentationFormat>
  <Paragraphs>10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Microsoft YaHei</vt:lpstr>
      <vt:lpstr>Arial</vt:lpstr>
      <vt:lpstr>Calibri</vt:lpstr>
      <vt:lpstr>GillSans</vt:lpstr>
      <vt:lpstr>Merriweather</vt:lpstr>
      <vt:lpstr>Times New Roman</vt:lpstr>
      <vt:lpstr>Verdana</vt:lpstr>
      <vt:lpstr>1_Office Theme</vt:lpstr>
      <vt:lpstr>Microsoft Excel Worksheet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hp</cp:lastModifiedBy>
  <cp:revision>979</cp:revision>
  <cp:lastPrinted>2022-07-22T12:02:00Z</cp:lastPrinted>
  <dcterms:created xsi:type="dcterms:W3CDTF">2013-06-15T06:58:00Z</dcterms:created>
  <dcterms:modified xsi:type="dcterms:W3CDTF">2024-08-26T18:25:55Z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