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4"/>
  </p:notesMasterIdLst>
  <p:sldIdLst>
    <p:sldId id="343" r:id="rId2"/>
    <p:sldId id="354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519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27-08-2024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27-08-2024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27-08-2024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27-08-2024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27-08-2024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27-08-2024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27-08-2024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27-08-2024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27-08-2024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27-08-2024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27-08-2024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27-08-2024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90600" y="2520396"/>
            <a:ext cx="7239000" cy="1828322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Fork Bolt RE-J1A- Circular Mark on OD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5791200"/>
            <a:ext cx="70104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Bar Resting Strip at Straightening &amp; polishing stage worn out, due to this this Circular Scratch Generated on the Bar Surface 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450" y="1752600"/>
            <a:ext cx="3486150" cy="3962400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sp>
        <p:nvSpPr>
          <p:cNvPr id="4" name="Oval 3"/>
          <p:cNvSpPr/>
          <p:nvPr/>
        </p:nvSpPr>
        <p:spPr>
          <a:xfrm>
            <a:off x="4724400" y="2667000"/>
            <a:ext cx="838200" cy="2514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40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Arial</vt:lpstr>
      <vt:lpstr>Calibri</vt:lpstr>
      <vt:lpstr>GillSans</vt:lpstr>
      <vt:lpstr>Times New Roman</vt:lpstr>
      <vt:lpstr>Verdana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976</cp:revision>
  <cp:lastPrinted>2022-07-22T12:02:00Z</cp:lastPrinted>
  <dcterms:created xsi:type="dcterms:W3CDTF">2013-06-15T06:58:00Z</dcterms:created>
  <dcterms:modified xsi:type="dcterms:W3CDTF">2024-08-26T18:42:15Z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