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4"/>
  </p:notesMasterIdLst>
  <p:sldIdLst>
    <p:sldId id="343" r:id="rId2"/>
    <p:sldId id="354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70" d="100"/>
          <a:sy n="70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519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27-08-2024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90600" y="25203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Fork Bolt RE-J1A- Circular Mark on OD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OCCURRENCE SIDE- BEFORE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6800" y="5791200"/>
            <a:ext cx="70104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FF000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Bar Resting Strip at Straightening &amp; polishing stage worn out, due to this this Circular Scratch Generated on the Bar Surface 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450" y="1752600"/>
            <a:ext cx="3486150" cy="3962400"/>
          </a:xfrm>
          <a:prstGeom prst="rect">
            <a:avLst/>
          </a:prstGeom>
          <a:ln w="19050">
            <a:solidFill>
              <a:srgbClr val="FF0000"/>
            </a:solidFill>
          </a:ln>
        </p:spPr>
      </p:pic>
      <p:sp>
        <p:nvSpPr>
          <p:cNvPr id="4" name="Oval 3"/>
          <p:cNvSpPr/>
          <p:nvPr/>
        </p:nvSpPr>
        <p:spPr>
          <a:xfrm>
            <a:off x="4724400" y="2667000"/>
            <a:ext cx="838200" cy="2514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40</Words>
  <Application>Microsoft Office PowerPoint</Application>
  <PresentationFormat>On-screen Show (4:3)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Calibri</vt:lpstr>
      <vt:lpstr>GillSans</vt:lpstr>
      <vt:lpstr>Times New Roman</vt:lpstr>
      <vt:lpstr>Verdana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hp</cp:lastModifiedBy>
  <cp:revision>976</cp:revision>
  <cp:lastPrinted>2022-07-22T12:02:00Z</cp:lastPrinted>
  <dcterms:created xsi:type="dcterms:W3CDTF">2013-06-15T06:58:00Z</dcterms:created>
  <dcterms:modified xsi:type="dcterms:W3CDTF">2024-08-26T18:42:15Z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