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20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RE-J1A- Circular Mark on OD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909846"/>
            <a:ext cx="8686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given to inspectors about Visual parameter Inspection. Q-Alert and OPL Displayed.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75792"/>
            <a:ext cx="2895600" cy="40916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92" y="1752600"/>
            <a:ext cx="3169308" cy="4101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980</cp:revision>
  <cp:lastPrinted>2022-07-22T12:02:00Z</cp:lastPrinted>
  <dcterms:created xsi:type="dcterms:W3CDTF">2013-06-15T06:58:00Z</dcterms:created>
  <dcterms:modified xsi:type="dcterms:W3CDTF">2024-08-26T18:34:53Z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