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343" r:id="rId2"/>
    <p:sldId id="354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120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90600" y="2520396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RE-J1A- Circular Mark on OD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5909846"/>
            <a:ext cx="86868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Awareness given to inspectors about Visual parameter Inspection. Q-Alert and OPL Displayed.</a:t>
            </a:r>
            <a:endParaRPr lang="en-IN" sz="1600" dirty="0">
              <a:solidFill>
                <a:srgbClr val="7030A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775792"/>
            <a:ext cx="2895600" cy="409160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092" y="1752600"/>
            <a:ext cx="3169308" cy="410145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32</Words>
  <Application>Microsoft Office PowerPoint</Application>
  <PresentationFormat>On-screen Show (4:3)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Microsoft YaHei</vt:lpstr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980</cp:revision>
  <cp:lastPrinted>2022-07-22T12:02:00Z</cp:lastPrinted>
  <dcterms:created xsi:type="dcterms:W3CDTF">2013-06-15T06:58:00Z</dcterms:created>
  <dcterms:modified xsi:type="dcterms:W3CDTF">2024-08-26T18:34:53Z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