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5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RE-J1A- Circular Mark on OD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5417403"/>
            <a:ext cx="4343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Defective Parts Skipped from Final Inspection due to Inspector Negligence. Inspector didn't give an attention towards the Defect.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2470038" cy="220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38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977</cp:revision>
  <cp:lastPrinted>2022-07-22T12:02:00Z</cp:lastPrinted>
  <dcterms:created xsi:type="dcterms:W3CDTF">2013-06-15T06:58:00Z</dcterms:created>
  <dcterms:modified xsi:type="dcterms:W3CDTF">2024-08-26T18:43:18Z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