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BEEBC-AB49-C018-D8E7-7F722ED3F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871D3C-CD04-A6F7-A9EB-664B002F2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D783B-8480-A014-7FC8-570D1C07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2E765-5BEF-40F6-1F8F-D9E6A0F2C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1702C-3ABD-0236-8762-092B2A4B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508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4340D-9F6F-A9C3-C9FC-B7BE15E25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761291-E166-F721-CD28-EDEEF65CF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F8D6D-5E0F-35C8-3CEE-F64D4BF6C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D2C06-3853-31E3-671D-050A08963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2B5F8-FA13-FDA8-F2DF-3B12A944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729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F64B6D-55A1-1989-7356-84446760B0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89D5B2-716B-92AB-E891-DC78DA34B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7EDC9-468E-7688-3A9F-C4C579494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E4A34-4BB2-44D3-7D35-4181A0AC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4E279-89C6-D965-AF19-BF9F9357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737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05F37-33A8-964E-6304-670A893D1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231DD-2EC3-C4A5-83B6-2D907E70E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9D498-B3BD-16E0-E4BB-08FEF1F5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D7E9C-077A-2512-9236-D9ABA361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FF934-A285-5D3C-814C-ED6E3FCF2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084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85C3C-BF0A-B32C-5954-6E8EA453F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8201F-75B2-1671-451C-C3E006BBC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DF54A-BCC6-3059-992E-F4C827E5D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A3076-4247-B014-3897-D4441E648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0094E-E991-465C-31D2-9087D708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741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4BB90-9027-DB54-CF04-1C5BF4E38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329BA-FA00-574F-AF4D-1EA952212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DBCC7-E95B-A1E9-50EF-5B2F76FEF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5071D-4D20-FCC8-2473-A7FE5A1E8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82A1E-A207-3B47-9EEB-951738E17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11E364-9AA3-BCFF-1324-B2F696B8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073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917C4-B0E4-5AD2-EFC9-A3DB93F65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32097C-D9B4-1800-44D3-7EBB9604E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0FA99-3E6D-E4D5-4E72-AABC35652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285139-5152-F0D1-CD98-FF839A4C09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7D47DC-8AA6-8E37-C5CA-ABF4E1200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FB2448-A4EE-56DD-0E7D-4BEA157B1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E8C6DB-ED10-250D-79D1-61F8F9040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616585-5154-44E8-132C-79B33F1BC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2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7227E-7D9D-4B07-B7BA-5B116E105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7B3B26-65F4-5503-9D6A-71F42073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7022D-6605-6A88-83B7-4EB224BC9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93265-4B5E-20A9-1053-D9BD9099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682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723465-1A90-5850-E1EF-01475CD7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B9C59A-C5FF-C804-FA88-818C055B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AABA3-0251-B9BF-A4C5-104555CFD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668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3CA13-12BB-4B52-6526-CAF38FD77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C26F1-2AD9-FFE1-FFCA-DF0FD01B5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FD3D8-7982-3F8F-F781-1BF51BE42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47CAD-32B7-7F80-F226-04EA311C8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94D39-7763-15A3-79CD-0758F5E2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633C5-627A-4C5D-3F97-3748AB902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13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EF3F8-DFD4-027F-7197-F3CA25C7F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0FD165-B3AD-680D-96D8-338C1242C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264F89-AB13-54A4-2E5C-7B6215AD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A26E4-CD0F-7157-2536-8DE692796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BAFFF-E5D8-2695-9E15-BED31991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47375-A50F-9014-59F5-563E0EEF4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13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EA3885-B5AF-B089-2232-195161AA3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DF14C-107D-E4D0-5C10-8A8191F05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A0B4C-7E1C-3630-D05F-7842B5648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E0FA5-0599-4777-A025-7C5C19F39564}" type="datetimeFigureOut">
              <a:rPr lang="en-IN" smtClean="0"/>
              <a:t>07-09-2024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9BA1-3126-B2A0-F289-7C0EDA72E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D3D27-8B66-45AC-D32F-F8327A0F0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CDA88-31A2-470F-8554-EF81B3FA96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729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AAEAD3-4284-831F-671E-EAB569CA2A04}"/>
              </a:ext>
            </a:extLst>
          </p:cNvPr>
          <p:cNvSpPr txBox="1"/>
          <p:nvPr/>
        </p:nvSpPr>
        <p:spPr>
          <a:xfrm>
            <a:off x="281354" y="199292"/>
            <a:ext cx="2649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SAGAR SPRINGS PVT LTD</a:t>
            </a:r>
            <a:endParaRPr lang="en-IN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51972-8CB0-21E1-3591-FD42B7513A99}"/>
              </a:ext>
            </a:extLst>
          </p:cNvPr>
          <p:cNvSpPr/>
          <p:nvPr/>
        </p:nvSpPr>
        <p:spPr>
          <a:xfrm>
            <a:off x="1207477" y="2086710"/>
            <a:ext cx="4747846" cy="370449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C9FBB3-F675-AD7C-E8B8-A496B5885349}"/>
              </a:ext>
            </a:extLst>
          </p:cNvPr>
          <p:cNvSpPr/>
          <p:nvPr/>
        </p:nvSpPr>
        <p:spPr>
          <a:xfrm>
            <a:off x="6295301" y="2086711"/>
            <a:ext cx="4747846" cy="370449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622646-4C1B-C7A9-47FE-1649F1003866}"/>
              </a:ext>
            </a:extLst>
          </p:cNvPr>
          <p:cNvSpPr/>
          <p:nvPr/>
        </p:nvSpPr>
        <p:spPr>
          <a:xfrm>
            <a:off x="1207477" y="1535723"/>
            <a:ext cx="4747846" cy="49236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BEFORE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855184-6212-0277-6833-88935C1A114A}"/>
              </a:ext>
            </a:extLst>
          </p:cNvPr>
          <p:cNvSpPr/>
          <p:nvPr/>
        </p:nvSpPr>
        <p:spPr>
          <a:xfrm>
            <a:off x="6295299" y="1535723"/>
            <a:ext cx="4747846" cy="49236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AFTER</a:t>
            </a:r>
            <a:endParaRPr lang="en-IN" b="1" dirty="0">
              <a:solidFill>
                <a:srgbClr val="00B05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D98277-FA0F-8FEE-7767-F532284742EB}"/>
              </a:ext>
            </a:extLst>
          </p:cNvPr>
          <p:cNvSpPr/>
          <p:nvPr/>
        </p:nvSpPr>
        <p:spPr>
          <a:xfrm>
            <a:off x="1207477" y="5849818"/>
            <a:ext cx="4747846" cy="51581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Grinding angle &gt; 300°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9CCDDC-E813-4677-1E05-57E86F062954}"/>
              </a:ext>
            </a:extLst>
          </p:cNvPr>
          <p:cNvSpPr/>
          <p:nvPr/>
        </p:nvSpPr>
        <p:spPr>
          <a:xfrm>
            <a:off x="6283577" y="5849819"/>
            <a:ext cx="4747846" cy="51581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Grinding angle – 250°-300°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1A8336B-E86B-0641-533B-C9A6F3D58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" t="15556" r="6846" b="34530"/>
          <a:stretch/>
        </p:blipFill>
        <p:spPr>
          <a:xfrm rot="10800000">
            <a:off x="1822938" y="2227385"/>
            <a:ext cx="3516924" cy="342314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1D4D31A-7047-49F6-B694-A2EE0EDBF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" t="15556" r="6846" b="34530"/>
          <a:stretch/>
        </p:blipFill>
        <p:spPr>
          <a:xfrm rot="10800000">
            <a:off x="6887310" y="2227386"/>
            <a:ext cx="3516924" cy="3423142"/>
          </a:xfrm>
          <a:prstGeom prst="rect">
            <a:avLst/>
          </a:prstGeom>
          <a:ln>
            <a:solidFill>
              <a:srgbClr val="00B050"/>
            </a:solidFill>
          </a:ln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B4F500-A25F-E254-CE4C-8EB9BD324EE6}"/>
              </a:ext>
            </a:extLst>
          </p:cNvPr>
          <p:cNvCxnSpPr>
            <a:cxnSpLocks/>
          </p:cNvCxnSpPr>
          <p:nvPr/>
        </p:nvCxnSpPr>
        <p:spPr>
          <a:xfrm flipH="1">
            <a:off x="2508738" y="5076094"/>
            <a:ext cx="293077" cy="39858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>
            <a:extLst>
              <a:ext uri="{FF2B5EF4-FFF2-40B4-BE49-F238E27FC236}">
                <a16:creationId xmlns:a16="http://schemas.microsoft.com/office/drawing/2014/main" id="{29942AAD-E968-1CDA-39FF-D025992CA0EA}"/>
              </a:ext>
            </a:extLst>
          </p:cNvPr>
          <p:cNvSpPr/>
          <p:nvPr/>
        </p:nvSpPr>
        <p:spPr>
          <a:xfrm rot="10638024">
            <a:off x="2236258" y="4714542"/>
            <a:ext cx="600767" cy="574433"/>
          </a:xfrm>
          <a:prstGeom prst="arc">
            <a:avLst>
              <a:gd name="adj1" fmla="val 16825241"/>
              <a:gd name="adj2" fmla="val 0"/>
            </a:avLst>
          </a:prstGeom>
          <a:ln w="317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600C6B6-D40D-82E4-3C57-57DCDCC3F63E}"/>
              </a:ext>
            </a:extLst>
          </p:cNvPr>
          <p:cNvCxnSpPr/>
          <p:nvPr/>
        </p:nvCxnSpPr>
        <p:spPr>
          <a:xfrm>
            <a:off x="9085385" y="5029202"/>
            <a:ext cx="199292" cy="574433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57E56FC-871F-3EB8-DFC4-59D87D9B9907}"/>
              </a:ext>
            </a:extLst>
          </p:cNvPr>
          <p:cNvCxnSpPr/>
          <p:nvPr/>
        </p:nvCxnSpPr>
        <p:spPr>
          <a:xfrm flipH="1">
            <a:off x="7537939" y="4900246"/>
            <a:ext cx="457200" cy="703389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049F03D-C167-F44D-AC33-B7D31FCC6388}"/>
              </a:ext>
            </a:extLst>
          </p:cNvPr>
          <p:cNvSpPr txBox="1"/>
          <p:nvPr/>
        </p:nvSpPr>
        <p:spPr>
          <a:xfrm>
            <a:off x="4220308" y="199292"/>
            <a:ext cx="3927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ONE POINT LESSON</a:t>
            </a:r>
            <a:endParaRPr lang="en-IN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34B0D0-4AE5-9093-C8B2-B49FE693D20E}"/>
              </a:ext>
            </a:extLst>
          </p:cNvPr>
          <p:cNvSpPr txBox="1"/>
          <p:nvPr/>
        </p:nvSpPr>
        <p:spPr>
          <a:xfrm>
            <a:off x="1207476" y="562709"/>
            <a:ext cx="54629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Customer: Endurance Technologies Limited, Sanand</a:t>
            </a:r>
          </a:p>
          <a:p>
            <a:r>
              <a:rPr lang="en-US" sz="1400" dirty="0"/>
              <a:t>Part No. S1HT 5507B</a:t>
            </a:r>
          </a:p>
          <a:p>
            <a:r>
              <a:rPr lang="en-US" sz="1400" dirty="0"/>
              <a:t>Part Name: Outer Coil Spring</a:t>
            </a:r>
          </a:p>
          <a:p>
            <a:r>
              <a:rPr lang="en-US" sz="1400" dirty="0"/>
              <a:t>Complaint: Tip Thickness Less (1.50 mm against 2.00 mm)</a:t>
            </a: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3880756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springs</dc:creator>
  <cp:lastModifiedBy>sagar springs</cp:lastModifiedBy>
  <cp:revision>2</cp:revision>
  <dcterms:created xsi:type="dcterms:W3CDTF">2024-09-07T12:51:54Z</dcterms:created>
  <dcterms:modified xsi:type="dcterms:W3CDTF">2024-09-07T13:13:39Z</dcterms:modified>
</cp:coreProperties>
</file>