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6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0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5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8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9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7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4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9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0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5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l="25803" t="47087" r="54153" b="37894"/>
          <a:stretch/>
        </p:blipFill>
        <p:spPr>
          <a:xfrm>
            <a:off x="7908965" y="4163315"/>
            <a:ext cx="1959430" cy="10974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838" y="438541"/>
            <a:ext cx="6515100" cy="466344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47838" y="5663754"/>
            <a:ext cx="6540416" cy="982109"/>
            <a:chOff x="5009795" y="5745616"/>
            <a:chExt cx="5755592" cy="982109"/>
          </a:xfrm>
        </p:grpSpPr>
        <p:sp>
          <p:nvSpPr>
            <p:cNvPr id="6" name="Rounded Rectangular Callout 5"/>
            <p:cNvSpPr/>
            <p:nvPr/>
          </p:nvSpPr>
          <p:spPr>
            <a:xfrm>
              <a:off x="5009795" y="5745616"/>
              <a:ext cx="5755592" cy="982109"/>
            </a:xfrm>
            <a:prstGeom prst="wedgeRoundRectCallout">
              <a:avLst>
                <a:gd name="adj1" fmla="val 3065"/>
                <a:gd name="adj2" fmla="val -265907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57157" y="5793465"/>
              <a:ext cx="54608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On job training is given to the GDC operator how to do metal pouring. </a:t>
              </a:r>
            </a:p>
            <a:p>
              <a:r>
                <a:rPr lang="en-US" sz="1600" dirty="0" smtClean="0"/>
                <a:t>Now by first pouring the metal into the saucer, then the machine is tilted so that slowly and uniformly  the metal goes into each cavity.</a:t>
              </a:r>
              <a:endParaRPr lang="en-US" sz="1600" dirty="0"/>
            </a:p>
          </p:txBody>
        </p:sp>
      </p:grpSp>
      <p:sp>
        <p:nvSpPr>
          <p:cNvPr id="5" name="Rounded Rectangular Callout 4"/>
          <p:cNvSpPr/>
          <p:nvPr/>
        </p:nvSpPr>
        <p:spPr>
          <a:xfrm>
            <a:off x="7576457" y="3966358"/>
            <a:ext cx="2588821" cy="1572283"/>
          </a:xfrm>
          <a:prstGeom prst="wedgeRoundRectCallout">
            <a:avLst>
              <a:gd name="adj1" fmla="val 6993"/>
              <a:gd name="adj2" fmla="val -141429"/>
              <a:gd name="adj3" fmla="val 16667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8324606" y="5663754"/>
            <a:ext cx="1947551" cy="926696"/>
            <a:chOff x="6377459" y="5745616"/>
            <a:chExt cx="2356700" cy="1058258"/>
          </a:xfrm>
        </p:grpSpPr>
        <p:sp>
          <p:nvSpPr>
            <p:cNvPr id="14" name="Rounded Rectangular Callout 13"/>
            <p:cNvSpPr/>
            <p:nvPr/>
          </p:nvSpPr>
          <p:spPr>
            <a:xfrm>
              <a:off x="6377459" y="5745616"/>
              <a:ext cx="2054932" cy="1058258"/>
            </a:xfrm>
            <a:prstGeom prst="wedgeRoundRectCallout">
              <a:avLst>
                <a:gd name="adj1" fmla="val -21519"/>
                <a:gd name="adj2" fmla="val -103920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77459" y="5972486"/>
              <a:ext cx="2356700" cy="6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</a:t>
              </a:r>
              <a:r>
                <a:rPr lang="en-US" sz="1600" dirty="0" smtClean="0"/>
                <a:t>ilting time Is fixed  as much as needed</a:t>
              </a:r>
              <a:endParaRPr lang="en-US" sz="1600" dirty="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6954" t="7273" b="5627"/>
          <a:stretch/>
        </p:blipFill>
        <p:spPr>
          <a:xfrm>
            <a:off x="7386453" y="438541"/>
            <a:ext cx="4465122" cy="330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36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</cp:revision>
  <dcterms:created xsi:type="dcterms:W3CDTF">2024-08-30T10:20:42Z</dcterms:created>
  <dcterms:modified xsi:type="dcterms:W3CDTF">2024-08-30T11:54:23Z</dcterms:modified>
</cp:coreProperties>
</file>