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6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0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9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7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4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9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0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5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41" y="391884"/>
            <a:ext cx="6541729" cy="45977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Group 10"/>
          <p:cNvGrpSpPr/>
          <p:nvPr/>
        </p:nvGrpSpPr>
        <p:grpSpPr>
          <a:xfrm>
            <a:off x="547838" y="5663754"/>
            <a:ext cx="6540416" cy="982109"/>
            <a:chOff x="5009795" y="5745616"/>
            <a:chExt cx="5755592" cy="982109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5009795" y="5745616"/>
              <a:ext cx="5755592" cy="982109"/>
            </a:xfrm>
            <a:prstGeom prst="wedgeRoundRectCallout">
              <a:avLst>
                <a:gd name="adj1" fmla="val 3065"/>
                <a:gd name="adj2" fmla="val -265907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76967" y="5839632"/>
              <a:ext cx="44659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The operator was pouring metal when the machine was half tilted, due to which the metal  was going very fast and directly into the very thus creating turbulence</a:t>
              </a:r>
              <a:endParaRPr lang="en-US" sz="1600" dirty="0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2" t="13507" r="8106" b="2338"/>
          <a:stretch/>
        </p:blipFill>
        <p:spPr>
          <a:xfrm>
            <a:off x="7873340" y="456777"/>
            <a:ext cx="3633850" cy="33844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9" t="49354" r="54096" b="35587"/>
          <a:stretch/>
        </p:blipFill>
        <p:spPr>
          <a:xfrm>
            <a:off x="7956467" y="4150426"/>
            <a:ext cx="1828800" cy="11875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ounded Rectangular Callout 4"/>
          <p:cNvSpPr/>
          <p:nvPr/>
        </p:nvSpPr>
        <p:spPr>
          <a:xfrm>
            <a:off x="7576457" y="3966358"/>
            <a:ext cx="2588821" cy="1572283"/>
          </a:xfrm>
          <a:prstGeom prst="wedgeRoundRectCallout">
            <a:avLst>
              <a:gd name="adj1" fmla="val 6993"/>
              <a:gd name="adj2" fmla="val -141429"/>
              <a:gd name="adj3" fmla="val 16667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324605" y="5663754"/>
            <a:ext cx="2510961" cy="926696"/>
            <a:chOff x="6377459" y="5745616"/>
            <a:chExt cx="3038474" cy="1058258"/>
          </a:xfrm>
        </p:grpSpPr>
        <p:sp>
          <p:nvSpPr>
            <p:cNvPr id="14" name="Rounded Rectangular Callout 13"/>
            <p:cNvSpPr/>
            <p:nvPr/>
          </p:nvSpPr>
          <p:spPr>
            <a:xfrm>
              <a:off x="6377459" y="5745616"/>
              <a:ext cx="2054932" cy="1058258"/>
            </a:xfrm>
            <a:prstGeom prst="wedgeRoundRectCallout">
              <a:avLst>
                <a:gd name="adj1" fmla="val -21519"/>
                <a:gd name="adj2" fmla="val -103920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4112" y="6081436"/>
              <a:ext cx="2771821" cy="386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Less tilting time 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883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2024-08-30T10:20:42Z</dcterms:created>
  <dcterms:modified xsi:type="dcterms:W3CDTF">2024-08-30T11:41:31Z</dcterms:modified>
</cp:coreProperties>
</file>