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6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0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5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8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9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7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4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9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0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5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270164"/>
            <a:ext cx="8192288" cy="56912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111" y="844149"/>
            <a:ext cx="3150919" cy="26543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7" t="1731" r="18332" b="6147"/>
          <a:stretch/>
        </p:blipFill>
        <p:spPr>
          <a:xfrm>
            <a:off x="9143999" y="3498482"/>
            <a:ext cx="2079098" cy="1686297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9143999" y="5391397"/>
            <a:ext cx="2375067" cy="1140031"/>
            <a:chOff x="9092538" y="5199352"/>
            <a:chExt cx="2375067" cy="1140031"/>
          </a:xfrm>
        </p:grpSpPr>
        <p:sp>
          <p:nvSpPr>
            <p:cNvPr id="6" name="Rounded Rectangular Callout 5"/>
            <p:cNvSpPr/>
            <p:nvPr/>
          </p:nvSpPr>
          <p:spPr>
            <a:xfrm>
              <a:off x="9092538" y="5199352"/>
              <a:ext cx="2208810" cy="1140031"/>
            </a:xfrm>
            <a:prstGeom prst="wedgeRoundRectCallout">
              <a:avLst>
                <a:gd name="adj1" fmla="val 21103"/>
                <a:gd name="adj2" fmla="val -119792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211293" y="5292313"/>
              <a:ext cx="225631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We using polythene bag to prevent dent ,damage &amp; dust to the casting due to bin </a:t>
              </a:r>
              <a:r>
                <a:rPr lang="en-US" sz="1400" smtClean="0"/>
                <a:t>and traveling.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48836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2024-08-30T10:20:42Z</dcterms:created>
  <dcterms:modified xsi:type="dcterms:W3CDTF">2024-08-30T10:41:32Z</dcterms:modified>
</cp:coreProperties>
</file>