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6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405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55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89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9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8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7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448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93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04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F4FD0-713B-4BCC-BDB0-DA140C3E0646}" type="datetimeFigureOut">
              <a:rPr lang="en-US" smtClean="0"/>
              <a:t>30/08/2024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DC5BD-1669-4BF7-A8F3-3197F4D02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05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723" y="461090"/>
            <a:ext cx="8082343" cy="547657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 noChangeArrowheads="1"/>
          </p:cNvPicPr>
          <p:nvPr/>
        </p:nvPicPr>
        <p:blipFill rotWithShape="1">
          <a:blip r:embed="rId3" cstate="print"/>
          <a:srcRect b="5693"/>
          <a:stretch/>
        </p:blipFill>
        <p:spPr bwMode="auto">
          <a:xfrm rot="16200000">
            <a:off x="9209345" y="1871352"/>
            <a:ext cx="2363130" cy="29194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1" name="Group 10"/>
          <p:cNvGrpSpPr/>
          <p:nvPr/>
        </p:nvGrpSpPr>
        <p:grpSpPr>
          <a:xfrm>
            <a:off x="9203376" y="4595750"/>
            <a:ext cx="2375067" cy="1140031"/>
            <a:chOff x="9092538" y="5199352"/>
            <a:chExt cx="2375067" cy="1140031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9092538" y="5199352"/>
              <a:ext cx="2208810" cy="1140031"/>
            </a:xfrm>
            <a:prstGeom prst="wedgeRoundRectCallout">
              <a:avLst>
                <a:gd name="adj1" fmla="val 21103"/>
                <a:gd name="adj2" fmla="val -119792"/>
                <a:gd name="adj3" fmla="val 16667"/>
              </a:avLst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211293" y="5292313"/>
              <a:ext cx="2256312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We </a:t>
              </a:r>
              <a:r>
                <a:rPr lang="en-US" sz="1400" dirty="0" smtClean="0"/>
                <a:t>NO </a:t>
              </a:r>
              <a:r>
                <a:rPr lang="en-US" sz="1400" dirty="0" smtClean="0"/>
                <a:t>used </a:t>
              </a:r>
              <a:r>
                <a:rPr lang="en-US" sz="1400" dirty="0" smtClean="0"/>
                <a:t>polythene bag to prevent dent ,damage &amp; dust to the casting due to bin and traveling.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48836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2024-08-30T10:20:42Z</dcterms:created>
  <dcterms:modified xsi:type="dcterms:W3CDTF">2024-08-30T10:46:31Z</dcterms:modified>
</cp:coreProperties>
</file>