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4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1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3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2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8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4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4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FCD-449E-4885-B9D8-51F527C7D797}" type="datetimeFigureOut">
              <a:rPr lang="en-US" smtClean="0"/>
              <a:t>18-09-2024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D7BC0-FEB0-443F-890E-33120667D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4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6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Evidences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5083" y="1083212"/>
            <a:ext cx="5794717" cy="561301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Q-Alert for Pin Hole</a:t>
            </a:r>
            <a:endParaRPr lang="en-US" sz="2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172200" y="1083212"/>
            <a:ext cx="5644662" cy="561301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Training record for Pin hole, dent damage issue.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827431" y="296215"/>
            <a:ext cx="2537138" cy="57954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24447" t="11587" r="39765" b="5914"/>
          <a:stretch/>
        </p:blipFill>
        <p:spPr>
          <a:xfrm>
            <a:off x="838200" y="1426959"/>
            <a:ext cx="4065563" cy="526926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1"/>
          <a:stretch/>
        </p:blipFill>
        <p:spPr>
          <a:xfrm>
            <a:off x="6469967" y="1807506"/>
            <a:ext cx="4685714" cy="488871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79828" y="944675"/>
            <a:ext cx="5137052" cy="591332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72200" y="944675"/>
            <a:ext cx="5813474" cy="591332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7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Lux Level increase on Final Inspection for visual inspection.</a:t>
            </a:r>
            <a:endParaRPr lang="en-US" sz="4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8338" y="365125"/>
            <a:ext cx="9448536" cy="1325563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4927" t="18794" r="50231" b="16065"/>
          <a:stretch/>
        </p:blipFill>
        <p:spPr>
          <a:xfrm>
            <a:off x="3052293" y="1893195"/>
            <a:ext cx="4906851" cy="476518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0547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Evidences</vt:lpstr>
      <vt:lpstr>Lux Level increase on Final Inspection for visual inspection.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Evidences</dc:title>
  <dc:creator>QUALITY</dc:creator>
  <cp:lastModifiedBy>QUALITY</cp:lastModifiedBy>
  <cp:revision>6</cp:revision>
  <dcterms:created xsi:type="dcterms:W3CDTF">2024-09-18T13:39:23Z</dcterms:created>
  <dcterms:modified xsi:type="dcterms:W3CDTF">2024-09-18T13:51:48Z</dcterms:modified>
</cp:coreProperties>
</file>