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DBFCD-449E-4885-B9D8-51F527C7D797}" type="datetimeFigureOut">
              <a:rPr lang="en-US" smtClean="0"/>
              <a:t>18-09-2024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7BC0-FEB0-443F-890E-33120667D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947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DBFCD-449E-4885-B9D8-51F527C7D797}" type="datetimeFigureOut">
              <a:rPr lang="en-US" smtClean="0"/>
              <a:t>18-09-2024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7BC0-FEB0-443F-890E-33120667D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117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DBFCD-449E-4885-B9D8-51F527C7D797}" type="datetimeFigureOut">
              <a:rPr lang="en-US" smtClean="0"/>
              <a:t>18-09-2024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7BC0-FEB0-443F-890E-33120667D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0029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DBFCD-449E-4885-B9D8-51F527C7D797}" type="datetimeFigureOut">
              <a:rPr lang="en-US" smtClean="0"/>
              <a:t>18-09-2024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7BC0-FEB0-443F-890E-33120667D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140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DBFCD-449E-4885-B9D8-51F527C7D797}" type="datetimeFigureOut">
              <a:rPr lang="en-US" smtClean="0"/>
              <a:t>18-09-2024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7BC0-FEB0-443F-890E-33120667D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332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DBFCD-449E-4885-B9D8-51F527C7D797}" type="datetimeFigureOut">
              <a:rPr lang="en-US" smtClean="0"/>
              <a:t>18-09-2024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7BC0-FEB0-443F-890E-33120667D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12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DBFCD-449E-4885-B9D8-51F527C7D797}" type="datetimeFigureOut">
              <a:rPr lang="en-US" smtClean="0"/>
              <a:t>18-09-2024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7BC0-FEB0-443F-890E-33120667D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986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DBFCD-449E-4885-B9D8-51F527C7D797}" type="datetimeFigureOut">
              <a:rPr lang="en-US" smtClean="0"/>
              <a:t>18-09-2024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7BC0-FEB0-443F-890E-33120667D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271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DBFCD-449E-4885-B9D8-51F527C7D797}" type="datetimeFigureOut">
              <a:rPr lang="en-US" smtClean="0"/>
              <a:t>18-09-2024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7BC0-FEB0-443F-890E-33120667D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944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DBFCD-449E-4885-B9D8-51F527C7D797}" type="datetimeFigureOut">
              <a:rPr lang="en-US" smtClean="0"/>
              <a:t>18-09-2024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7BC0-FEB0-443F-890E-33120667D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2494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DBFCD-449E-4885-B9D8-51F527C7D797}" type="datetimeFigureOut">
              <a:rPr lang="en-US" smtClean="0"/>
              <a:t>18-09-2024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D7BC0-FEB0-443F-890E-33120667D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563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DBFCD-449E-4885-B9D8-51F527C7D797}" type="datetimeFigureOut">
              <a:rPr lang="en-US" smtClean="0"/>
              <a:t>18-09-2024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D7BC0-FEB0-443F-890E-33120667DA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149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10638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Evidences</a:t>
            </a:r>
            <a:endParaRPr lang="en-US" b="1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225083" y="1083212"/>
            <a:ext cx="5794717" cy="5613010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 smtClean="0"/>
              <a:t>Q-Alert for Pin Hole</a:t>
            </a:r>
            <a:endParaRPr lang="en-US" sz="2000" b="1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6172200" y="1083212"/>
            <a:ext cx="5644662" cy="5613010"/>
          </a:xfrm>
        </p:spPr>
        <p:txBody>
          <a:bodyPr>
            <a:normAutofit/>
          </a:bodyPr>
          <a:lstStyle/>
          <a:p>
            <a:pPr algn="ctr"/>
            <a:r>
              <a:rPr lang="en-US" sz="2000" b="1" dirty="0" smtClean="0"/>
              <a:t>Training record for Pin hole, dent damage issue.</a:t>
            </a:r>
            <a:endParaRPr lang="en-US" sz="2000" b="1" dirty="0"/>
          </a:p>
        </p:txBody>
      </p:sp>
      <p:sp>
        <p:nvSpPr>
          <p:cNvPr id="12" name="Rounded Rectangle 11"/>
          <p:cNvSpPr/>
          <p:nvPr/>
        </p:nvSpPr>
        <p:spPr>
          <a:xfrm>
            <a:off x="4827431" y="296215"/>
            <a:ext cx="2537138" cy="579549"/>
          </a:xfrm>
          <a:prstGeom prst="round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/>
          <a:srcRect l="24447" t="11587" r="39765" b="5914"/>
          <a:stretch/>
        </p:blipFill>
        <p:spPr>
          <a:xfrm>
            <a:off x="838200" y="1426959"/>
            <a:ext cx="4065563" cy="5269263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71"/>
          <a:stretch/>
        </p:blipFill>
        <p:spPr>
          <a:xfrm>
            <a:off x="6469967" y="1807506"/>
            <a:ext cx="4685714" cy="4888716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p:sp>
        <p:nvSpPr>
          <p:cNvPr id="15" name="Rectangle 14"/>
          <p:cNvSpPr/>
          <p:nvPr/>
        </p:nvSpPr>
        <p:spPr>
          <a:xfrm>
            <a:off x="379828" y="944675"/>
            <a:ext cx="5137052" cy="5913325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6172200" y="944675"/>
            <a:ext cx="5813474" cy="5913325"/>
          </a:xfrm>
          <a:prstGeom prst="rect">
            <a:avLst/>
          </a:prstGeom>
          <a:noFill/>
          <a:ln w="285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077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b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Lux Level increase on Final Inspection for visual inspection.</a:t>
            </a:r>
            <a:endParaRPr lang="en-US" sz="4800" b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708338" y="365125"/>
            <a:ext cx="9448536" cy="1325563"/>
          </a:xfrm>
          <a:prstGeom prst="round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l="14927" t="18794" r="50231" b="16065"/>
          <a:stretch/>
        </p:blipFill>
        <p:spPr>
          <a:xfrm>
            <a:off x="3052293" y="1893195"/>
            <a:ext cx="4906851" cy="4765183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1054745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25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Aharoni</vt:lpstr>
      <vt:lpstr>Arial</vt:lpstr>
      <vt:lpstr>Calibri</vt:lpstr>
      <vt:lpstr>Calibri Light</vt:lpstr>
      <vt:lpstr>Office Theme</vt:lpstr>
      <vt:lpstr>Evidences</vt:lpstr>
      <vt:lpstr>Lux Level increase on Final Inspection for visual inspection.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Evidences</dc:title>
  <dc:creator>QUALITY</dc:creator>
  <cp:lastModifiedBy>QUALITY</cp:lastModifiedBy>
  <cp:revision>6</cp:revision>
  <dcterms:created xsi:type="dcterms:W3CDTF">2024-09-18T13:39:23Z</dcterms:created>
  <dcterms:modified xsi:type="dcterms:W3CDTF">2024-09-18T13:51:48Z</dcterms:modified>
</cp:coreProperties>
</file>